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30276800" cy="42799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7" roundtripDataSignature="AMtx7miEFKcXVInbgepEHHwhT4ymQZQ1Q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20" d="100"/>
          <a:sy n="20" d="100"/>
        </p:scale>
        <p:origin x="2826"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customschemas.google.com/relationships/presentationmetadata" Target="metadata"/><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ableStyles" Target="tableStyles.xml"/><Relationship Id="rId10" Type="http://schemas.openxmlformats.org/officeDocument/2006/relationships/theme" Target="theme/theme1.xml"/><Relationship Id="rId4" Type="http://schemas.openxmlformats.org/officeDocument/2006/relationships/notesMaster" Target="notesMasters/notes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 name="Google Shape;4;n"/>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Google Shape;48;g2af698c1222_0_0: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 name="Google Shape;49;g2af698c1222_0_0: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2: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7" name="Google Shape;67;p2: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ingle column">
  <p:cSld name="Single column">
    <p:spTree>
      <p:nvGrpSpPr>
        <p:cNvPr id="1" name="Shape 11"/>
        <p:cNvGrpSpPr/>
        <p:nvPr/>
      </p:nvGrpSpPr>
      <p:grpSpPr>
        <a:xfrm>
          <a:off x="0" y="0"/>
          <a:ext cx="0" cy="0"/>
          <a:chOff x="0" y="0"/>
          <a:chExt cx="0" cy="0"/>
        </a:xfrm>
      </p:grpSpPr>
      <p:sp>
        <p:nvSpPr>
          <p:cNvPr id="12" name="Google Shape;12;p4" descr="Click to add email"/>
          <p:cNvSpPr txBox="1">
            <a:spLocks noGrp="1"/>
          </p:cNvSpPr>
          <p:nvPr>
            <p:ph type="body" idx="1"/>
          </p:nvPr>
        </p:nvSpPr>
        <p:spPr>
          <a:xfrm>
            <a:off x="1431534" y="40925240"/>
            <a:ext cx="12117388" cy="581025"/>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100000"/>
              </a:lnSpc>
              <a:spcBef>
                <a:spcPts val="100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1pPr>
            <a:lvl2pPr marL="914400" marR="0" lvl="1"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2pPr>
            <a:lvl3pPr marL="1371600" marR="0" lvl="2"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3pPr>
            <a:lvl4pPr marL="1828800" marR="0" lvl="3"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4pPr>
            <a:lvl5pPr marL="2286000" marR="0" lvl="4"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5pPr>
            <a:lvl6pPr marL="2743200" marR="0" lvl="5"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6pPr>
            <a:lvl7pPr marL="3200400" marR="0" lvl="6"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7pPr>
            <a:lvl8pPr marL="3657600" marR="0" lvl="7"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8pPr>
            <a:lvl9pPr marL="4114800" marR="0" lvl="8"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9pPr>
          </a:lstStyle>
          <a:p>
            <a:endParaRPr/>
          </a:p>
        </p:txBody>
      </p:sp>
      <p:sp>
        <p:nvSpPr>
          <p:cNvPr id="13" name="Google Shape;13;p4"/>
          <p:cNvSpPr txBox="1">
            <a:spLocks noGrp="1"/>
          </p:cNvSpPr>
          <p:nvPr>
            <p:ph type="body" idx="2"/>
          </p:nvPr>
        </p:nvSpPr>
        <p:spPr>
          <a:xfrm>
            <a:off x="11187016" y="6293588"/>
            <a:ext cx="18189266" cy="1932143"/>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100000"/>
              </a:lnSpc>
              <a:spcBef>
                <a:spcPts val="1000"/>
              </a:spcBef>
              <a:spcAft>
                <a:spcPts val="0"/>
              </a:spcAft>
              <a:buClr>
                <a:srgbClr val="FFFFFF"/>
              </a:buClr>
              <a:buSzPts val="3800"/>
              <a:buFont typeface="Arial"/>
              <a:buNone/>
              <a:defRPr sz="3800" b="0" i="0" u="none" strike="noStrike" cap="none">
                <a:solidFill>
                  <a:srgbClr val="FFFFFF"/>
                </a:solidFill>
                <a:latin typeface="Arial"/>
                <a:ea typeface="Arial"/>
                <a:cs typeface="Arial"/>
                <a:sym typeface="Arial"/>
              </a:defRPr>
            </a:lvl1pPr>
            <a:lvl2pPr marL="914400" marR="0" lvl="1"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2pPr>
            <a:lvl3pPr marL="1371600" marR="0" lvl="2"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3pPr>
            <a:lvl4pPr marL="1828800" marR="0" lvl="3"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4pPr>
            <a:lvl5pPr marL="2286000" marR="0" lvl="4"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5pPr>
            <a:lvl6pPr marL="2743200" marR="0" lvl="5"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6pPr>
            <a:lvl7pPr marL="3200400" marR="0" lvl="6"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7pPr>
            <a:lvl8pPr marL="3657600" marR="0" lvl="7"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8pPr>
            <a:lvl9pPr marL="4114800" marR="0" lvl="8"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9pPr>
          </a:lstStyle>
          <a:p>
            <a:endParaRPr/>
          </a:p>
        </p:txBody>
      </p:sp>
      <p:sp>
        <p:nvSpPr>
          <p:cNvPr id="14" name="Google Shape;14;p4"/>
          <p:cNvSpPr txBox="1">
            <a:spLocks noGrp="1"/>
          </p:cNvSpPr>
          <p:nvPr>
            <p:ph type="body" idx="3"/>
          </p:nvPr>
        </p:nvSpPr>
        <p:spPr>
          <a:xfrm>
            <a:off x="11187016" y="759788"/>
            <a:ext cx="18189266" cy="2817241"/>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100000"/>
              </a:lnSpc>
              <a:spcBef>
                <a:spcPts val="1000"/>
              </a:spcBef>
              <a:spcAft>
                <a:spcPts val="0"/>
              </a:spcAft>
              <a:buClr>
                <a:srgbClr val="FFFFFF"/>
              </a:buClr>
              <a:buSzPts val="5500"/>
              <a:buFont typeface="Arial"/>
              <a:buNone/>
              <a:defRPr sz="5500" b="1" i="0" u="none" strike="noStrike" cap="none">
                <a:solidFill>
                  <a:srgbClr val="FFFFFF"/>
                </a:solidFill>
                <a:latin typeface="Arial"/>
                <a:ea typeface="Arial"/>
                <a:cs typeface="Arial"/>
                <a:sym typeface="Arial"/>
              </a:defRPr>
            </a:lvl1pPr>
            <a:lvl2pPr marL="914400" marR="0" lvl="1"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2pPr>
            <a:lvl3pPr marL="1371600" marR="0" lvl="2"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3pPr>
            <a:lvl4pPr marL="1828800" marR="0" lvl="3"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4pPr>
            <a:lvl5pPr marL="2286000" marR="0" lvl="4"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5pPr>
            <a:lvl6pPr marL="2743200" marR="0" lvl="5"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6pPr>
            <a:lvl7pPr marL="3200400" marR="0" lvl="6"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7pPr>
            <a:lvl8pPr marL="3657600" marR="0" lvl="7"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8pPr>
            <a:lvl9pPr marL="4114800" marR="0" lvl="8"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9pPr>
          </a:lstStyle>
          <a:p>
            <a:endParaRPr/>
          </a:p>
        </p:txBody>
      </p:sp>
      <p:sp>
        <p:nvSpPr>
          <p:cNvPr id="15" name="Google Shape;15;p4"/>
          <p:cNvSpPr txBox="1">
            <a:spLocks noGrp="1"/>
          </p:cNvSpPr>
          <p:nvPr>
            <p:ph type="body" idx="4"/>
          </p:nvPr>
        </p:nvSpPr>
        <p:spPr>
          <a:xfrm>
            <a:off x="11187017" y="3677951"/>
            <a:ext cx="18189265" cy="2514715"/>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100000"/>
              </a:lnSpc>
              <a:spcBef>
                <a:spcPts val="1000"/>
              </a:spcBef>
              <a:spcAft>
                <a:spcPts val="0"/>
              </a:spcAft>
              <a:buClr>
                <a:srgbClr val="FFFFFF"/>
              </a:buClr>
              <a:buSzPts val="5000"/>
              <a:buFont typeface="Arial"/>
              <a:buNone/>
              <a:defRPr sz="5000" b="0" i="0" u="none" strike="noStrike" cap="none">
                <a:solidFill>
                  <a:srgbClr val="FFFFFF"/>
                </a:solidFill>
                <a:latin typeface="Arial"/>
                <a:ea typeface="Arial"/>
                <a:cs typeface="Arial"/>
                <a:sym typeface="Arial"/>
              </a:defRPr>
            </a:lvl1pPr>
            <a:lvl2pPr marL="914400" marR="0" lvl="1"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2pPr>
            <a:lvl3pPr marL="1371600" marR="0" lvl="2"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3pPr>
            <a:lvl4pPr marL="1828800" marR="0" lvl="3"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4pPr>
            <a:lvl5pPr marL="2286000" marR="0" lvl="4"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5pPr>
            <a:lvl6pPr marL="2743200" marR="0" lvl="5"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6pPr>
            <a:lvl7pPr marL="3200400" marR="0" lvl="6"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7pPr>
            <a:lvl8pPr marL="3657600" marR="0" lvl="7"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8pPr>
            <a:lvl9pPr marL="4114800" marR="0" lvl="8"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9pPr>
          </a:lstStyle>
          <a:p>
            <a:endParaRPr/>
          </a:p>
        </p:txBody>
      </p:sp>
      <p:sp>
        <p:nvSpPr>
          <p:cNvPr id="16" name="Google Shape;16;p4"/>
          <p:cNvSpPr txBox="1">
            <a:spLocks noGrp="1"/>
          </p:cNvSpPr>
          <p:nvPr>
            <p:ph type="body" idx="5"/>
          </p:nvPr>
        </p:nvSpPr>
        <p:spPr>
          <a:xfrm>
            <a:off x="1431534" y="9181496"/>
            <a:ext cx="27413732" cy="828001"/>
          </a:xfrm>
          <a:prstGeom prst="rect">
            <a:avLst/>
          </a:prstGeom>
          <a:noFill/>
          <a:ln>
            <a:noFill/>
          </a:ln>
        </p:spPr>
        <p:txBody>
          <a:bodyPr spcFirstLastPara="1" wrap="square" lIns="91425" tIns="45700" rIns="91425" bIns="45700" anchor="ctr" anchorCtr="0">
            <a:normAutofit/>
          </a:bodyPr>
          <a:lstStyle>
            <a:lvl1pPr marL="457200" marR="0" lvl="0" indent="-228600" algn="ctr" rtl="0">
              <a:lnSpc>
                <a:spcPct val="100000"/>
              </a:lnSpc>
              <a:spcBef>
                <a:spcPts val="1000"/>
              </a:spcBef>
              <a:spcAft>
                <a:spcPts val="0"/>
              </a:spcAft>
              <a:buClr>
                <a:srgbClr val="213C80"/>
              </a:buClr>
              <a:buSzPts val="4200"/>
              <a:buFont typeface="Arial"/>
              <a:buNone/>
              <a:defRPr sz="4200" b="1" i="0" u="none" strike="noStrike" cap="none">
                <a:solidFill>
                  <a:srgbClr val="213C80"/>
                </a:solidFill>
                <a:latin typeface="Arial"/>
                <a:ea typeface="Arial"/>
                <a:cs typeface="Arial"/>
                <a:sym typeface="Arial"/>
              </a:defRPr>
            </a:lvl1pPr>
            <a:lvl2pPr marL="914400" marR="0" lvl="1" indent="-469900" algn="l" rtl="0">
              <a:lnSpc>
                <a:spcPct val="100000"/>
              </a:lnSpc>
              <a:spcBef>
                <a:spcPts val="1000"/>
              </a:spcBef>
              <a:spcAft>
                <a:spcPts val="0"/>
              </a:spcAft>
              <a:buClr>
                <a:srgbClr val="002060"/>
              </a:buClr>
              <a:buSzPts val="3800"/>
              <a:buFont typeface="Arial"/>
              <a:buChar char="–"/>
              <a:defRPr sz="3800" b="0" i="0" u="none" strike="noStrike" cap="none">
                <a:solidFill>
                  <a:srgbClr val="002060"/>
                </a:solidFill>
                <a:latin typeface="Arial"/>
                <a:ea typeface="Arial"/>
                <a:cs typeface="Arial"/>
                <a:sym typeface="Arial"/>
              </a:defRPr>
            </a:lvl2pPr>
            <a:lvl3pPr marL="1371600" marR="0" lvl="2" indent="-469900" algn="l" rtl="0">
              <a:lnSpc>
                <a:spcPct val="100000"/>
              </a:lnSpc>
              <a:spcBef>
                <a:spcPts val="1000"/>
              </a:spcBef>
              <a:spcAft>
                <a:spcPts val="0"/>
              </a:spcAft>
              <a:buClr>
                <a:srgbClr val="002060"/>
              </a:buClr>
              <a:buSzPts val="3800"/>
              <a:buFont typeface="Arial"/>
              <a:buChar char="•"/>
              <a:defRPr sz="3800" b="0" i="0" u="none" strike="noStrike" cap="none">
                <a:solidFill>
                  <a:srgbClr val="002060"/>
                </a:solidFill>
                <a:latin typeface="Arial"/>
                <a:ea typeface="Arial"/>
                <a:cs typeface="Arial"/>
                <a:sym typeface="Arial"/>
              </a:defRPr>
            </a:lvl3pPr>
            <a:lvl4pPr marL="1828800" marR="0" lvl="3" indent="-469900" algn="l" rtl="0">
              <a:lnSpc>
                <a:spcPct val="100000"/>
              </a:lnSpc>
              <a:spcBef>
                <a:spcPts val="1000"/>
              </a:spcBef>
              <a:spcAft>
                <a:spcPts val="0"/>
              </a:spcAft>
              <a:buClr>
                <a:srgbClr val="002060"/>
              </a:buClr>
              <a:buSzPts val="3800"/>
              <a:buFont typeface="Arial"/>
              <a:buChar char="–"/>
              <a:defRPr sz="3800" b="0" i="0" u="none" strike="noStrike" cap="none">
                <a:solidFill>
                  <a:srgbClr val="002060"/>
                </a:solidFill>
                <a:latin typeface="Arial"/>
                <a:ea typeface="Arial"/>
                <a:cs typeface="Arial"/>
                <a:sym typeface="Arial"/>
              </a:defRPr>
            </a:lvl4pPr>
            <a:lvl5pPr marL="2286000" marR="0" lvl="4" indent="-469900" algn="l" rtl="0">
              <a:lnSpc>
                <a:spcPct val="100000"/>
              </a:lnSpc>
              <a:spcBef>
                <a:spcPts val="1000"/>
              </a:spcBef>
              <a:spcAft>
                <a:spcPts val="0"/>
              </a:spcAft>
              <a:buClr>
                <a:srgbClr val="002060"/>
              </a:buClr>
              <a:buSzPts val="3800"/>
              <a:buFont typeface="Arial"/>
              <a:buChar char="»"/>
              <a:defRPr sz="3800" b="0" i="0" u="none" strike="noStrike" cap="none">
                <a:solidFill>
                  <a:srgbClr val="002060"/>
                </a:solidFill>
                <a:latin typeface="Arial"/>
                <a:ea typeface="Arial"/>
                <a:cs typeface="Arial"/>
                <a:sym typeface="Arial"/>
              </a:defRPr>
            </a:lvl5pPr>
            <a:lvl6pPr marL="2743200" marR="0" lvl="5"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6pPr>
            <a:lvl7pPr marL="3200400" marR="0" lvl="6"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7pPr>
            <a:lvl8pPr marL="3657600" marR="0" lvl="7"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8pPr>
            <a:lvl9pPr marL="4114800" marR="0" lvl="8"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9pPr>
          </a:lstStyle>
          <a:p>
            <a:endParaRPr/>
          </a:p>
        </p:txBody>
      </p:sp>
      <p:sp>
        <p:nvSpPr>
          <p:cNvPr id="17" name="Google Shape;17;p4"/>
          <p:cNvSpPr txBox="1">
            <a:spLocks noGrp="1"/>
          </p:cNvSpPr>
          <p:nvPr>
            <p:ph type="body" idx="6"/>
          </p:nvPr>
        </p:nvSpPr>
        <p:spPr>
          <a:xfrm>
            <a:off x="1431534" y="10043464"/>
            <a:ext cx="27413732" cy="966577"/>
          </a:xfrm>
          <a:prstGeom prst="rect">
            <a:avLst/>
          </a:prstGeom>
          <a:noFill/>
          <a:ln>
            <a:noFill/>
          </a:ln>
        </p:spPr>
        <p:txBody>
          <a:bodyPr spcFirstLastPara="1" wrap="square" lIns="91425" tIns="45700" rIns="91425" bIns="45700" anchor="ctr" anchorCtr="0">
            <a:normAutofit/>
          </a:bodyPr>
          <a:lstStyle>
            <a:lvl1pPr marL="457200" marR="0" lvl="0" indent="-228600" algn="l" rtl="0">
              <a:lnSpc>
                <a:spcPct val="100000"/>
              </a:lnSpc>
              <a:spcBef>
                <a:spcPts val="1000"/>
              </a:spcBef>
              <a:spcAft>
                <a:spcPts val="0"/>
              </a:spcAft>
              <a:buClr>
                <a:schemeClr val="dk1"/>
              </a:buClr>
              <a:buSzPts val="3000"/>
              <a:buFont typeface="Arial"/>
              <a:buNone/>
              <a:defRPr sz="3000" b="0" i="0" u="none" strike="noStrike" cap="none">
                <a:solidFill>
                  <a:schemeClr val="dk1"/>
                </a:solidFill>
                <a:latin typeface="Arial"/>
                <a:ea typeface="Arial"/>
                <a:cs typeface="Arial"/>
                <a:sym typeface="Arial"/>
              </a:defRPr>
            </a:lvl1pPr>
            <a:lvl2pPr marL="914400" marR="0" lvl="1" indent="-431800" algn="l" rtl="0">
              <a:lnSpc>
                <a:spcPct val="100000"/>
              </a:lnSpc>
              <a:spcBef>
                <a:spcPts val="100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2pPr>
            <a:lvl3pPr marL="1371600" marR="0" lvl="2" indent="-431800" algn="l" rtl="0">
              <a:lnSpc>
                <a:spcPct val="100000"/>
              </a:lnSpc>
              <a:spcBef>
                <a:spcPts val="100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3pPr>
            <a:lvl4pPr marL="1828800" marR="0" lvl="3" indent="-431800" algn="l" rtl="0">
              <a:lnSpc>
                <a:spcPct val="100000"/>
              </a:lnSpc>
              <a:spcBef>
                <a:spcPts val="100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4pPr>
            <a:lvl5pPr marL="2286000" marR="0" lvl="4" indent="-228600" algn="l" rtl="0">
              <a:lnSpc>
                <a:spcPct val="100000"/>
              </a:lnSpc>
              <a:spcBef>
                <a:spcPts val="1000"/>
              </a:spcBef>
              <a:spcAft>
                <a:spcPts val="0"/>
              </a:spcAft>
              <a:buClr>
                <a:srgbClr val="FFFFFF"/>
              </a:buClr>
              <a:buSzPts val="3800"/>
              <a:buFont typeface="Arial"/>
              <a:buNone/>
              <a:defRPr sz="3800" b="0" i="0" u="none" strike="noStrike" cap="none">
                <a:solidFill>
                  <a:srgbClr val="FFFFFF"/>
                </a:solidFill>
                <a:latin typeface="Arial"/>
                <a:ea typeface="Arial"/>
                <a:cs typeface="Arial"/>
                <a:sym typeface="Arial"/>
              </a:defRPr>
            </a:lvl5pPr>
            <a:lvl6pPr marL="2743200" marR="0" lvl="5"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6pPr>
            <a:lvl7pPr marL="3200400" marR="0" lvl="6"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7pPr>
            <a:lvl8pPr marL="3657600" marR="0" lvl="7"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8pPr>
            <a:lvl9pPr marL="4114800" marR="0" lvl="8"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9pPr>
          </a:lstStyle>
          <a:p>
            <a:endParaRPr/>
          </a:p>
        </p:txBody>
      </p:sp>
      <p:sp>
        <p:nvSpPr>
          <p:cNvPr id="18" name="Google Shape;18;p4"/>
          <p:cNvSpPr txBox="1">
            <a:spLocks noGrp="1"/>
          </p:cNvSpPr>
          <p:nvPr>
            <p:ph type="body" idx="7"/>
          </p:nvPr>
        </p:nvSpPr>
        <p:spPr>
          <a:xfrm>
            <a:off x="1431534" y="15684007"/>
            <a:ext cx="27413732" cy="828001"/>
          </a:xfrm>
          <a:prstGeom prst="rect">
            <a:avLst/>
          </a:prstGeom>
          <a:noFill/>
          <a:ln>
            <a:noFill/>
          </a:ln>
        </p:spPr>
        <p:txBody>
          <a:bodyPr spcFirstLastPara="1" wrap="square" lIns="91425" tIns="45700" rIns="91425" bIns="45700" anchor="ctr" anchorCtr="0">
            <a:normAutofit/>
          </a:bodyPr>
          <a:lstStyle>
            <a:lvl1pPr marL="457200" marR="0" lvl="0" indent="-228600" algn="ctr" rtl="0">
              <a:lnSpc>
                <a:spcPct val="100000"/>
              </a:lnSpc>
              <a:spcBef>
                <a:spcPts val="1000"/>
              </a:spcBef>
              <a:spcAft>
                <a:spcPts val="0"/>
              </a:spcAft>
              <a:buClr>
                <a:srgbClr val="213C80"/>
              </a:buClr>
              <a:buSzPts val="4200"/>
              <a:buFont typeface="Arial"/>
              <a:buNone/>
              <a:defRPr sz="4200" b="1" i="0" u="none" strike="noStrike" cap="none">
                <a:solidFill>
                  <a:srgbClr val="213C80"/>
                </a:solidFill>
                <a:latin typeface="Arial"/>
                <a:ea typeface="Arial"/>
                <a:cs typeface="Arial"/>
                <a:sym typeface="Arial"/>
              </a:defRPr>
            </a:lvl1pPr>
            <a:lvl2pPr marL="914400" marR="0" lvl="1" indent="-469900" algn="l" rtl="0">
              <a:lnSpc>
                <a:spcPct val="100000"/>
              </a:lnSpc>
              <a:spcBef>
                <a:spcPts val="1000"/>
              </a:spcBef>
              <a:spcAft>
                <a:spcPts val="0"/>
              </a:spcAft>
              <a:buClr>
                <a:srgbClr val="002060"/>
              </a:buClr>
              <a:buSzPts val="3800"/>
              <a:buFont typeface="Arial"/>
              <a:buChar char="–"/>
              <a:defRPr sz="3800" b="0" i="0" u="none" strike="noStrike" cap="none">
                <a:solidFill>
                  <a:srgbClr val="002060"/>
                </a:solidFill>
                <a:latin typeface="Arial"/>
                <a:ea typeface="Arial"/>
                <a:cs typeface="Arial"/>
                <a:sym typeface="Arial"/>
              </a:defRPr>
            </a:lvl2pPr>
            <a:lvl3pPr marL="1371600" marR="0" lvl="2" indent="-469900" algn="l" rtl="0">
              <a:lnSpc>
                <a:spcPct val="100000"/>
              </a:lnSpc>
              <a:spcBef>
                <a:spcPts val="1000"/>
              </a:spcBef>
              <a:spcAft>
                <a:spcPts val="0"/>
              </a:spcAft>
              <a:buClr>
                <a:srgbClr val="002060"/>
              </a:buClr>
              <a:buSzPts val="3800"/>
              <a:buFont typeface="Arial"/>
              <a:buChar char="•"/>
              <a:defRPr sz="3800" b="0" i="0" u="none" strike="noStrike" cap="none">
                <a:solidFill>
                  <a:srgbClr val="002060"/>
                </a:solidFill>
                <a:latin typeface="Arial"/>
                <a:ea typeface="Arial"/>
                <a:cs typeface="Arial"/>
                <a:sym typeface="Arial"/>
              </a:defRPr>
            </a:lvl3pPr>
            <a:lvl4pPr marL="1828800" marR="0" lvl="3" indent="-469900" algn="l" rtl="0">
              <a:lnSpc>
                <a:spcPct val="100000"/>
              </a:lnSpc>
              <a:spcBef>
                <a:spcPts val="1000"/>
              </a:spcBef>
              <a:spcAft>
                <a:spcPts val="0"/>
              </a:spcAft>
              <a:buClr>
                <a:srgbClr val="002060"/>
              </a:buClr>
              <a:buSzPts val="3800"/>
              <a:buFont typeface="Arial"/>
              <a:buChar char="–"/>
              <a:defRPr sz="3800" b="0" i="0" u="none" strike="noStrike" cap="none">
                <a:solidFill>
                  <a:srgbClr val="002060"/>
                </a:solidFill>
                <a:latin typeface="Arial"/>
                <a:ea typeface="Arial"/>
                <a:cs typeface="Arial"/>
                <a:sym typeface="Arial"/>
              </a:defRPr>
            </a:lvl4pPr>
            <a:lvl5pPr marL="2286000" marR="0" lvl="4" indent="-469900" algn="l" rtl="0">
              <a:lnSpc>
                <a:spcPct val="100000"/>
              </a:lnSpc>
              <a:spcBef>
                <a:spcPts val="1000"/>
              </a:spcBef>
              <a:spcAft>
                <a:spcPts val="0"/>
              </a:spcAft>
              <a:buClr>
                <a:srgbClr val="002060"/>
              </a:buClr>
              <a:buSzPts val="3800"/>
              <a:buFont typeface="Arial"/>
              <a:buChar char="»"/>
              <a:defRPr sz="3800" b="0" i="0" u="none" strike="noStrike" cap="none">
                <a:solidFill>
                  <a:srgbClr val="002060"/>
                </a:solidFill>
                <a:latin typeface="Arial"/>
                <a:ea typeface="Arial"/>
                <a:cs typeface="Arial"/>
                <a:sym typeface="Arial"/>
              </a:defRPr>
            </a:lvl5pPr>
            <a:lvl6pPr marL="2743200" marR="0" lvl="5"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6pPr>
            <a:lvl7pPr marL="3200400" marR="0" lvl="6"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7pPr>
            <a:lvl8pPr marL="3657600" marR="0" lvl="7"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8pPr>
            <a:lvl9pPr marL="4114800" marR="0" lvl="8"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9pPr>
          </a:lstStyle>
          <a:p>
            <a:endParaRPr/>
          </a:p>
        </p:txBody>
      </p:sp>
      <p:sp>
        <p:nvSpPr>
          <p:cNvPr id="19" name="Google Shape;19;p4"/>
          <p:cNvSpPr txBox="1">
            <a:spLocks noGrp="1"/>
          </p:cNvSpPr>
          <p:nvPr>
            <p:ph type="body" idx="8"/>
          </p:nvPr>
        </p:nvSpPr>
        <p:spPr>
          <a:xfrm>
            <a:off x="1431534" y="16545975"/>
            <a:ext cx="27413732" cy="966577"/>
          </a:xfrm>
          <a:prstGeom prst="rect">
            <a:avLst/>
          </a:prstGeom>
          <a:noFill/>
          <a:ln>
            <a:noFill/>
          </a:ln>
        </p:spPr>
        <p:txBody>
          <a:bodyPr spcFirstLastPara="1" wrap="square" lIns="91425" tIns="45700" rIns="91425" bIns="45700" anchor="ctr" anchorCtr="0">
            <a:normAutofit/>
          </a:bodyPr>
          <a:lstStyle>
            <a:lvl1pPr marL="457200" marR="0" lvl="0" indent="-228600" algn="l" rtl="0">
              <a:lnSpc>
                <a:spcPct val="100000"/>
              </a:lnSpc>
              <a:spcBef>
                <a:spcPts val="1000"/>
              </a:spcBef>
              <a:spcAft>
                <a:spcPts val="0"/>
              </a:spcAft>
              <a:buClr>
                <a:schemeClr val="dk1"/>
              </a:buClr>
              <a:buSzPts val="3000"/>
              <a:buFont typeface="Arial"/>
              <a:buNone/>
              <a:defRPr sz="3000" b="0" i="0" u="none" strike="noStrike" cap="none">
                <a:solidFill>
                  <a:schemeClr val="dk1"/>
                </a:solidFill>
                <a:latin typeface="Arial"/>
                <a:ea typeface="Arial"/>
                <a:cs typeface="Arial"/>
                <a:sym typeface="Arial"/>
              </a:defRPr>
            </a:lvl1pPr>
            <a:lvl2pPr marL="914400" marR="0" lvl="1" indent="-431800" algn="l" rtl="0">
              <a:lnSpc>
                <a:spcPct val="100000"/>
              </a:lnSpc>
              <a:spcBef>
                <a:spcPts val="100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2pPr>
            <a:lvl3pPr marL="1371600" marR="0" lvl="2" indent="-431800" algn="l" rtl="0">
              <a:lnSpc>
                <a:spcPct val="100000"/>
              </a:lnSpc>
              <a:spcBef>
                <a:spcPts val="100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3pPr>
            <a:lvl4pPr marL="1828800" marR="0" lvl="3" indent="-431800" algn="l" rtl="0">
              <a:lnSpc>
                <a:spcPct val="100000"/>
              </a:lnSpc>
              <a:spcBef>
                <a:spcPts val="100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4pPr>
            <a:lvl5pPr marL="2286000" marR="0" lvl="4" indent="-228600" algn="l" rtl="0">
              <a:lnSpc>
                <a:spcPct val="100000"/>
              </a:lnSpc>
              <a:spcBef>
                <a:spcPts val="1000"/>
              </a:spcBef>
              <a:spcAft>
                <a:spcPts val="0"/>
              </a:spcAft>
              <a:buClr>
                <a:srgbClr val="FFFFFF"/>
              </a:buClr>
              <a:buSzPts val="3800"/>
              <a:buFont typeface="Arial"/>
              <a:buNone/>
              <a:defRPr sz="3800" b="0" i="0" u="none" strike="noStrike" cap="none">
                <a:solidFill>
                  <a:srgbClr val="FFFFFF"/>
                </a:solidFill>
                <a:latin typeface="Arial"/>
                <a:ea typeface="Arial"/>
                <a:cs typeface="Arial"/>
                <a:sym typeface="Arial"/>
              </a:defRPr>
            </a:lvl5pPr>
            <a:lvl6pPr marL="2743200" marR="0" lvl="5"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6pPr>
            <a:lvl7pPr marL="3200400" marR="0" lvl="6"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7pPr>
            <a:lvl8pPr marL="3657600" marR="0" lvl="7"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8pPr>
            <a:lvl9pPr marL="4114800" marR="0" lvl="8"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9pPr>
          </a:lstStyle>
          <a:p>
            <a:endParaRPr/>
          </a:p>
        </p:txBody>
      </p:sp>
      <p:sp>
        <p:nvSpPr>
          <p:cNvPr id="20" name="Google Shape;20;p4"/>
          <p:cNvSpPr txBox="1">
            <a:spLocks noGrp="1"/>
          </p:cNvSpPr>
          <p:nvPr>
            <p:ph type="body" idx="9"/>
          </p:nvPr>
        </p:nvSpPr>
        <p:spPr>
          <a:xfrm>
            <a:off x="1431534" y="27426666"/>
            <a:ext cx="27413732" cy="828001"/>
          </a:xfrm>
          <a:prstGeom prst="rect">
            <a:avLst/>
          </a:prstGeom>
          <a:noFill/>
          <a:ln>
            <a:noFill/>
          </a:ln>
        </p:spPr>
        <p:txBody>
          <a:bodyPr spcFirstLastPara="1" wrap="square" lIns="91425" tIns="45700" rIns="91425" bIns="45700" anchor="ctr" anchorCtr="0">
            <a:normAutofit/>
          </a:bodyPr>
          <a:lstStyle>
            <a:lvl1pPr marL="457200" marR="0" lvl="0" indent="-228600" algn="ctr" rtl="0">
              <a:lnSpc>
                <a:spcPct val="100000"/>
              </a:lnSpc>
              <a:spcBef>
                <a:spcPts val="1000"/>
              </a:spcBef>
              <a:spcAft>
                <a:spcPts val="0"/>
              </a:spcAft>
              <a:buClr>
                <a:srgbClr val="213C80"/>
              </a:buClr>
              <a:buSzPts val="4200"/>
              <a:buFont typeface="Arial"/>
              <a:buNone/>
              <a:defRPr sz="4200" b="1" i="0" u="none" strike="noStrike" cap="none">
                <a:solidFill>
                  <a:srgbClr val="213C80"/>
                </a:solidFill>
                <a:latin typeface="Arial"/>
                <a:ea typeface="Arial"/>
                <a:cs typeface="Arial"/>
                <a:sym typeface="Arial"/>
              </a:defRPr>
            </a:lvl1pPr>
            <a:lvl2pPr marL="914400" marR="0" lvl="1" indent="-469900" algn="l" rtl="0">
              <a:lnSpc>
                <a:spcPct val="100000"/>
              </a:lnSpc>
              <a:spcBef>
                <a:spcPts val="1000"/>
              </a:spcBef>
              <a:spcAft>
                <a:spcPts val="0"/>
              </a:spcAft>
              <a:buClr>
                <a:srgbClr val="002060"/>
              </a:buClr>
              <a:buSzPts val="3800"/>
              <a:buFont typeface="Arial"/>
              <a:buChar char="–"/>
              <a:defRPr sz="3800" b="0" i="0" u="none" strike="noStrike" cap="none">
                <a:solidFill>
                  <a:srgbClr val="002060"/>
                </a:solidFill>
                <a:latin typeface="Arial"/>
                <a:ea typeface="Arial"/>
                <a:cs typeface="Arial"/>
                <a:sym typeface="Arial"/>
              </a:defRPr>
            </a:lvl2pPr>
            <a:lvl3pPr marL="1371600" marR="0" lvl="2" indent="-469900" algn="l" rtl="0">
              <a:lnSpc>
                <a:spcPct val="100000"/>
              </a:lnSpc>
              <a:spcBef>
                <a:spcPts val="1000"/>
              </a:spcBef>
              <a:spcAft>
                <a:spcPts val="0"/>
              </a:spcAft>
              <a:buClr>
                <a:srgbClr val="002060"/>
              </a:buClr>
              <a:buSzPts val="3800"/>
              <a:buFont typeface="Arial"/>
              <a:buChar char="•"/>
              <a:defRPr sz="3800" b="0" i="0" u="none" strike="noStrike" cap="none">
                <a:solidFill>
                  <a:srgbClr val="002060"/>
                </a:solidFill>
                <a:latin typeface="Arial"/>
                <a:ea typeface="Arial"/>
                <a:cs typeface="Arial"/>
                <a:sym typeface="Arial"/>
              </a:defRPr>
            </a:lvl3pPr>
            <a:lvl4pPr marL="1828800" marR="0" lvl="3" indent="-469900" algn="l" rtl="0">
              <a:lnSpc>
                <a:spcPct val="100000"/>
              </a:lnSpc>
              <a:spcBef>
                <a:spcPts val="1000"/>
              </a:spcBef>
              <a:spcAft>
                <a:spcPts val="0"/>
              </a:spcAft>
              <a:buClr>
                <a:srgbClr val="002060"/>
              </a:buClr>
              <a:buSzPts val="3800"/>
              <a:buFont typeface="Arial"/>
              <a:buChar char="–"/>
              <a:defRPr sz="3800" b="0" i="0" u="none" strike="noStrike" cap="none">
                <a:solidFill>
                  <a:srgbClr val="002060"/>
                </a:solidFill>
                <a:latin typeface="Arial"/>
                <a:ea typeface="Arial"/>
                <a:cs typeface="Arial"/>
                <a:sym typeface="Arial"/>
              </a:defRPr>
            </a:lvl4pPr>
            <a:lvl5pPr marL="2286000" marR="0" lvl="4" indent="-469900" algn="l" rtl="0">
              <a:lnSpc>
                <a:spcPct val="100000"/>
              </a:lnSpc>
              <a:spcBef>
                <a:spcPts val="1000"/>
              </a:spcBef>
              <a:spcAft>
                <a:spcPts val="0"/>
              </a:spcAft>
              <a:buClr>
                <a:srgbClr val="002060"/>
              </a:buClr>
              <a:buSzPts val="3800"/>
              <a:buFont typeface="Arial"/>
              <a:buChar char="»"/>
              <a:defRPr sz="3800" b="0" i="0" u="none" strike="noStrike" cap="none">
                <a:solidFill>
                  <a:srgbClr val="002060"/>
                </a:solidFill>
                <a:latin typeface="Arial"/>
                <a:ea typeface="Arial"/>
                <a:cs typeface="Arial"/>
                <a:sym typeface="Arial"/>
              </a:defRPr>
            </a:lvl5pPr>
            <a:lvl6pPr marL="2743200" marR="0" lvl="5"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6pPr>
            <a:lvl7pPr marL="3200400" marR="0" lvl="6"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7pPr>
            <a:lvl8pPr marL="3657600" marR="0" lvl="7"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8pPr>
            <a:lvl9pPr marL="4114800" marR="0" lvl="8"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9pPr>
          </a:lstStyle>
          <a:p>
            <a:endParaRPr/>
          </a:p>
        </p:txBody>
      </p:sp>
      <p:sp>
        <p:nvSpPr>
          <p:cNvPr id="21" name="Google Shape;21;p4"/>
          <p:cNvSpPr txBox="1">
            <a:spLocks noGrp="1"/>
          </p:cNvSpPr>
          <p:nvPr>
            <p:ph type="body" idx="13"/>
          </p:nvPr>
        </p:nvSpPr>
        <p:spPr>
          <a:xfrm>
            <a:off x="1431534" y="28288634"/>
            <a:ext cx="27413732" cy="966577"/>
          </a:xfrm>
          <a:prstGeom prst="rect">
            <a:avLst/>
          </a:prstGeom>
          <a:noFill/>
          <a:ln>
            <a:noFill/>
          </a:ln>
        </p:spPr>
        <p:txBody>
          <a:bodyPr spcFirstLastPara="1" wrap="square" lIns="91425" tIns="45700" rIns="91425" bIns="45700" anchor="ctr" anchorCtr="0">
            <a:normAutofit/>
          </a:bodyPr>
          <a:lstStyle>
            <a:lvl1pPr marL="457200" marR="0" lvl="0" indent="-228600" algn="l" rtl="0">
              <a:lnSpc>
                <a:spcPct val="100000"/>
              </a:lnSpc>
              <a:spcBef>
                <a:spcPts val="1000"/>
              </a:spcBef>
              <a:spcAft>
                <a:spcPts val="0"/>
              </a:spcAft>
              <a:buClr>
                <a:schemeClr val="dk1"/>
              </a:buClr>
              <a:buSzPts val="3000"/>
              <a:buFont typeface="Arial"/>
              <a:buNone/>
              <a:defRPr sz="3000" b="0" i="0" u="none" strike="noStrike" cap="none">
                <a:solidFill>
                  <a:schemeClr val="dk1"/>
                </a:solidFill>
                <a:latin typeface="Arial"/>
                <a:ea typeface="Arial"/>
                <a:cs typeface="Arial"/>
                <a:sym typeface="Arial"/>
              </a:defRPr>
            </a:lvl1pPr>
            <a:lvl2pPr marL="914400" marR="0" lvl="1" indent="-431800" algn="l" rtl="0">
              <a:lnSpc>
                <a:spcPct val="100000"/>
              </a:lnSpc>
              <a:spcBef>
                <a:spcPts val="100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2pPr>
            <a:lvl3pPr marL="1371600" marR="0" lvl="2" indent="-431800" algn="l" rtl="0">
              <a:lnSpc>
                <a:spcPct val="100000"/>
              </a:lnSpc>
              <a:spcBef>
                <a:spcPts val="100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3pPr>
            <a:lvl4pPr marL="1828800" marR="0" lvl="3" indent="-431800" algn="l" rtl="0">
              <a:lnSpc>
                <a:spcPct val="100000"/>
              </a:lnSpc>
              <a:spcBef>
                <a:spcPts val="100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4pPr>
            <a:lvl5pPr marL="2286000" marR="0" lvl="4" indent="-228600" algn="l" rtl="0">
              <a:lnSpc>
                <a:spcPct val="100000"/>
              </a:lnSpc>
              <a:spcBef>
                <a:spcPts val="1000"/>
              </a:spcBef>
              <a:spcAft>
                <a:spcPts val="0"/>
              </a:spcAft>
              <a:buClr>
                <a:srgbClr val="FFFFFF"/>
              </a:buClr>
              <a:buSzPts val="3800"/>
              <a:buFont typeface="Arial"/>
              <a:buNone/>
              <a:defRPr sz="3800" b="0" i="0" u="none" strike="noStrike" cap="none">
                <a:solidFill>
                  <a:srgbClr val="FFFFFF"/>
                </a:solidFill>
                <a:latin typeface="Arial"/>
                <a:ea typeface="Arial"/>
                <a:cs typeface="Arial"/>
                <a:sym typeface="Arial"/>
              </a:defRPr>
            </a:lvl5pPr>
            <a:lvl6pPr marL="2743200" marR="0" lvl="5"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6pPr>
            <a:lvl7pPr marL="3200400" marR="0" lvl="6"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7pPr>
            <a:lvl8pPr marL="3657600" marR="0" lvl="7"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8pPr>
            <a:lvl9pPr marL="4114800" marR="0" lvl="8"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9pPr>
          </a:lstStyle>
          <a:p>
            <a:endParaRPr/>
          </a:p>
        </p:txBody>
      </p:sp>
      <p:sp>
        <p:nvSpPr>
          <p:cNvPr id="22" name="Google Shape;22;p4"/>
          <p:cNvSpPr txBox="1">
            <a:spLocks noGrp="1"/>
          </p:cNvSpPr>
          <p:nvPr>
            <p:ph type="body" idx="14"/>
          </p:nvPr>
        </p:nvSpPr>
        <p:spPr>
          <a:xfrm>
            <a:off x="1431534" y="34228231"/>
            <a:ext cx="27413732" cy="828001"/>
          </a:xfrm>
          <a:prstGeom prst="rect">
            <a:avLst/>
          </a:prstGeom>
          <a:noFill/>
          <a:ln>
            <a:noFill/>
          </a:ln>
        </p:spPr>
        <p:txBody>
          <a:bodyPr spcFirstLastPara="1" wrap="square" lIns="91425" tIns="45700" rIns="91425" bIns="45700" anchor="ctr" anchorCtr="0">
            <a:normAutofit/>
          </a:bodyPr>
          <a:lstStyle>
            <a:lvl1pPr marL="457200" marR="0" lvl="0" indent="-228600" algn="ctr" rtl="0">
              <a:lnSpc>
                <a:spcPct val="100000"/>
              </a:lnSpc>
              <a:spcBef>
                <a:spcPts val="1000"/>
              </a:spcBef>
              <a:spcAft>
                <a:spcPts val="0"/>
              </a:spcAft>
              <a:buClr>
                <a:srgbClr val="213C80"/>
              </a:buClr>
              <a:buSzPts val="4200"/>
              <a:buFont typeface="Arial"/>
              <a:buNone/>
              <a:defRPr sz="4200" b="1" i="0" u="none" strike="noStrike" cap="none">
                <a:solidFill>
                  <a:srgbClr val="213C80"/>
                </a:solidFill>
                <a:latin typeface="Arial"/>
                <a:ea typeface="Arial"/>
                <a:cs typeface="Arial"/>
                <a:sym typeface="Arial"/>
              </a:defRPr>
            </a:lvl1pPr>
            <a:lvl2pPr marL="914400" marR="0" lvl="1" indent="-469900" algn="l" rtl="0">
              <a:lnSpc>
                <a:spcPct val="100000"/>
              </a:lnSpc>
              <a:spcBef>
                <a:spcPts val="1000"/>
              </a:spcBef>
              <a:spcAft>
                <a:spcPts val="0"/>
              </a:spcAft>
              <a:buClr>
                <a:srgbClr val="002060"/>
              </a:buClr>
              <a:buSzPts val="3800"/>
              <a:buFont typeface="Arial"/>
              <a:buChar char="–"/>
              <a:defRPr sz="3800" b="0" i="0" u="none" strike="noStrike" cap="none">
                <a:solidFill>
                  <a:srgbClr val="002060"/>
                </a:solidFill>
                <a:latin typeface="Arial"/>
                <a:ea typeface="Arial"/>
                <a:cs typeface="Arial"/>
                <a:sym typeface="Arial"/>
              </a:defRPr>
            </a:lvl2pPr>
            <a:lvl3pPr marL="1371600" marR="0" lvl="2" indent="-469900" algn="l" rtl="0">
              <a:lnSpc>
                <a:spcPct val="100000"/>
              </a:lnSpc>
              <a:spcBef>
                <a:spcPts val="1000"/>
              </a:spcBef>
              <a:spcAft>
                <a:spcPts val="0"/>
              </a:spcAft>
              <a:buClr>
                <a:srgbClr val="002060"/>
              </a:buClr>
              <a:buSzPts val="3800"/>
              <a:buFont typeface="Arial"/>
              <a:buChar char="•"/>
              <a:defRPr sz="3800" b="0" i="0" u="none" strike="noStrike" cap="none">
                <a:solidFill>
                  <a:srgbClr val="002060"/>
                </a:solidFill>
                <a:latin typeface="Arial"/>
                <a:ea typeface="Arial"/>
                <a:cs typeface="Arial"/>
                <a:sym typeface="Arial"/>
              </a:defRPr>
            </a:lvl3pPr>
            <a:lvl4pPr marL="1828800" marR="0" lvl="3" indent="-469900" algn="l" rtl="0">
              <a:lnSpc>
                <a:spcPct val="100000"/>
              </a:lnSpc>
              <a:spcBef>
                <a:spcPts val="1000"/>
              </a:spcBef>
              <a:spcAft>
                <a:spcPts val="0"/>
              </a:spcAft>
              <a:buClr>
                <a:srgbClr val="002060"/>
              </a:buClr>
              <a:buSzPts val="3800"/>
              <a:buFont typeface="Arial"/>
              <a:buChar char="–"/>
              <a:defRPr sz="3800" b="0" i="0" u="none" strike="noStrike" cap="none">
                <a:solidFill>
                  <a:srgbClr val="002060"/>
                </a:solidFill>
                <a:latin typeface="Arial"/>
                <a:ea typeface="Arial"/>
                <a:cs typeface="Arial"/>
                <a:sym typeface="Arial"/>
              </a:defRPr>
            </a:lvl4pPr>
            <a:lvl5pPr marL="2286000" marR="0" lvl="4" indent="-469900" algn="l" rtl="0">
              <a:lnSpc>
                <a:spcPct val="100000"/>
              </a:lnSpc>
              <a:spcBef>
                <a:spcPts val="1000"/>
              </a:spcBef>
              <a:spcAft>
                <a:spcPts val="0"/>
              </a:spcAft>
              <a:buClr>
                <a:srgbClr val="002060"/>
              </a:buClr>
              <a:buSzPts val="3800"/>
              <a:buFont typeface="Arial"/>
              <a:buChar char="»"/>
              <a:defRPr sz="3800" b="0" i="0" u="none" strike="noStrike" cap="none">
                <a:solidFill>
                  <a:srgbClr val="002060"/>
                </a:solidFill>
                <a:latin typeface="Arial"/>
                <a:ea typeface="Arial"/>
                <a:cs typeface="Arial"/>
                <a:sym typeface="Arial"/>
              </a:defRPr>
            </a:lvl5pPr>
            <a:lvl6pPr marL="2743200" marR="0" lvl="5"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6pPr>
            <a:lvl7pPr marL="3200400" marR="0" lvl="6"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7pPr>
            <a:lvl8pPr marL="3657600" marR="0" lvl="7"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8pPr>
            <a:lvl9pPr marL="4114800" marR="0" lvl="8"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9pPr>
          </a:lstStyle>
          <a:p>
            <a:endParaRPr/>
          </a:p>
        </p:txBody>
      </p:sp>
      <p:sp>
        <p:nvSpPr>
          <p:cNvPr id="23" name="Google Shape;23;p4"/>
          <p:cNvSpPr txBox="1">
            <a:spLocks noGrp="1"/>
          </p:cNvSpPr>
          <p:nvPr>
            <p:ph type="body" idx="15"/>
          </p:nvPr>
        </p:nvSpPr>
        <p:spPr>
          <a:xfrm>
            <a:off x="1431534" y="35090199"/>
            <a:ext cx="27413732" cy="966577"/>
          </a:xfrm>
          <a:prstGeom prst="rect">
            <a:avLst/>
          </a:prstGeom>
          <a:noFill/>
          <a:ln>
            <a:noFill/>
          </a:ln>
        </p:spPr>
        <p:txBody>
          <a:bodyPr spcFirstLastPara="1" wrap="square" lIns="91425" tIns="45700" rIns="91425" bIns="45700" anchor="ctr" anchorCtr="0">
            <a:normAutofit/>
          </a:bodyPr>
          <a:lstStyle>
            <a:lvl1pPr marL="457200" marR="0" lvl="0" indent="-228600" algn="l" rtl="0">
              <a:lnSpc>
                <a:spcPct val="100000"/>
              </a:lnSpc>
              <a:spcBef>
                <a:spcPts val="1000"/>
              </a:spcBef>
              <a:spcAft>
                <a:spcPts val="0"/>
              </a:spcAft>
              <a:buClr>
                <a:schemeClr val="dk1"/>
              </a:buClr>
              <a:buSzPts val="3000"/>
              <a:buFont typeface="Arial"/>
              <a:buNone/>
              <a:defRPr sz="3000" b="0" i="0" u="none" strike="noStrike" cap="none">
                <a:solidFill>
                  <a:schemeClr val="dk1"/>
                </a:solidFill>
                <a:latin typeface="Arial"/>
                <a:ea typeface="Arial"/>
                <a:cs typeface="Arial"/>
                <a:sym typeface="Arial"/>
              </a:defRPr>
            </a:lvl1pPr>
            <a:lvl2pPr marL="914400" marR="0" lvl="1" indent="-431800" algn="l" rtl="0">
              <a:lnSpc>
                <a:spcPct val="100000"/>
              </a:lnSpc>
              <a:spcBef>
                <a:spcPts val="100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2pPr>
            <a:lvl3pPr marL="1371600" marR="0" lvl="2" indent="-431800" algn="l" rtl="0">
              <a:lnSpc>
                <a:spcPct val="100000"/>
              </a:lnSpc>
              <a:spcBef>
                <a:spcPts val="100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3pPr>
            <a:lvl4pPr marL="1828800" marR="0" lvl="3" indent="-431800" algn="l" rtl="0">
              <a:lnSpc>
                <a:spcPct val="100000"/>
              </a:lnSpc>
              <a:spcBef>
                <a:spcPts val="100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4pPr>
            <a:lvl5pPr marL="2286000" marR="0" lvl="4" indent="-228600" algn="l" rtl="0">
              <a:lnSpc>
                <a:spcPct val="100000"/>
              </a:lnSpc>
              <a:spcBef>
                <a:spcPts val="1000"/>
              </a:spcBef>
              <a:spcAft>
                <a:spcPts val="0"/>
              </a:spcAft>
              <a:buClr>
                <a:srgbClr val="FFFFFF"/>
              </a:buClr>
              <a:buSzPts val="3800"/>
              <a:buFont typeface="Arial"/>
              <a:buNone/>
              <a:defRPr sz="3800" b="0" i="0" u="none" strike="noStrike" cap="none">
                <a:solidFill>
                  <a:srgbClr val="FFFFFF"/>
                </a:solidFill>
                <a:latin typeface="Arial"/>
                <a:ea typeface="Arial"/>
                <a:cs typeface="Arial"/>
                <a:sym typeface="Arial"/>
              </a:defRPr>
            </a:lvl5pPr>
            <a:lvl6pPr marL="2743200" marR="0" lvl="5"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6pPr>
            <a:lvl7pPr marL="3200400" marR="0" lvl="6"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7pPr>
            <a:lvl8pPr marL="3657600" marR="0" lvl="7"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8pPr>
            <a:lvl9pPr marL="4114800" marR="0" lvl="8"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9pPr>
          </a:lstStyle>
          <a:p>
            <a:endParaRPr/>
          </a:p>
        </p:txBody>
      </p:sp>
      <p:sp>
        <p:nvSpPr>
          <p:cNvPr id="24" name="Google Shape;24;p4"/>
          <p:cNvSpPr txBox="1">
            <a:spLocks noGrp="1"/>
          </p:cNvSpPr>
          <p:nvPr>
            <p:ph type="body" idx="16"/>
          </p:nvPr>
        </p:nvSpPr>
        <p:spPr>
          <a:xfrm>
            <a:off x="1431534" y="38140929"/>
            <a:ext cx="27413732" cy="828001"/>
          </a:xfrm>
          <a:prstGeom prst="rect">
            <a:avLst/>
          </a:prstGeom>
          <a:noFill/>
          <a:ln>
            <a:noFill/>
          </a:ln>
        </p:spPr>
        <p:txBody>
          <a:bodyPr spcFirstLastPara="1" wrap="square" lIns="91425" tIns="45700" rIns="91425" bIns="45700" anchor="ctr" anchorCtr="0">
            <a:normAutofit/>
          </a:bodyPr>
          <a:lstStyle>
            <a:lvl1pPr marL="457200" marR="0" lvl="0" indent="-228600" algn="ctr" rtl="0">
              <a:lnSpc>
                <a:spcPct val="100000"/>
              </a:lnSpc>
              <a:spcBef>
                <a:spcPts val="1000"/>
              </a:spcBef>
              <a:spcAft>
                <a:spcPts val="0"/>
              </a:spcAft>
              <a:buClr>
                <a:srgbClr val="213C80"/>
              </a:buClr>
              <a:buSzPts val="4200"/>
              <a:buFont typeface="Arial"/>
              <a:buNone/>
              <a:defRPr sz="4200" b="1" i="0" u="none" strike="noStrike" cap="none">
                <a:solidFill>
                  <a:srgbClr val="213C80"/>
                </a:solidFill>
                <a:latin typeface="Arial"/>
                <a:ea typeface="Arial"/>
                <a:cs typeface="Arial"/>
                <a:sym typeface="Arial"/>
              </a:defRPr>
            </a:lvl1pPr>
            <a:lvl2pPr marL="914400" marR="0" lvl="1" indent="-469900" algn="l" rtl="0">
              <a:lnSpc>
                <a:spcPct val="100000"/>
              </a:lnSpc>
              <a:spcBef>
                <a:spcPts val="1000"/>
              </a:spcBef>
              <a:spcAft>
                <a:spcPts val="0"/>
              </a:spcAft>
              <a:buClr>
                <a:srgbClr val="002060"/>
              </a:buClr>
              <a:buSzPts val="3800"/>
              <a:buFont typeface="Arial"/>
              <a:buChar char="–"/>
              <a:defRPr sz="3800" b="0" i="0" u="none" strike="noStrike" cap="none">
                <a:solidFill>
                  <a:srgbClr val="002060"/>
                </a:solidFill>
                <a:latin typeface="Arial"/>
                <a:ea typeface="Arial"/>
                <a:cs typeface="Arial"/>
                <a:sym typeface="Arial"/>
              </a:defRPr>
            </a:lvl2pPr>
            <a:lvl3pPr marL="1371600" marR="0" lvl="2" indent="-469900" algn="l" rtl="0">
              <a:lnSpc>
                <a:spcPct val="100000"/>
              </a:lnSpc>
              <a:spcBef>
                <a:spcPts val="1000"/>
              </a:spcBef>
              <a:spcAft>
                <a:spcPts val="0"/>
              </a:spcAft>
              <a:buClr>
                <a:srgbClr val="002060"/>
              </a:buClr>
              <a:buSzPts val="3800"/>
              <a:buFont typeface="Arial"/>
              <a:buChar char="•"/>
              <a:defRPr sz="3800" b="0" i="0" u="none" strike="noStrike" cap="none">
                <a:solidFill>
                  <a:srgbClr val="002060"/>
                </a:solidFill>
                <a:latin typeface="Arial"/>
                <a:ea typeface="Arial"/>
                <a:cs typeface="Arial"/>
                <a:sym typeface="Arial"/>
              </a:defRPr>
            </a:lvl3pPr>
            <a:lvl4pPr marL="1828800" marR="0" lvl="3" indent="-469900" algn="l" rtl="0">
              <a:lnSpc>
                <a:spcPct val="100000"/>
              </a:lnSpc>
              <a:spcBef>
                <a:spcPts val="1000"/>
              </a:spcBef>
              <a:spcAft>
                <a:spcPts val="0"/>
              </a:spcAft>
              <a:buClr>
                <a:srgbClr val="002060"/>
              </a:buClr>
              <a:buSzPts val="3800"/>
              <a:buFont typeface="Arial"/>
              <a:buChar char="–"/>
              <a:defRPr sz="3800" b="0" i="0" u="none" strike="noStrike" cap="none">
                <a:solidFill>
                  <a:srgbClr val="002060"/>
                </a:solidFill>
                <a:latin typeface="Arial"/>
                <a:ea typeface="Arial"/>
                <a:cs typeface="Arial"/>
                <a:sym typeface="Arial"/>
              </a:defRPr>
            </a:lvl4pPr>
            <a:lvl5pPr marL="2286000" marR="0" lvl="4" indent="-469900" algn="l" rtl="0">
              <a:lnSpc>
                <a:spcPct val="100000"/>
              </a:lnSpc>
              <a:spcBef>
                <a:spcPts val="1000"/>
              </a:spcBef>
              <a:spcAft>
                <a:spcPts val="0"/>
              </a:spcAft>
              <a:buClr>
                <a:srgbClr val="002060"/>
              </a:buClr>
              <a:buSzPts val="3800"/>
              <a:buFont typeface="Arial"/>
              <a:buChar char="»"/>
              <a:defRPr sz="3800" b="0" i="0" u="none" strike="noStrike" cap="none">
                <a:solidFill>
                  <a:srgbClr val="002060"/>
                </a:solidFill>
                <a:latin typeface="Arial"/>
                <a:ea typeface="Arial"/>
                <a:cs typeface="Arial"/>
                <a:sym typeface="Arial"/>
              </a:defRPr>
            </a:lvl5pPr>
            <a:lvl6pPr marL="2743200" marR="0" lvl="5"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6pPr>
            <a:lvl7pPr marL="3200400" marR="0" lvl="6"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7pPr>
            <a:lvl8pPr marL="3657600" marR="0" lvl="7"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8pPr>
            <a:lvl9pPr marL="4114800" marR="0" lvl="8"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9pPr>
          </a:lstStyle>
          <a:p>
            <a:endParaRPr/>
          </a:p>
        </p:txBody>
      </p:sp>
      <p:sp>
        <p:nvSpPr>
          <p:cNvPr id="25" name="Google Shape;25;p4"/>
          <p:cNvSpPr txBox="1">
            <a:spLocks noGrp="1"/>
          </p:cNvSpPr>
          <p:nvPr>
            <p:ph type="body" idx="17"/>
          </p:nvPr>
        </p:nvSpPr>
        <p:spPr>
          <a:xfrm>
            <a:off x="1431534" y="39002897"/>
            <a:ext cx="27413732" cy="966577"/>
          </a:xfrm>
          <a:prstGeom prst="rect">
            <a:avLst/>
          </a:prstGeom>
          <a:noFill/>
          <a:ln>
            <a:noFill/>
          </a:ln>
        </p:spPr>
        <p:txBody>
          <a:bodyPr spcFirstLastPara="1" wrap="square" lIns="91425" tIns="45700" rIns="91425" bIns="45700" anchor="ctr" anchorCtr="0">
            <a:normAutofit/>
          </a:bodyPr>
          <a:lstStyle>
            <a:lvl1pPr marL="457200" marR="0" lvl="0" indent="-228600" algn="l" rtl="0">
              <a:lnSpc>
                <a:spcPct val="100000"/>
              </a:lnSpc>
              <a:spcBef>
                <a:spcPts val="1000"/>
              </a:spcBef>
              <a:spcAft>
                <a:spcPts val="0"/>
              </a:spcAft>
              <a:buClr>
                <a:schemeClr val="dk1"/>
              </a:buClr>
              <a:buSzPts val="3000"/>
              <a:buFont typeface="Arial"/>
              <a:buNone/>
              <a:defRPr sz="3000" b="0" i="0" u="none" strike="noStrike" cap="none">
                <a:solidFill>
                  <a:schemeClr val="dk1"/>
                </a:solidFill>
                <a:latin typeface="Arial"/>
                <a:ea typeface="Arial"/>
                <a:cs typeface="Arial"/>
                <a:sym typeface="Arial"/>
              </a:defRPr>
            </a:lvl1pPr>
            <a:lvl2pPr marL="914400" marR="0" lvl="1" indent="-431800" algn="l" rtl="0">
              <a:lnSpc>
                <a:spcPct val="100000"/>
              </a:lnSpc>
              <a:spcBef>
                <a:spcPts val="100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2pPr>
            <a:lvl3pPr marL="1371600" marR="0" lvl="2" indent="-431800" algn="l" rtl="0">
              <a:lnSpc>
                <a:spcPct val="100000"/>
              </a:lnSpc>
              <a:spcBef>
                <a:spcPts val="100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3pPr>
            <a:lvl4pPr marL="1828800" marR="0" lvl="3" indent="-431800" algn="l" rtl="0">
              <a:lnSpc>
                <a:spcPct val="100000"/>
              </a:lnSpc>
              <a:spcBef>
                <a:spcPts val="100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4pPr>
            <a:lvl5pPr marL="2286000" marR="0" lvl="4" indent="-228600" algn="l" rtl="0">
              <a:lnSpc>
                <a:spcPct val="100000"/>
              </a:lnSpc>
              <a:spcBef>
                <a:spcPts val="1000"/>
              </a:spcBef>
              <a:spcAft>
                <a:spcPts val="0"/>
              </a:spcAft>
              <a:buClr>
                <a:srgbClr val="FFFFFF"/>
              </a:buClr>
              <a:buSzPts val="3800"/>
              <a:buFont typeface="Arial"/>
              <a:buNone/>
              <a:defRPr sz="3800" b="0" i="0" u="none" strike="noStrike" cap="none">
                <a:solidFill>
                  <a:srgbClr val="FFFFFF"/>
                </a:solidFill>
                <a:latin typeface="Arial"/>
                <a:ea typeface="Arial"/>
                <a:cs typeface="Arial"/>
                <a:sym typeface="Arial"/>
              </a:defRPr>
            </a:lvl5pPr>
            <a:lvl6pPr marL="2743200" marR="0" lvl="5"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6pPr>
            <a:lvl7pPr marL="3200400" marR="0" lvl="6"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7pPr>
            <a:lvl8pPr marL="3657600" marR="0" lvl="7"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8pPr>
            <a:lvl9pPr marL="4114800" marR="0" lvl="8"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Two columns">
  <p:cSld name="Two columns">
    <p:spTree>
      <p:nvGrpSpPr>
        <p:cNvPr id="1" name="Shape 26"/>
        <p:cNvGrpSpPr/>
        <p:nvPr/>
      </p:nvGrpSpPr>
      <p:grpSpPr>
        <a:xfrm>
          <a:off x="0" y="0"/>
          <a:ext cx="0" cy="0"/>
          <a:chOff x="0" y="0"/>
          <a:chExt cx="0" cy="0"/>
        </a:xfrm>
      </p:grpSpPr>
      <p:sp>
        <p:nvSpPr>
          <p:cNvPr id="27" name="Google Shape;27;p5"/>
          <p:cNvSpPr/>
          <p:nvPr/>
        </p:nvSpPr>
        <p:spPr>
          <a:xfrm>
            <a:off x="15624532" y="8531541"/>
            <a:ext cx="13842284" cy="33449686"/>
          </a:xfrm>
          <a:prstGeom prst="roundRect">
            <a:avLst>
              <a:gd name="adj" fmla="val 2853"/>
            </a:avLst>
          </a:prstGeom>
          <a:solidFill>
            <a:srgbClr val="FFFFFF"/>
          </a:solidFill>
          <a:ln>
            <a:noFill/>
          </a:ln>
        </p:spPr>
        <p:txBody>
          <a:bodyPr spcFirstLastPara="1" wrap="square" lIns="45700" tIns="45700" rIns="45700" bIns="45700" anchor="ctr" anchorCtr="0">
            <a:noAutofit/>
          </a:bodyPr>
          <a:lstStyle/>
          <a:p>
            <a:pPr marL="0" marR="0" lvl="0" indent="0" algn="ctr" rtl="0">
              <a:lnSpc>
                <a:spcPct val="100000"/>
              </a:lnSpc>
              <a:spcBef>
                <a:spcPts val="0"/>
              </a:spcBef>
              <a:spcAft>
                <a:spcPts val="0"/>
              </a:spcAft>
              <a:buClr>
                <a:srgbClr val="000000"/>
              </a:buClr>
              <a:buSzPts val="3000"/>
              <a:buFont typeface="Arial"/>
              <a:buNone/>
            </a:pPr>
            <a:endParaRPr sz="3000" b="0" i="0" u="none" strike="noStrike" cap="none">
              <a:solidFill>
                <a:srgbClr val="000000"/>
              </a:solidFill>
              <a:latin typeface="Arial"/>
              <a:ea typeface="Arial"/>
              <a:cs typeface="Arial"/>
              <a:sym typeface="Arial"/>
            </a:endParaRPr>
          </a:p>
        </p:txBody>
      </p:sp>
      <p:sp>
        <p:nvSpPr>
          <p:cNvPr id="28" name="Google Shape;28;p5"/>
          <p:cNvSpPr/>
          <p:nvPr/>
        </p:nvSpPr>
        <p:spPr>
          <a:xfrm>
            <a:off x="860783" y="8531541"/>
            <a:ext cx="13842284" cy="33449686"/>
          </a:xfrm>
          <a:prstGeom prst="roundRect">
            <a:avLst>
              <a:gd name="adj" fmla="val 2853"/>
            </a:avLst>
          </a:prstGeom>
          <a:solidFill>
            <a:srgbClr val="FFFFFF"/>
          </a:solidFill>
          <a:ln>
            <a:noFill/>
          </a:ln>
        </p:spPr>
        <p:txBody>
          <a:bodyPr spcFirstLastPara="1" wrap="square" lIns="45700" tIns="45700" rIns="45700" bIns="45700" anchor="ctr" anchorCtr="0">
            <a:noAutofit/>
          </a:bodyPr>
          <a:lstStyle/>
          <a:p>
            <a:pPr marL="0" marR="0" lvl="0" indent="0" algn="ctr" rtl="0">
              <a:lnSpc>
                <a:spcPct val="100000"/>
              </a:lnSpc>
              <a:spcBef>
                <a:spcPts val="0"/>
              </a:spcBef>
              <a:spcAft>
                <a:spcPts val="0"/>
              </a:spcAft>
              <a:buClr>
                <a:srgbClr val="000000"/>
              </a:buClr>
              <a:buSzPts val="3000"/>
              <a:buFont typeface="Arial"/>
              <a:buNone/>
            </a:pPr>
            <a:endParaRPr sz="3000" b="0" i="0" u="none" strike="noStrike" cap="none">
              <a:solidFill>
                <a:srgbClr val="000000"/>
              </a:solidFill>
              <a:latin typeface="Arial"/>
              <a:ea typeface="Arial"/>
              <a:cs typeface="Arial"/>
              <a:sym typeface="Arial"/>
            </a:endParaRPr>
          </a:p>
        </p:txBody>
      </p:sp>
      <p:sp>
        <p:nvSpPr>
          <p:cNvPr id="31" name="Google Shape;31;p5"/>
          <p:cNvSpPr txBox="1"/>
          <p:nvPr/>
        </p:nvSpPr>
        <p:spPr>
          <a:xfrm>
            <a:off x="-12594130" y="-141597"/>
            <a:ext cx="12249225" cy="26617543"/>
          </a:xfrm>
          <a:prstGeom prst="rect">
            <a:avLst/>
          </a:prstGeom>
          <a:solidFill>
            <a:srgbClr val="3A4F92"/>
          </a:solidFill>
          <a:ln w="9525" cap="flat" cmpd="sng">
            <a:solidFill>
              <a:srgbClr val="46AAC4"/>
            </a:solidFill>
            <a:prstDash val="solid"/>
            <a:round/>
            <a:headEnd type="none" w="sm" len="sm"/>
            <a:tailEnd type="none" w="sm" len="sm"/>
          </a:ln>
          <a:effectLst>
            <a:outerShdw blurRad="38100" dist="23000" dir="5400000" rotWithShape="0">
              <a:srgbClr val="000000">
                <a:alpha val="34901"/>
              </a:srgbClr>
            </a:outerShdw>
          </a:effectLst>
        </p:spPr>
        <p:txBody>
          <a:bodyPr spcFirstLastPara="1" wrap="square" lIns="381000" tIns="381000" rIns="381000" bIns="381000" anchor="t" anchorCtr="0">
            <a:spAutoFit/>
          </a:bodyPr>
          <a:lstStyle/>
          <a:p>
            <a:pPr marL="0" marR="0" lvl="0" indent="0" algn="l" rtl="0">
              <a:lnSpc>
                <a:spcPct val="100000"/>
              </a:lnSpc>
              <a:spcBef>
                <a:spcPts val="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(—THIS SIDEBAR DOES NOT PRINT—)</a:t>
            </a:r>
            <a:endParaRPr dirty="0"/>
          </a:p>
          <a:p>
            <a:pPr marL="0" marR="0" lvl="0" indent="0" algn="l" rtl="0">
              <a:lnSpc>
                <a:spcPct val="100000"/>
              </a:lnSpc>
              <a:spcBef>
                <a:spcPts val="700"/>
              </a:spcBef>
              <a:spcAft>
                <a:spcPts val="0"/>
              </a:spcAft>
              <a:buClr>
                <a:srgbClr val="FFFFFF"/>
              </a:buClr>
              <a:buSzPts val="3000"/>
              <a:buFont typeface="Arial"/>
              <a:buNone/>
            </a:pPr>
            <a:endParaRPr sz="3000" b="0" i="0" u="none" strike="noStrike" cap="none" dirty="0">
              <a:solidFill>
                <a:srgbClr val="000000"/>
              </a:solidFill>
              <a:latin typeface="Arial"/>
              <a:ea typeface="Arial"/>
              <a:cs typeface="Arial"/>
              <a:sym typeface="Arial"/>
            </a:endParaRPr>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DESIGN GUIDE</a:t>
            </a:r>
            <a:endParaRPr dirty="0"/>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This PowerPoint template produces a standard A0 format (84,1cm x 118,9cm) research poster. You can use it to create your poster that will be displayed at the EBMT-EHA 8</a:t>
            </a:r>
            <a:r>
              <a:rPr lang="en-US" sz="4100" b="0" i="0" u="none" strike="noStrike" cap="none" baseline="30000" dirty="0">
                <a:solidFill>
                  <a:srgbClr val="FFFFFF"/>
                </a:solidFill>
                <a:latin typeface="Arial"/>
                <a:ea typeface="Arial"/>
                <a:cs typeface="Arial"/>
                <a:sym typeface="Arial"/>
              </a:rPr>
              <a:t>th</a:t>
            </a:r>
            <a:r>
              <a:rPr lang="en-US" sz="4100" b="0" i="0" u="none" strike="noStrike" cap="none" dirty="0">
                <a:solidFill>
                  <a:srgbClr val="FFFFFF"/>
                </a:solidFill>
                <a:latin typeface="Arial"/>
                <a:ea typeface="Arial"/>
                <a:cs typeface="Arial"/>
                <a:sym typeface="Arial"/>
              </a:rPr>
              <a:t> European CAR T-cell Meeting. This template will save valuable time placing titles, subtitles, text, and graphics, and it will allow homogeneity throughout the various posters.</a:t>
            </a:r>
            <a:endParaRPr dirty="0"/>
          </a:p>
          <a:p>
            <a:pPr marL="0" marR="0" lvl="0" indent="0" algn="l" rtl="0">
              <a:lnSpc>
                <a:spcPct val="100000"/>
              </a:lnSpc>
              <a:spcBef>
                <a:spcPts val="700"/>
              </a:spcBef>
              <a:spcAft>
                <a:spcPts val="0"/>
              </a:spcAft>
              <a:buClr>
                <a:srgbClr val="FFFFFF"/>
              </a:buClr>
              <a:buSzPts val="3000"/>
              <a:buFont typeface="Arial"/>
              <a:buNone/>
            </a:pPr>
            <a:endParaRPr sz="3000" b="0" i="0" u="none" strike="noStrike" cap="none" dirty="0">
              <a:solidFill>
                <a:srgbClr val="000000"/>
              </a:solidFill>
              <a:latin typeface="Arial"/>
              <a:ea typeface="Arial"/>
              <a:cs typeface="Arial"/>
              <a:sym typeface="Arial"/>
            </a:endParaRPr>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QUICK START</a:t>
            </a:r>
            <a:endParaRPr dirty="0"/>
          </a:p>
          <a:p>
            <a:pPr marL="0" marR="0" lvl="0" indent="0" algn="l" rtl="0">
              <a:lnSpc>
                <a:spcPct val="100000"/>
              </a:lnSpc>
              <a:spcBef>
                <a:spcPts val="700"/>
              </a:spcBef>
              <a:spcAft>
                <a:spcPts val="0"/>
              </a:spcAft>
              <a:buClr>
                <a:srgbClr val="FFFFFF"/>
              </a:buClr>
              <a:buSzPts val="3000"/>
              <a:buFont typeface="Arial"/>
              <a:buNone/>
            </a:pPr>
            <a:endParaRPr sz="3000" b="0" i="0" u="none" strike="noStrike" cap="none" dirty="0">
              <a:solidFill>
                <a:srgbClr val="000000"/>
              </a:solidFill>
              <a:latin typeface="Arial"/>
              <a:ea typeface="Arial"/>
              <a:cs typeface="Arial"/>
              <a:sym typeface="Arial"/>
            </a:endParaRPr>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SELECT DESIRED LAYOUT</a:t>
            </a:r>
            <a:endParaRPr dirty="0"/>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When designing your own poster, you will be able to choose between the two proposed  layouts - the single or the double column - according to the information you will have to present. Simply click right on the slide&gt;layout: office theme, single column or double column</a:t>
            </a:r>
            <a:endParaRPr dirty="0"/>
          </a:p>
          <a:p>
            <a:pPr marL="0" marR="0" lvl="0" indent="0" algn="l" rtl="0">
              <a:lnSpc>
                <a:spcPct val="100000"/>
              </a:lnSpc>
              <a:spcBef>
                <a:spcPts val="700"/>
              </a:spcBef>
              <a:spcAft>
                <a:spcPts val="0"/>
              </a:spcAft>
              <a:buClr>
                <a:srgbClr val="FFFFFF"/>
              </a:buClr>
              <a:buSzPts val="3000"/>
              <a:buFont typeface="Arial"/>
              <a:buNone/>
            </a:pPr>
            <a:endParaRPr sz="3000" b="0" i="0" u="none" strike="noStrike" cap="none" dirty="0">
              <a:solidFill>
                <a:srgbClr val="000000"/>
              </a:solidFill>
              <a:latin typeface="Arial"/>
              <a:ea typeface="Arial"/>
              <a:cs typeface="Arial"/>
              <a:sym typeface="Arial"/>
            </a:endParaRPr>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TITLE, AUTHORS, AND AFFILIATIONS</a:t>
            </a:r>
            <a:endParaRPr dirty="0"/>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Start designing your poster by adding the title of your work, the names of the authors, and the affiliated institutions. This information should be the exact same as what you submitted - no changes are permitted.</a:t>
            </a:r>
            <a:endParaRPr dirty="0"/>
          </a:p>
          <a:p>
            <a:pPr marL="0" marR="0" lvl="0" indent="0" algn="l" rtl="0">
              <a:lnSpc>
                <a:spcPct val="100000"/>
              </a:lnSpc>
              <a:spcBef>
                <a:spcPts val="700"/>
              </a:spcBef>
              <a:spcAft>
                <a:spcPts val="0"/>
              </a:spcAft>
              <a:buClr>
                <a:srgbClr val="FFFFFF"/>
              </a:buClr>
              <a:buSzPts val="3000"/>
              <a:buFont typeface="Arial"/>
              <a:buNone/>
            </a:pPr>
            <a:endParaRPr sz="3000" b="0" i="0" u="none" strike="noStrike" cap="none" dirty="0">
              <a:solidFill>
                <a:srgbClr val="000000"/>
              </a:solidFill>
              <a:latin typeface="Arial"/>
              <a:ea typeface="Arial"/>
              <a:cs typeface="Arial"/>
              <a:sym typeface="Arial"/>
            </a:endParaRPr>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TITLES FONT</a:t>
            </a:r>
            <a:endParaRPr dirty="0"/>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For titles use Arial Bold 42 in corporate dark blue: CMYK (93/73/8/0)</a:t>
            </a:r>
            <a:endParaRPr dirty="0"/>
          </a:p>
          <a:p>
            <a:pPr marL="0" marR="0" lvl="0" indent="0" algn="l" rtl="0">
              <a:lnSpc>
                <a:spcPct val="100000"/>
              </a:lnSpc>
              <a:spcBef>
                <a:spcPts val="700"/>
              </a:spcBef>
              <a:spcAft>
                <a:spcPts val="0"/>
              </a:spcAft>
              <a:buClr>
                <a:srgbClr val="FFFFFF"/>
              </a:buClr>
              <a:buSzPts val="3000"/>
              <a:buFont typeface="Arial"/>
              <a:buNone/>
            </a:pPr>
            <a:endParaRPr sz="3000" b="0" i="0" u="none" strike="noStrike" cap="none" dirty="0">
              <a:solidFill>
                <a:srgbClr val="000000"/>
              </a:solidFill>
              <a:latin typeface="Arial"/>
              <a:ea typeface="Arial"/>
              <a:cs typeface="Arial"/>
              <a:sym typeface="Arial"/>
            </a:endParaRPr>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BODY FONT</a:t>
            </a:r>
            <a:endParaRPr dirty="0"/>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For body text use Arial Regular 30 in black.</a:t>
            </a:r>
            <a:endParaRPr dirty="0"/>
          </a:p>
          <a:p>
            <a:pPr marL="0" marR="0" lvl="0" indent="0" algn="l" rtl="0">
              <a:lnSpc>
                <a:spcPct val="100000"/>
              </a:lnSpc>
              <a:spcBef>
                <a:spcPts val="700"/>
              </a:spcBef>
              <a:spcAft>
                <a:spcPts val="0"/>
              </a:spcAft>
              <a:buClr>
                <a:srgbClr val="FFFFFF"/>
              </a:buClr>
              <a:buSzPts val="3000"/>
              <a:buFont typeface="Arial"/>
              <a:buNone/>
            </a:pPr>
            <a:endParaRPr sz="3000" b="0" i="0" u="none" strike="noStrike" cap="none" dirty="0">
              <a:solidFill>
                <a:srgbClr val="000000"/>
              </a:solidFill>
              <a:latin typeface="Arial"/>
              <a:ea typeface="Arial"/>
              <a:cs typeface="Arial"/>
              <a:sym typeface="Arial"/>
            </a:endParaRPr>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TEXT SIZE </a:t>
            </a:r>
            <a:endParaRPr dirty="0"/>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Adjust the size of your text based on how much content you have to present. The default template text offers a good starting point.</a:t>
            </a:r>
            <a:endParaRPr sz="3000" b="0" i="0" u="none" strike="noStrike" cap="none" dirty="0">
              <a:solidFill>
                <a:srgbClr val="000000"/>
              </a:solidFill>
              <a:latin typeface="Arial"/>
              <a:ea typeface="Arial"/>
              <a:cs typeface="Arial"/>
              <a:sym typeface="Arial"/>
            </a:endParaRPr>
          </a:p>
        </p:txBody>
      </p:sp>
      <p:sp>
        <p:nvSpPr>
          <p:cNvPr id="32" name="Google Shape;32;p5"/>
          <p:cNvSpPr txBox="1"/>
          <p:nvPr/>
        </p:nvSpPr>
        <p:spPr>
          <a:xfrm>
            <a:off x="30621704" y="-61056"/>
            <a:ext cx="12284836" cy="30592990"/>
          </a:xfrm>
          <a:prstGeom prst="rect">
            <a:avLst/>
          </a:prstGeom>
          <a:solidFill>
            <a:srgbClr val="294C84"/>
          </a:solidFill>
          <a:ln w="9525" cap="flat" cmpd="sng">
            <a:solidFill>
              <a:srgbClr val="46AAC4"/>
            </a:solidFill>
            <a:prstDash val="solid"/>
            <a:round/>
            <a:headEnd type="none" w="sm" len="sm"/>
            <a:tailEnd type="none" w="sm" len="sm"/>
          </a:ln>
          <a:effectLst>
            <a:outerShdw blurRad="38100" dist="23000" dir="5400000" rotWithShape="0">
              <a:srgbClr val="000000">
                <a:alpha val="34901"/>
              </a:srgbClr>
            </a:outerShdw>
          </a:effectLst>
        </p:spPr>
        <p:txBody>
          <a:bodyPr spcFirstLastPara="1" wrap="square" lIns="381000" tIns="381000" rIns="381000" bIns="381000" anchor="t" anchorCtr="0">
            <a:spAutoFit/>
          </a:bodyPr>
          <a:lstStyle/>
          <a:p>
            <a:pPr marL="0" marR="0" lvl="0" indent="0" algn="l" rtl="0">
              <a:lnSpc>
                <a:spcPct val="100000"/>
              </a:lnSpc>
              <a:spcBef>
                <a:spcPts val="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(—THIS SIDEBAR DOES NOT PRINT—)</a:t>
            </a:r>
            <a:endParaRPr dirty="0"/>
          </a:p>
          <a:p>
            <a:pPr marL="0" marR="0" lvl="0" indent="0" algn="l" rtl="0">
              <a:lnSpc>
                <a:spcPct val="100000"/>
              </a:lnSpc>
              <a:spcBef>
                <a:spcPts val="700"/>
              </a:spcBef>
              <a:spcAft>
                <a:spcPts val="0"/>
              </a:spcAft>
              <a:buClr>
                <a:srgbClr val="FFFFFF"/>
              </a:buClr>
              <a:buSzPts val="3000"/>
              <a:buFont typeface="Arial"/>
              <a:buNone/>
            </a:pPr>
            <a:endParaRPr sz="3000" b="0" i="0" u="none" strike="noStrike" cap="none" dirty="0">
              <a:solidFill>
                <a:srgbClr val="000000"/>
              </a:solidFill>
              <a:latin typeface="Arial"/>
              <a:ea typeface="Arial"/>
              <a:cs typeface="Arial"/>
              <a:sym typeface="Arial"/>
            </a:endParaRPr>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QUICK START (cont.)</a:t>
            </a:r>
            <a:endParaRPr dirty="0"/>
          </a:p>
          <a:p>
            <a:pPr marL="0" marR="0" lvl="0" indent="0" algn="l" rtl="0">
              <a:lnSpc>
                <a:spcPct val="100000"/>
              </a:lnSpc>
              <a:spcBef>
                <a:spcPts val="700"/>
              </a:spcBef>
              <a:spcAft>
                <a:spcPts val="0"/>
              </a:spcAft>
              <a:buClr>
                <a:srgbClr val="FFFFFF"/>
              </a:buClr>
              <a:buSzPts val="3000"/>
              <a:buFont typeface="Arial"/>
              <a:buNone/>
            </a:pPr>
            <a:endParaRPr sz="3000" b="0" i="0" u="none" strike="noStrike" cap="none" dirty="0">
              <a:solidFill>
                <a:srgbClr val="000000"/>
              </a:solidFill>
              <a:latin typeface="Arial"/>
              <a:ea typeface="Arial"/>
              <a:cs typeface="Arial"/>
              <a:sym typeface="Arial"/>
            </a:endParaRPr>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GRAPHS / CHARTS</a:t>
            </a:r>
            <a:endParaRPr dirty="0"/>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You can simply copy and paste charts and graphs from Excel or Word. Some reformatting may be required depending on how the original document has been created.</a:t>
            </a:r>
            <a:endParaRPr dirty="0"/>
          </a:p>
          <a:p>
            <a:pPr marL="0" marR="0" lvl="0" indent="0" algn="l" rtl="0">
              <a:lnSpc>
                <a:spcPct val="100000"/>
              </a:lnSpc>
              <a:spcBef>
                <a:spcPts val="700"/>
              </a:spcBef>
              <a:spcAft>
                <a:spcPts val="0"/>
              </a:spcAft>
              <a:buClr>
                <a:srgbClr val="FFFFFF"/>
              </a:buClr>
              <a:buSzPts val="3000"/>
              <a:buFont typeface="Arial"/>
              <a:buNone/>
            </a:pPr>
            <a:endParaRPr sz="3000" b="0" i="0" u="none" strike="noStrike" cap="none" dirty="0">
              <a:solidFill>
                <a:srgbClr val="000000"/>
              </a:solidFill>
              <a:latin typeface="Arial"/>
              <a:ea typeface="Arial"/>
              <a:cs typeface="Arial"/>
              <a:sym typeface="Arial"/>
            </a:endParaRPr>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PHOTOGRAPHS / GRAPHICS</a:t>
            </a:r>
            <a:endParaRPr dirty="0"/>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You can add images by dragging and dropping from your desktop, copy and paste, or by going to INSERT &gt; PICTURES. Resize images proportionally by holding down the SHIFT key and dragging one of the corner handles. For a professional-looking poster, do not distort your images by enlarging them disproportionally. The image and/or graphic captions should be written in Arial 20 and centered.</a:t>
            </a:r>
            <a:endParaRPr dirty="0"/>
          </a:p>
          <a:p>
            <a:pPr marL="0" marR="0" lvl="0" indent="0" algn="l" rtl="0">
              <a:lnSpc>
                <a:spcPct val="100000"/>
              </a:lnSpc>
              <a:spcBef>
                <a:spcPts val="700"/>
              </a:spcBef>
              <a:spcAft>
                <a:spcPts val="0"/>
              </a:spcAft>
              <a:buClr>
                <a:srgbClr val="FFFFFF"/>
              </a:buClr>
              <a:buSzPts val="3000"/>
              <a:buFont typeface="Arial"/>
              <a:buNone/>
            </a:pPr>
            <a:endParaRPr sz="3000" b="0" i="0" u="none" strike="noStrike" cap="none" dirty="0">
              <a:solidFill>
                <a:srgbClr val="000000"/>
              </a:solidFill>
              <a:latin typeface="Arial"/>
              <a:ea typeface="Arial"/>
              <a:cs typeface="Arial"/>
              <a:sym typeface="Arial"/>
            </a:endParaRPr>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ADDING SPONSORS LOGOS</a:t>
            </a:r>
            <a:endParaRPr sz="3000" b="0" i="0" u="none" strike="noStrike" cap="none" dirty="0">
              <a:solidFill>
                <a:srgbClr val="222222"/>
              </a:solidFill>
              <a:latin typeface="Arial"/>
              <a:ea typeface="Arial"/>
              <a:cs typeface="Arial"/>
              <a:sym typeface="Arial"/>
            </a:endParaRPr>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Do not remove or move the EBMT/EHA logos. You can insert a logo (of a sponsor for instance) where applicable in the poster as long as it does not cover up EBMT/EHA's logo. Logos taken from web sites are likely to be low quality when printed. Zoom in at 100% to see what the logo will look like on the final poster and make any necessary adjustments. Use the white version of the logo if added on top of the blue space.</a:t>
            </a:r>
            <a:endParaRPr sz="3000" b="0" i="0" u="none" strike="noStrike" cap="none" dirty="0">
              <a:solidFill>
                <a:srgbClr val="222222"/>
              </a:solidFill>
              <a:latin typeface="Arial"/>
              <a:ea typeface="Arial"/>
              <a:cs typeface="Arial"/>
              <a:sym typeface="Arial"/>
            </a:endParaRPr>
          </a:p>
          <a:p>
            <a:pPr marL="0" marR="0" lvl="0" indent="0" algn="l" rtl="0">
              <a:lnSpc>
                <a:spcPct val="100000"/>
              </a:lnSpc>
              <a:spcBef>
                <a:spcPts val="700"/>
              </a:spcBef>
              <a:spcAft>
                <a:spcPts val="0"/>
              </a:spcAft>
              <a:buClr>
                <a:srgbClr val="FFFFFF"/>
              </a:buClr>
              <a:buSzPts val="3000"/>
              <a:buFont typeface="Arial"/>
              <a:buNone/>
            </a:pPr>
            <a:endParaRPr sz="3000" b="0" i="0" u="none" strike="noStrike" cap="none" dirty="0">
              <a:solidFill>
                <a:srgbClr val="222222"/>
              </a:solidFill>
              <a:latin typeface="Arial"/>
              <a:ea typeface="Arial"/>
              <a:cs typeface="Arial"/>
              <a:sym typeface="Arial"/>
            </a:endParaRPr>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IMAGE QUALITY CHECK</a:t>
            </a:r>
            <a:endParaRPr sz="3000" b="0" i="0" u="none" strike="noStrike" cap="none" dirty="0">
              <a:solidFill>
                <a:srgbClr val="222222"/>
              </a:solidFill>
              <a:latin typeface="Arial"/>
              <a:ea typeface="Arial"/>
              <a:cs typeface="Arial"/>
              <a:sym typeface="Arial"/>
            </a:endParaRPr>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Zoom in and look at your images at 100% magnification. If they look good, they will print well. </a:t>
            </a:r>
            <a:endParaRPr dirty="0"/>
          </a:p>
          <a:p>
            <a:pPr marL="0" marR="0" lvl="0" indent="0" algn="l" rtl="0">
              <a:lnSpc>
                <a:spcPct val="100000"/>
              </a:lnSpc>
              <a:spcBef>
                <a:spcPts val="700"/>
              </a:spcBef>
              <a:spcAft>
                <a:spcPts val="0"/>
              </a:spcAft>
              <a:buClr>
                <a:srgbClr val="FFFFFF"/>
              </a:buClr>
              <a:buSzPts val="3000"/>
              <a:buFont typeface="Arial"/>
              <a:buNone/>
            </a:pPr>
            <a:endParaRPr sz="3000" b="0" i="0" u="none" strike="noStrike" cap="none" dirty="0">
              <a:solidFill>
                <a:srgbClr val="000000"/>
              </a:solidFill>
              <a:latin typeface="Arial"/>
              <a:ea typeface="Arial"/>
              <a:cs typeface="Arial"/>
              <a:sym typeface="Arial"/>
            </a:endParaRPr>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SAVE YOUR WORK</a:t>
            </a:r>
            <a:endParaRPr sz="3000" b="0" i="0" u="none" strike="noStrike" cap="none" dirty="0">
              <a:solidFill>
                <a:srgbClr val="222222"/>
              </a:solidFill>
              <a:latin typeface="Arial"/>
              <a:ea typeface="Arial"/>
              <a:cs typeface="Arial"/>
              <a:sym typeface="Arial"/>
            </a:endParaRPr>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Save your poster as a PDF document (.pdf).</a:t>
            </a:r>
            <a:endParaRPr dirty="0"/>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File &gt; save as &gt; PDF.</a:t>
            </a:r>
            <a:endParaRPr dirty="0"/>
          </a:p>
          <a:p>
            <a:pPr marL="0" marR="0" lvl="0" indent="0" algn="l" rtl="0">
              <a:lnSpc>
                <a:spcPct val="100000"/>
              </a:lnSpc>
              <a:spcBef>
                <a:spcPts val="700"/>
              </a:spcBef>
              <a:spcAft>
                <a:spcPts val="0"/>
              </a:spcAft>
              <a:buClr>
                <a:srgbClr val="FFFFFF"/>
              </a:buClr>
              <a:buSzPts val="3000"/>
              <a:buFont typeface="Arial"/>
              <a:buNone/>
            </a:pPr>
            <a:endParaRPr sz="3000" b="0" i="0" u="none" strike="noStrike" cap="none" dirty="0">
              <a:solidFill>
                <a:srgbClr val="000000"/>
              </a:solidFill>
              <a:latin typeface="Arial"/>
              <a:ea typeface="Arial"/>
              <a:cs typeface="Arial"/>
              <a:sym typeface="Arial"/>
            </a:endParaRPr>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TO PRINT</a:t>
            </a:r>
            <a:endParaRPr sz="3000" b="0" i="0" u="none" strike="noStrike" cap="none" dirty="0">
              <a:solidFill>
                <a:srgbClr val="222222"/>
              </a:solidFill>
              <a:latin typeface="Arial"/>
              <a:ea typeface="Arial"/>
              <a:cs typeface="Arial"/>
              <a:sym typeface="Arial"/>
            </a:endParaRPr>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Ask for a white matte paper, +180 grams.</a:t>
            </a:r>
            <a:endParaRPr dirty="0"/>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A0 format (84,1cm x 118,9cm)</a:t>
            </a:r>
            <a:endParaRPr dirty="0"/>
          </a:p>
          <a:p>
            <a:pPr marL="0" marR="0" lvl="0" indent="0" algn="l" rtl="0">
              <a:lnSpc>
                <a:spcPct val="100000"/>
              </a:lnSpc>
              <a:spcBef>
                <a:spcPts val="700"/>
              </a:spcBef>
              <a:spcAft>
                <a:spcPts val="0"/>
              </a:spcAft>
              <a:buClr>
                <a:srgbClr val="FFFFFF"/>
              </a:buClr>
              <a:buSzPts val="3000"/>
              <a:buFont typeface="Arial"/>
              <a:buNone/>
            </a:pPr>
            <a:endParaRPr sz="3000" b="0" i="0" u="none" strike="noStrike" cap="none" dirty="0">
              <a:solidFill>
                <a:srgbClr val="000000"/>
              </a:solidFill>
              <a:latin typeface="Arial"/>
              <a:ea typeface="Arial"/>
              <a:cs typeface="Arial"/>
              <a:sym typeface="Arial"/>
            </a:endParaRPr>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THANK YOU!</a:t>
            </a:r>
            <a:endParaRPr sz="3000" b="0" i="0" u="none" strike="noStrike" cap="none" dirty="0">
              <a:solidFill>
                <a:srgbClr val="000000"/>
              </a:solidFill>
              <a:latin typeface="Arial"/>
              <a:ea typeface="Arial"/>
              <a:cs typeface="Arial"/>
              <a:sym typeface="Arial"/>
            </a:endParaRPr>
          </a:p>
        </p:txBody>
      </p:sp>
      <p:sp>
        <p:nvSpPr>
          <p:cNvPr id="33" name="Google Shape;33;p5" descr="Click to add email"/>
          <p:cNvSpPr txBox="1">
            <a:spLocks noGrp="1"/>
          </p:cNvSpPr>
          <p:nvPr>
            <p:ph type="body" idx="1"/>
          </p:nvPr>
        </p:nvSpPr>
        <p:spPr>
          <a:xfrm>
            <a:off x="1435093" y="40915539"/>
            <a:ext cx="12117388" cy="581025"/>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100000"/>
              </a:lnSpc>
              <a:spcBef>
                <a:spcPts val="100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1pPr>
            <a:lvl2pPr marL="914400" marR="0" lvl="1"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2pPr>
            <a:lvl3pPr marL="1371600" marR="0" lvl="2"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3pPr>
            <a:lvl4pPr marL="1828800" marR="0" lvl="3"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4pPr>
            <a:lvl5pPr marL="2286000" marR="0" lvl="4"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5pPr>
            <a:lvl6pPr marL="2743200" marR="0" lvl="5"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6pPr>
            <a:lvl7pPr marL="3200400" marR="0" lvl="6"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7pPr>
            <a:lvl8pPr marL="3657600" marR="0" lvl="7"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8pPr>
            <a:lvl9pPr marL="4114800" marR="0" lvl="8"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9pPr>
          </a:lstStyle>
          <a:p>
            <a:endParaRPr/>
          </a:p>
        </p:txBody>
      </p:sp>
      <p:sp>
        <p:nvSpPr>
          <p:cNvPr id="34" name="Google Shape;34;p5"/>
          <p:cNvSpPr txBox="1">
            <a:spLocks noGrp="1"/>
          </p:cNvSpPr>
          <p:nvPr>
            <p:ph type="body" idx="2"/>
          </p:nvPr>
        </p:nvSpPr>
        <p:spPr>
          <a:xfrm>
            <a:off x="11277550" y="6292675"/>
            <a:ext cx="18189266" cy="1932143"/>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100000"/>
              </a:lnSpc>
              <a:spcBef>
                <a:spcPts val="1000"/>
              </a:spcBef>
              <a:spcAft>
                <a:spcPts val="0"/>
              </a:spcAft>
              <a:buClr>
                <a:srgbClr val="FFFFFF"/>
              </a:buClr>
              <a:buSzPts val="3800"/>
              <a:buFont typeface="Arial"/>
              <a:buNone/>
              <a:defRPr sz="3800" b="0" i="0" u="none" strike="noStrike" cap="none">
                <a:solidFill>
                  <a:srgbClr val="FFFFFF"/>
                </a:solidFill>
                <a:latin typeface="Arial"/>
                <a:ea typeface="Arial"/>
                <a:cs typeface="Arial"/>
                <a:sym typeface="Arial"/>
              </a:defRPr>
            </a:lvl1pPr>
            <a:lvl2pPr marL="914400" marR="0" lvl="1"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2pPr>
            <a:lvl3pPr marL="1371600" marR="0" lvl="2"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3pPr>
            <a:lvl4pPr marL="1828800" marR="0" lvl="3"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4pPr>
            <a:lvl5pPr marL="2286000" marR="0" lvl="4"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5pPr>
            <a:lvl6pPr marL="2743200" marR="0" lvl="5"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6pPr>
            <a:lvl7pPr marL="3200400" marR="0" lvl="6"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7pPr>
            <a:lvl8pPr marL="3657600" marR="0" lvl="7"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8pPr>
            <a:lvl9pPr marL="4114800" marR="0" lvl="8"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9pPr>
          </a:lstStyle>
          <a:p>
            <a:endParaRPr/>
          </a:p>
        </p:txBody>
      </p:sp>
      <p:sp>
        <p:nvSpPr>
          <p:cNvPr id="35" name="Google Shape;35;p5"/>
          <p:cNvSpPr txBox="1">
            <a:spLocks noGrp="1"/>
          </p:cNvSpPr>
          <p:nvPr>
            <p:ph type="body" idx="3"/>
          </p:nvPr>
        </p:nvSpPr>
        <p:spPr>
          <a:xfrm>
            <a:off x="11277550" y="758875"/>
            <a:ext cx="18189266" cy="2817241"/>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100000"/>
              </a:lnSpc>
              <a:spcBef>
                <a:spcPts val="1000"/>
              </a:spcBef>
              <a:spcAft>
                <a:spcPts val="0"/>
              </a:spcAft>
              <a:buClr>
                <a:srgbClr val="FFFFFF"/>
              </a:buClr>
              <a:buSzPts val="5500"/>
              <a:buFont typeface="Arial"/>
              <a:buNone/>
              <a:defRPr sz="5500" b="1" i="0" u="none" strike="noStrike" cap="none">
                <a:solidFill>
                  <a:srgbClr val="FFFFFF"/>
                </a:solidFill>
                <a:latin typeface="Arial"/>
                <a:ea typeface="Arial"/>
                <a:cs typeface="Arial"/>
                <a:sym typeface="Arial"/>
              </a:defRPr>
            </a:lvl1pPr>
            <a:lvl2pPr marL="914400" marR="0" lvl="1"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2pPr>
            <a:lvl3pPr marL="1371600" marR="0" lvl="2"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3pPr>
            <a:lvl4pPr marL="1828800" marR="0" lvl="3"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4pPr>
            <a:lvl5pPr marL="2286000" marR="0" lvl="4"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5pPr>
            <a:lvl6pPr marL="2743200" marR="0" lvl="5"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6pPr>
            <a:lvl7pPr marL="3200400" marR="0" lvl="6"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7pPr>
            <a:lvl8pPr marL="3657600" marR="0" lvl="7"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8pPr>
            <a:lvl9pPr marL="4114800" marR="0" lvl="8"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9pPr>
          </a:lstStyle>
          <a:p>
            <a:endParaRPr/>
          </a:p>
        </p:txBody>
      </p:sp>
      <p:sp>
        <p:nvSpPr>
          <p:cNvPr id="36" name="Google Shape;36;p5"/>
          <p:cNvSpPr txBox="1">
            <a:spLocks noGrp="1"/>
          </p:cNvSpPr>
          <p:nvPr>
            <p:ph type="body" idx="4"/>
          </p:nvPr>
        </p:nvSpPr>
        <p:spPr>
          <a:xfrm>
            <a:off x="11277551" y="3677038"/>
            <a:ext cx="18189265" cy="2514715"/>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100000"/>
              </a:lnSpc>
              <a:spcBef>
                <a:spcPts val="1000"/>
              </a:spcBef>
              <a:spcAft>
                <a:spcPts val="0"/>
              </a:spcAft>
              <a:buClr>
                <a:srgbClr val="FFFFFF"/>
              </a:buClr>
              <a:buSzPts val="5000"/>
              <a:buFont typeface="Arial"/>
              <a:buNone/>
              <a:defRPr sz="5000" b="0" i="0" u="none" strike="noStrike" cap="none">
                <a:solidFill>
                  <a:srgbClr val="FFFFFF"/>
                </a:solidFill>
                <a:latin typeface="Arial"/>
                <a:ea typeface="Arial"/>
                <a:cs typeface="Arial"/>
                <a:sym typeface="Arial"/>
              </a:defRPr>
            </a:lvl1pPr>
            <a:lvl2pPr marL="914400" marR="0" lvl="1"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2pPr>
            <a:lvl3pPr marL="1371600" marR="0" lvl="2"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3pPr>
            <a:lvl4pPr marL="1828800" marR="0" lvl="3"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4pPr>
            <a:lvl5pPr marL="2286000" marR="0" lvl="4"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5pPr>
            <a:lvl6pPr marL="2743200" marR="0" lvl="5"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6pPr>
            <a:lvl7pPr marL="3200400" marR="0" lvl="6"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7pPr>
            <a:lvl8pPr marL="3657600" marR="0" lvl="7"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8pPr>
            <a:lvl9pPr marL="4114800" marR="0" lvl="8"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9pPr>
          </a:lstStyle>
          <a:p>
            <a:endParaRPr/>
          </a:p>
        </p:txBody>
      </p:sp>
      <p:sp>
        <p:nvSpPr>
          <p:cNvPr id="37" name="Google Shape;37;p5"/>
          <p:cNvSpPr txBox="1">
            <a:spLocks noGrp="1"/>
          </p:cNvSpPr>
          <p:nvPr>
            <p:ph type="body" idx="5"/>
          </p:nvPr>
        </p:nvSpPr>
        <p:spPr>
          <a:xfrm>
            <a:off x="1444440" y="9245058"/>
            <a:ext cx="12693650" cy="835986"/>
          </a:xfrm>
          <a:prstGeom prst="rect">
            <a:avLst/>
          </a:prstGeom>
          <a:noFill/>
          <a:ln>
            <a:noFill/>
          </a:ln>
        </p:spPr>
        <p:txBody>
          <a:bodyPr spcFirstLastPara="1" wrap="square" lIns="91425" tIns="45700" rIns="91425" bIns="45700" anchor="ctr" anchorCtr="0">
            <a:normAutofit/>
          </a:bodyPr>
          <a:lstStyle>
            <a:lvl1pPr marL="457200" marR="0" lvl="0" indent="-228600" algn="ctr" rtl="0">
              <a:lnSpc>
                <a:spcPct val="100000"/>
              </a:lnSpc>
              <a:spcBef>
                <a:spcPts val="1000"/>
              </a:spcBef>
              <a:spcAft>
                <a:spcPts val="0"/>
              </a:spcAft>
              <a:buClr>
                <a:srgbClr val="213C80"/>
              </a:buClr>
              <a:buSzPts val="4200"/>
              <a:buFont typeface="Arial"/>
              <a:buNone/>
              <a:defRPr sz="4200" b="1" i="0" u="none" strike="noStrike" cap="none">
                <a:solidFill>
                  <a:srgbClr val="213C80"/>
                </a:solidFill>
                <a:latin typeface="Arial"/>
                <a:ea typeface="Arial"/>
                <a:cs typeface="Arial"/>
                <a:sym typeface="Arial"/>
              </a:defRPr>
            </a:lvl1pPr>
            <a:lvl2pPr marL="914400" marR="0" lvl="1" indent="-469900" algn="l" rtl="0">
              <a:lnSpc>
                <a:spcPct val="100000"/>
              </a:lnSpc>
              <a:spcBef>
                <a:spcPts val="1000"/>
              </a:spcBef>
              <a:spcAft>
                <a:spcPts val="0"/>
              </a:spcAft>
              <a:buClr>
                <a:srgbClr val="002060"/>
              </a:buClr>
              <a:buSzPts val="3800"/>
              <a:buFont typeface="Arial"/>
              <a:buChar char="–"/>
              <a:defRPr sz="3800" b="0" i="0" u="none" strike="noStrike" cap="none">
                <a:solidFill>
                  <a:srgbClr val="002060"/>
                </a:solidFill>
                <a:latin typeface="Arial"/>
                <a:ea typeface="Arial"/>
                <a:cs typeface="Arial"/>
                <a:sym typeface="Arial"/>
              </a:defRPr>
            </a:lvl2pPr>
            <a:lvl3pPr marL="1371600" marR="0" lvl="2" indent="-469900" algn="l" rtl="0">
              <a:lnSpc>
                <a:spcPct val="100000"/>
              </a:lnSpc>
              <a:spcBef>
                <a:spcPts val="1000"/>
              </a:spcBef>
              <a:spcAft>
                <a:spcPts val="0"/>
              </a:spcAft>
              <a:buClr>
                <a:srgbClr val="002060"/>
              </a:buClr>
              <a:buSzPts val="3800"/>
              <a:buFont typeface="Arial"/>
              <a:buChar char="•"/>
              <a:defRPr sz="3800" b="0" i="0" u="none" strike="noStrike" cap="none">
                <a:solidFill>
                  <a:srgbClr val="002060"/>
                </a:solidFill>
                <a:latin typeface="Arial"/>
                <a:ea typeface="Arial"/>
                <a:cs typeface="Arial"/>
                <a:sym typeface="Arial"/>
              </a:defRPr>
            </a:lvl3pPr>
            <a:lvl4pPr marL="1828800" marR="0" lvl="3" indent="-469900" algn="l" rtl="0">
              <a:lnSpc>
                <a:spcPct val="100000"/>
              </a:lnSpc>
              <a:spcBef>
                <a:spcPts val="1000"/>
              </a:spcBef>
              <a:spcAft>
                <a:spcPts val="0"/>
              </a:spcAft>
              <a:buClr>
                <a:srgbClr val="002060"/>
              </a:buClr>
              <a:buSzPts val="3800"/>
              <a:buFont typeface="Arial"/>
              <a:buChar char="–"/>
              <a:defRPr sz="3800" b="0" i="0" u="none" strike="noStrike" cap="none">
                <a:solidFill>
                  <a:srgbClr val="002060"/>
                </a:solidFill>
                <a:latin typeface="Arial"/>
                <a:ea typeface="Arial"/>
                <a:cs typeface="Arial"/>
                <a:sym typeface="Arial"/>
              </a:defRPr>
            </a:lvl4pPr>
            <a:lvl5pPr marL="2286000" marR="0" lvl="4" indent="-469900" algn="l" rtl="0">
              <a:lnSpc>
                <a:spcPct val="100000"/>
              </a:lnSpc>
              <a:spcBef>
                <a:spcPts val="1000"/>
              </a:spcBef>
              <a:spcAft>
                <a:spcPts val="0"/>
              </a:spcAft>
              <a:buClr>
                <a:srgbClr val="002060"/>
              </a:buClr>
              <a:buSzPts val="3800"/>
              <a:buFont typeface="Arial"/>
              <a:buChar char="»"/>
              <a:defRPr sz="3800" b="0" i="0" u="none" strike="noStrike" cap="none">
                <a:solidFill>
                  <a:srgbClr val="002060"/>
                </a:solidFill>
                <a:latin typeface="Arial"/>
                <a:ea typeface="Arial"/>
                <a:cs typeface="Arial"/>
                <a:sym typeface="Arial"/>
              </a:defRPr>
            </a:lvl5pPr>
            <a:lvl6pPr marL="2743200" marR="0" lvl="5"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6pPr>
            <a:lvl7pPr marL="3200400" marR="0" lvl="6"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7pPr>
            <a:lvl8pPr marL="3657600" marR="0" lvl="7"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8pPr>
            <a:lvl9pPr marL="4114800" marR="0" lvl="8"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9pPr>
          </a:lstStyle>
          <a:p>
            <a:endParaRPr/>
          </a:p>
        </p:txBody>
      </p:sp>
      <p:sp>
        <p:nvSpPr>
          <p:cNvPr id="38" name="Google Shape;38;p5"/>
          <p:cNvSpPr txBox="1">
            <a:spLocks noGrp="1"/>
          </p:cNvSpPr>
          <p:nvPr>
            <p:ph type="body" idx="6"/>
          </p:nvPr>
        </p:nvSpPr>
        <p:spPr>
          <a:xfrm>
            <a:off x="1444440" y="10107027"/>
            <a:ext cx="12693650" cy="935798"/>
          </a:xfrm>
          <a:prstGeom prst="rect">
            <a:avLst/>
          </a:prstGeom>
          <a:noFill/>
          <a:ln>
            <a:noFill/>
          </a:ln>
        </p:spPr>
        <p:txBody>
          <a:bodyPr spcFirstLastPara="1" wrap="square" lIns="91425" tIns="45700" rIns="91425" bIns="45700" anchor="ctr" anchorCtr="0">
            <a:normAutofit/>
          </a:bodyPr>
          <a:lstStyle>
            <a:lvl1pPr marL="457200" marR="0" lvl="0" indent="-228600" algn="l" rtl="0">
              <a:lnSpc>
                <a:spcPct val="100000"/>
              </a:lnSpc>
              <a:spcBef>
                <a:spcPts val="1000"/>
              </a:spcBef>
              <a:spcAft>
                <a:spcPts val="0"/>
              </a:spcAft>
              <a:buClr>
                <a:schemeClr val="dk1"/>
              </a:buClr>
              <a:buSzPts val="3000"/>
              <a:buFont typeface="Arial"/>
              <a:buNone/>
              <a:defRPr sz="3000" b="0" i="0" u="none" strike="noStrike" cap="none">
                <a:solidFill>
                  <a:schemeClr val="dk1"/>
                </a:solidFill>
                <a:latin typeface="Arial"/>
                <a:ea typeface="Arial"/>
                <a:cs typeface="Arial"/>
                <a:sym typeface="Arial"/>
              </a:defRPr>
            </a:lvl1pPr>
            <a:lvl2pPr marL="914400" marR="0" lvl="1" indent="-431800" algn="l" rtl="0">
              <a:lnSpc>
                <a:spcPct val="100000"/>
              </a:lnSpc>
              <a:spcBef>
                <a:spcPts val="100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2pPr>
            <a:lvl3pPr marL="1371600" marR="0" lvl="2" indent="-431800" algn="l" rtl="0">
              <a:lnSpc>
                <a:spcPct val="100000"/>
              </a:lnSpc>
              <a:spcBef>
                <a:spcPts val="100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3pPr>
            <a:lvl4pPr marL="1828800" marR="0" lvl="3" indent="-431800" algn="l" rtl="0">
              <a:lnSpc>
                <a:spcPct val="100000"/>
              </a:lnSpc>
              <a:spcBef>
                <a:spcPts val="100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4pPr>
            <a:lvl5pPr marL="2286000" marR="0" lvl="4" indent="-228600" algn="l" rtl="0">
              <a:lnSpc>
                <a:spcPct val="100000"/>
              </a:lnSpc>
              <a:spcBef>
                <a:spcPts val="1000"/>
              </a:spcBef>
              <a:spcAft>
                <a:spcPts val="0"/>
              </a:spcAft>
              <a:buClr>
                <a:srgbClr val="FFFFFF"/>
              </a:buClr>
              <a:buSzPts val="3800"/>
              <a:buFont typeface="Arial"/>
              <a:buNone/>
              <a:defRPr sz="3800" b="0" i="0" u="none" strike="noStrike" cap="none">
                <a:solidFill>
                  <a:srgbClr val="FFFFFF"/>
                </a:solidFill>
                <a:latin typeface="Arial"/>
                <a:ea typeface="Arial"/>
                <a:cs typeface="Arial"/>
                <a:sym typeface="Arial"/>
              </a:defRPr>
            </a:lvl5pPr>
            <a:lvl6pPr marL="2743200" marR="0" lvl="5"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6pPr>
            <a:lvl7pPr marL="3200400" marR="0" lvl="6"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7pPr>
            <a:lvl8pPr marL="3657600" marR="0" lvl="7"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8pPr>
            <a:lvl9pPr marL="4114800" marR="0" lvl="8"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9pPr>
          </a:lstStyle>
          <a:p>
            <a:endParaRPr/>
          </a:p>
        </p:txBody>
      </p:sp>
      <p:sp>
        <p:nvSpPr>
          <p:cNvPr id="39" name="Google Shape;39;p5"/>
          <p:cNvSpPr txBox="1">
            <a:spLocks noGrp="1"/>
          </p:cNvSpPr>
          <p:nvPr>
            <p:ph type="body" idx="7"/>
          </p:nvPr>
        </p:nvSpPr>
        <p:spPr>
          <a:xfrm>
            <a:off x="16138710" y="9188669"/>
            <a:ext cx="12693650" cy="835986"/>
          </a:xfrm>
          <a:prstGeom prst="rect">
            <a:avLst/>
          </a:prstGeom>
          <a:noFill/>
          <a:ln>
            <a:noFill/>
          </a:ln>
        </p:spPr>
        <p:txBody>
          <a:bodyPr spcFirstLastPara="1" wrap="square" lIns="91425" tIns="45700" rIns="91425" bIns="45700" anchor="ctr" anchorCtr="0">
            <a:normAutofit/>
          </a:bodyPr>
          <a:lstStyle>
            <a:lvl1pPr marL="457200" marR="0" lvl="0" indent="-228600" algn="ctr" rtl="0">
              <a:lnSpc>
                <a:spcPct val="100000"/>
              </a:lnSpc>
              <a:spcBef>
                <a:spcPts val="1000"/>
              </a:spcBef>
              <a:spcAft>
                <a:spcPts val="0"/>
              </a:spcAft>
              <a:buClr>
                <a:srgbClr val="213C80"/>
              </a:buClr>
              <a:buSzPts val="4200"/>
              <a:buFont typeface="Arial"/>
              <a:buNone/>
              <a:defRPr sz="4200" b="1" i="0" u="none" strike="noStrike" cap="none">
                <a:solidFill>
                  <a:srgbClr val="213C80"/>
                </a:solidFill>
                <a:latin typeface="Arial"/>
                <a:ea typeface="Arial"/>
                <a:cs typeface="Arial"/>
                <a:sym typeface="Arial"/>
              </a:defRPr>
            </a:lvl1pPr>
            <a:lvl2pPr marL="914400" marR="0" lvl="1" indent="-469900" algn="l" rtl="0">
              <a:lnSpc>
                <a:spcPct val="100000"/>
              </a:lnSpc>
              <a:spcBef>
                <a:spcPts val="1000"/>
              </a:spcBef>
              <a:spcAft>
                <a:spcPts val="0"/>
              </a:spcAft>
              <a:buClr>
                <a:srgbClr val="002060"/>
              </a:buClr>
              <a:buSzPts val="3800"/>
              <a:buFont typeface="Arial"/>
              <a:buChar char="–"/>
              <a:defRPr sz="3800" b="0" i="0" u="none" strike="noStrike" cap="none">
                <a:solidFill>
                  <a:srgbClr val="002060"/>
                </a:solidFill>
                <a:latin typeface="Arial"/>
                <a:ea typeface="Arial"/>
                <a:cs typeface="Arial"/>
                <a:sym typeface="Arial"/>
              </a:defRPr>
            </a:lvl2pPr>
            <a:lvl3pPr marL="1371600" marR="0" lvl="2" indent="-469900" algn="l" rtl="0">
              <a:lnSpc>
                <a:spcPct val="100000"/>
              </a:lnSpc>
              <a:spcBef>
                <a:spcPts val="1000"/>
              </a:spcBef>
              <a:spcAft>
                <a:spcPts val="0"/>
              </a:spcAft>
              <a:buClr>
                <a:srgbClr val="002060"/>
              </a:buClr>
              <a:buSzPts val="3800"/>
              <a:buFont typeface="Arial"/>
              <a:buChar char="•"/>
              <a:defRPr sz="3800" b="0" i="0" u="none" strike="noStrike" cap="none">
                <a:solidFill>
                  <a:srgbClr val="002060"/>
                </a:solidFill>
                <a:latin typeface="Arial"/>
                <a:ea typeface="Arial"/>
                <a:cs typeface="Arial"/>
                <a:sym typeface="Arial"/>
              </a:defRPr>
            </a:lvl3pPr>
            <a:lvl4pPr marL="1828800" marR="0" lvl="3" indent="-469900" algn="l" rtl="0">
              <a:lnSpc>
                <a:spcPct val="100000"/>
              </a:lnSpc>
              <a:spcBef>
                <a:spcPts val="1000"/>
              </a:spcBef>
              <a:spcAft>
                <a:spcPts val="0"/>
              </a:spcAft>
              <a:buClr>
                <a:srgbClr val="002060"/>
              </a:buClr>
              <a:buSzPts val="3800"/>
              <a:buFont typeface="Arial"/>
              <a:buChar char="–"/>
              <a:defRPr sz="3800" b="0" i="0" u="none" strike="noStrike" cap="none">
                <a:solidFill>
                  <a:srgbClr val="002060"/>
                </a:solidFill>
                <a:latin typeface="Arial"/>
                <a:ea typeface="Arial"/>
                <a:cs typeface="Arial"/>
                <a:sym typeface="Arial"/>
              </a:defRPr>
            </a:lvl4pPr>
            <a:lvl5pPr marL="2286000" marR="0" lvl="4" indent="-469900" algn="l" rtl="0">
              <a:lnSpc>
                <a:spcPct val="100000"/>
              </a:lnSpc>
              <a:spcBef>
                <a:spcPts val="1000"/>
              </a:spcBef>
              <a:spcAft>
                <a:spcPts val="0"/>
              </a:spcAft>
              <a:buClr>
                <a:srgbClr val="002060"/>
              </a:buClr>
              <a:buSzPts val="3800"/>
              <a:buFont typeface="Arial"/>
              <a:buChar char="»"/>
              <a:defRPr sz="3800" b="0" i="0" u="none" strike="noStrike" cap="none">
                <a:solidFill>
                  <a:srgbClr val="002060"/>
                </a:solidFill>
                <a:latin typeface="Arial"/>
                <a:ea typeface="Arial"/>
                <a:cs typeface="Arial"/>
                <a:sym typeface="Arial"/>
              </a:defRPr>
            </a:lvl5pPr>
            <a:lvl6pPr marL="2743200" marR="0" lvl="5"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6pPr>
            <a:lvl7pPr marL="3200400" marR="0" lvl="6"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7pPr>
            <a:lvl8pPr marL="3657600" marR="0" lvl="7"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8pPr>
            <a:lvl9pPr marL="4114800" marR="0" lvl="8"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9pPr>
          </a:lstStyle>
          <a:p>
            <a:endParaRPr/>
          </a:p>
        </p:txBody>
      </p:sp>
      <p:sp>
        <p:nvSpPr>
          <p:cNvPr id="40" name="Google Shape;40;p5"/>
          <p:cNvSpPr txBox="1">
            <a:spLocks noGrp="1"/>
          </p:cNvSpPr>
          <p:nvPr>
            <p:ph type="body" idx="8"/>
          </p:nvPr>
        </p:nvSpPr>
        <p:spPr>
          <a:xfrm>
            <a:off x="16138710" y="10050638"/>
            <a:ext cx="12693650" cy="935798"/>
          </a:xfrm>
          <a:prstGeom prst="rect">
            <a:avLst/>
          </a:prstGeom>
          <a:noFill/>
          <a:ln>
            <a:noFill/>
          </a:ln>
        </p:spPr>
        <p:txBody>
          <a:bodyPr spcFirstLastPara="1" wrap="square" lIns="91425" tIns="45700" rIns="91425" bIns="45700" anchor="ctr" anchorCtr="0">
            <a:normAutofit/>
          </a:bodyPr>
          <a:lstStyle>
            <a:lvl1pPr marL="457200" marR="0" lvl="0" indent="-228600" algn="l" rtl="0">
              <a:lnSpc>
                <a:spcPct val="100000"/>
              </a:lnSpc>
              <a:spcBef>
                <a:spcPts val="1000"/>
              </a:spcBef>
              <a:spcAft>
                <a:spcPts val="0"/>
              </a:spcAft>
              <a:buClr>
                <a:schemeClr val="dk1"/>
              </a:buClr>
              <a:buSzPts val="3000"/>
              <a:buFont typeface="Arial"/>
              <a:buNone/>
              <a:defRPr sz="3000" b="0" i="0" u="none" strike="noStrike" cap="none">
                <a:solidFill>
                  <a:schemeClr val="dk1"/>
                </a:solidFill>
                <a:latin typeface="Arial"/>
                <a:ea typeface="Arial"/>
                <a:cs typeface="Arial"/>
                <a:sym typeface="Arial"/>
              </a:defRPr>
            </a:lvl1pPr>
            <a:lvl2pPr marL="914400" marR="0" lvl="1" indent="-431800" algn="l" rtl="0">
              <a:lnSpc>
                <a:spcPct val="100000"/>
              </a:lnSpc>
              <a:spcBef>
                <a:spcPts val="100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2pPr>
            <a:lvl3pPr marL="1371600" marR="0" lvl="2" indent="-431800" algn="l" rtl="0">
              <a:lnSpc>
                <a:spcPct val="100000"/>
              </a:lnSpc>
              <a:spcBef>
                <a:spcPts val="100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3pPr>
            <a:lvl4pPr marL="1828800" marR="0" lvl="3" indent="-431800" algn="l" rtl="0">
              <a:lnSpc>
                <a:spcPct val="100000"/>
              </a:lnSpc>
              <a:spcBef>
                <a:spcPts val="100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4pPr>
            <a:lvl5pPr marL="2286000" marR="0" lvl="4" indent="-228600" algn="l" rtl="0">
              <a:lnSpc>
                <a:spcPct val="100000"/>
              </a:lnSpc>
              <a:spcBef>
                <a:spcPts val="1000"/>
              </a:spcBef>
              <a:spcAft>
                <a:spcPts val="0"/>
              </a:spcAft>
              <a:buClr>
                <a:srgbClr val="FFFFFF"/>
              </a:buClr>
              <a:buSzPts val="3800"/>
              <a:buFont typeface="Arial"/>
              <a:buNone/>
              <a:defRPr sz="3800" b="0" i="0" u="none" strike="noStrike" cap="none">
                <a:solidFill>
                  <a:srgbClr val="FFFFFF"/>
                </a:solidFill>
                <a:latin typeface="Arial"/>
                <a:ea typeface="Arial"/>
                <a:cs typeface="Arial"/>
                <a:sym typeface="Arial"/>
              </a:defRPr>
            </a:lvl5pPr>
            <a:lvl6pPr marL="2743200" marR="0" lvl="5"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6pPr>
            <a:lvl7pPr marL="3200400" marR="0" lvl="6"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7pPr>
            <a:lvl8pPr marL="3657600" marR="0" lvl="7"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8pPr>
            <a:lvl9pPr marL="4114800" marR="0" lvl="8"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9pPr>
          </a:lstStyle>
          <a:p>
            <a:endParaRPr/>
          </a:p>
        </p:txBody>
      </p:sp>
      <p:sp>
        <p:nvSpPr>
          <p:cNvPr id="41" name="Google Shape;41;p5"/>
          <p:cNvSpPr txBox="1">
            <a:spLocks noGrp="1"/>
          </p:cNvSpPr>
          <p:nvPr>
            <p:ph type="body" idx="9"/>
          </p:nvPr>
        </p:nvSpPr>
        <p:spPr>
          <a:xfrm>
            <a:off x="1444440" y="20502869"/>
            <a:ext cx="12693650" cy="835986"/>
          </a:xfrm>
          <a:prstGeom prst="rect">
            <a:avLst/>
          </a:prstGeom>
          <a:noFill/>
          <a:ln>
            <a:noFill/>
          </a:ln>
        </p:spPr>
        <p:txBody>
          <a:bodyPr spcFirstLastPara="1" wrap="square" lIns="91425" tIns="45700" rIns="91425" bIns="45700" anchor="ctr" anchorCtr="0">
            <a:normAutofit/>
          </a:bodyPr>
          <a:lstStyle>
            <a:lvl1pPr marL="457200" marR="0" lvl="0" indent="-228600" algn="ctr" rtl="0">
              <a:lnSpc>
                <a:spcPct val="100000"/>
              </a:lnSpc>
              <a:spcBef>
                <a:spcPts val="1000"/>
              </a:spcBef>
              <a:spcAft>
                <a:spcPts val="0"/>
              </a:spcAft>
              <a:buClr>
                <a:srgbClr val="213C80"/>
              </a:buClr>
              <a:buSzPts val="4200"/>
              <a:buFont typeface="Arial"/>
              <a:buNone/>
              <a:defRPr sz="4200" b="1" i="0" u="none" strike="noStrike" cap="none">
                <a:solidFill>
                  <a:srgbClr val="213C80"/>
                </a:solidFill>
                <a:latin typeface="Arial"/>
                <a:ea typeface="Arial"/>
                <a:cs typeface="Arial"/>
                <a:sym typeface="Arial"/>
              </a:defRPr>
            </a:lvl1pPr>
            <a:lvl2pPr marL="914400" marR="0" lvl="1" indent="-469900" algn="l" rtl="0">
              <a:lnSpc>
                <a:spcPct val="100000"/>
              </a:lnSpc>
              <a:spcBef>
                <a:spcPts val="1000"/>
              </a:spcBef>
              <a:spcAft>
                <a:spcPts val="0"/>
              </a:spcAft>
              <a:buClr>
                <a:srgbClr val="002060"/>
              </a:buClr>
              <a:buSzPts val="3800"/>
              <a:buFont typeface="Arial"/>
              <a:buChar char="–"/>
              <a:defRPr sz="3800" b="0" i="0" u="none" strike="noStrike" cap="none">
                <a:solidFill>
                  <a:srgbClr val="002060"/>
                </a:solidFill>
                <a:latin typeface="Arial"/>
                <a:ea typeface="Arial"/>
                <a:cs typeface="Arial"/>
                <a:sym typeface="Arial"/>
              </a:defRPr>
            </a:lvl2pPr>
            <a:lvl3pPr marL="1371600" marR="0" lvl="2" indent="-469900" algn="l" rtl="0">
              <a:lnSpc>
                <a:spcPct val="100000"/>
              </a:lnSpc>
              <a:spcBef>
                <a:spcPts val="1000"/>
              </a:spcBef>
              <a:spcAft>
                <a:spcPts val="0"/>
              </a:spcAft>
              <a:buClr>
                <a:srgbClr val="002060"/>
              </a:buClr>
              <a:buSzPts val="3800"/>
              <a:buFont typeface="Arial"/>
              <a:buChar char="•"/>
              <a:defRPr sz="3800" b="0" i="0" u="none" strike="noStrike" cap="none">
                <a:solidFill>
                  <a:srgbClr val="002060"/>
                </a:solidFill>
                <a:latin typeface="Arial"/>
                <a:ea typeface="Arial"/>
                <a:cs typeface="Arial"/>
                <a:sym typeface="Arial"/>
              </a:defRPr>
            </a:lvl3pPr>
            <a:lvl4pPr marL="1828800" marR="0" lvl="3" indent="-469900" algn="l" rtl="0">
              <a:lnSpc>
                <a:spcPct val="100000"/>
              </a:lnSpc>
              <a:spcBef>
                <a:spcPts val="1000"/>
              </a:spcBef>
              <a:spcAft>
                <a:spcPts val="0"/>
              </a:spcAft>
              <a:buClr>
                <a:srgbClr val="002060"/>
              </a:buClr>
              <a:buSzPts val="3800"/>
              <a:buFont typeface="Arial"/>
              <a:buChar char="–"/>
              <a:defRPr sz="3800" b="0" i="0" u="none" strike="noStrike" cap="none">
                <a:solidFill>
                  <a:srgbClr val="002060"/>
                </a:solidFill>
                <a:latin typeface="Arial"/>
                <a:ea typeface="Arial"/>
                <a:cs typeface="Arial"/>
                <a:sym typeface="Arial"/>
              </a:defRPr>
            </a:lvl4pPr>
            <a:lvl5pPr marL="2286000" marR="0" lvl="4" indent="-469900" algn="l" rtl="0">
              <a:lnSpc>
                <a:spcPct val="100000"/>
              </a:lnSpc>
              <a:spcBef>
                <a:spcPts val="1000"/>
              </a:spcBef>
              <a:spcAft>
                <a:spcPts val="0"/>
              </a:spcAft>
              <a:buClr>
                <a:srgbClr val="002060"/>
              </a:buClr>
              <a:buSzPts val="3800"/>
              <a:buFont typeface="Arial"/>
              <a:buChar char="»"/>
              <a:defRPr sz="3800" b="0" i="0" u="none" strike="noStrike" cap="none">
                <a:solidFill>
                  <a:srgbClr val="002060"/>
                </a:solidFill>
                <a:latin typeface="Arial"/>
                <a:ea typeface="Arial"/>
                <a:cs typeface="Arial"/>
                <a:sym typeface="Arial"/>
              </a:defRPr>
            </a:lvl5pPr>
            <a:lvl6pPr marL="2743200" marR="0" lvl="5"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6pPr>
            <a:lvl7pPr marL="3200400" marR="0" lvl="6"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7pPr>
            <a:lvl8pPr marL="3657600" marR="0" lvl="7"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8pPr>
            <a:lvl9pPr marL="4114800" marR="0" lvl="8"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9pPr>
          </a:lstStyle>
          <a:p>
            <a:endParaRPr/>
          </a:p>
        </p:txBody>
      </p:sp>
      <p:sp>
        <p:nvSpPr>
          <p:cNvPr id="42" name="Google Shape;42;p5"/>
          <p:cNvSpPr txBox="1">
            <a:spLocks noGrp="1"/>
          </p:cNvSpPr>
          <p:nvPr>
            <p:ph type="body" idx="13"/>
          </p:nvPr>
        </p:nvSpPr>
        <p:spPr>
          <a:xfrm>
            <a:off x="1444440" y="21364838"/>
            <a:ext cx="12693650" cy="935798"/>
          </a:xfrm>
          <a:prstGeom prst="rect">
            <a:avLst/>
          </a:prstGeom>
          <a:noFill/>
          <a:ln>
            <a:noFill/>
          </a:ln>
        </p:spPr>
        <p:txBody>
          <a:bodyPr spcFirstLastPara="1" wrap="square" lIns="91425" tIns="45700" rIns="91425" bIns="45700" anchor="ctr" anchorCtr="0">
            <a:normAutofit/>
          </a:bodyPr>
          <a:lstStyle>
            <a:lvl1pPr marL="457200" marR="0" lvl="0" indent="-228600" algn="l" rtl="0">
              <a:lnSpc>
                <a:spcPct val="100000"/>
              </a:lnSpc>
              <a:spcBef>
                <a:spcPts val="1000"/>
              </a:spcBef>
              <a:spcAft>
                <a:spcPts val="0"/>
              </a:spcAft>
              <a:buClr>
                <a:schemeClr val="dk1"/>
              </a:buClr>
              <a:buSzPts val="3000"/>
              <a:buFont typeface="Arial"/>
              <a:buNone/>
              <a:defRPr sz="3000" b="0" i="0" u="none" strike="noStrike" cap="none">
                <a:solidFill>
                  <a:schemeClr val="dk1"/>
                </a:solidFill>
                <a:latin typeface="Arial"/>
                <a:ea typeface="Arial"/>
                <a:cs typeface="Arial"/>
                <a:sym typeface="Arial"/>
              </a:defRPr>
            </a:lvl1pPr>
            <a:lvl2pPr marL="914400" marR="0" lvl="1" indent="-431800" algn="l" rtl="0">
              <a:lnSpc>
                <a:spcPct val="100000"/>
              </a:lnSpc>
              <a:spcBef>
                <a:spcPts val="100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2pPr>
            <a:lvl3pPr marL="1371600" marR="0" lvl="2" indent="-431800" algn="l" rtl="0">
              <a:lnSpc>
                <a:spcPct val="100000"/>
              </a:lnSpc>
              <a:spcBef>
                <a:spcPts val="100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3pPr>
            <a:lvl4pPr marL="1828800" marR="0" lvl="3" indent="-431800" algn="l" rtl="0">
              <a:lnSpc>
                <a:spcPct val="100000"/>
              </a:lnSpc>
              <a:spcBef>
                <a:spcPts val="100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4pPr>
            <a:lvl5pPr marL="2286000" marR="0" lvl="4" indent="-228600" algn="l" rtl="0">
              <a:lnSpc>
                <a:spcPct val="100000"/>
              </a:lnSpc>
              <a:spcBef>
                <a:spcPts val="1000"/>
              </a:spcBef>
              <a:spcAft>
                <a:spcPts val="0"/>
              </a:spcAft>
              <a:buClr>
                <a:srgbClr val="FFFFFF"/>
              </a:buClr>
              <a:buSzPts val="3800"/>
              <a:buFont typeface="Arial"/>
              <a:buNone/>
              <a:defRPr sz="3800" b="0" i="0" u="none" strike="noStrike" cap="none">
                <a:solidFill>
                  <a:srgbClr val="FFFFFF"/>
                </a:solidFill>
                <a:latin typeface="Arial"/>
                <a:ea typeface="Arial"/>
                <a:cs typeface="Arial"/>
                <a:sym typeface="Arial"/>
              </a:defRPr>
            </a:lvl5pPr>
            <a:lvl6pPr marL="2743200" marR="0" lvl="5"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6pPr>
            <a:lvl7pPr marL="3200400" marR="0" lvl="6"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7pPr>
            <a:lvl8pPr marL="3657600" marR="0" lvl="7"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8pPr>
            <a:lvl9pPr marL="4114800" marR="0" lvl="8"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9pPr>
          </a:lstStyle>
          <a:p>
            <a:endParaRPr/>
          </a:p>
        </p:txBody>
      </p:sp>
      <p:sp>
        <p:nvSpPr>
          <p:cNvPr id="43" name="Google Shape;43;p5"/>
          <p:cNvSpPr txBox="1">
            <a:spLocks noGrp="1"/>
          </p:cNvSpPr>
          <p:nvPr>
            <p:ph type="body" idx="14"/>
          </p:nvPr>
        </p:nvSpPr>
        <p:spPr>
          <a:xfrm>
            <a:off x="16138710" y="20502869"/>
            <a:ext cx="12693650" cy="835986"/>
          </a:xfrm>
          <a:prstGeom prst="rect">
            <a:avLst/>
          </a:prstGeom>
          <a:noFill/>
          <a:ln>
            <a:noFill/>
          </a:ln>
        </p:spPr>
        <p:txBody>
          <a:bodyPr spcFirstLastPara="1" wrap="square" lIns="91425" tIns="45700" rIns="91425" bIns="45700" anchor="ctr" anchorCtr="0">
            <a:normAutofit/>
          </a:bodyPr>
          <a:lstStyle>
            <a:lvl1pPr marL="457200" marR="0" lvl="0" indent="-228600" algn="ctr" rtl="0">
              <a:lnSpc>
                <a:spcPct val="100000"/>
              </a:lnSpc>
              <a:spcBef>
                <a:spcPts val="1000"/>
              </a:spcBef>
              <a:spcAft>
                <a:spcPts val="0"/>
              </a:spcAft>
              <a:buClr>
                <a:srgbClr val="213C80"/>
              </a:buClr>
              <a:buSzPts val="4200"/>
              <a:buFont typeface="Arial"/>
              <a:buNone/>
              <a:defRPr sz="4200" b="1" i="0" u="none" strike="noStrike" cap="none">
                <a:solidFill>
                  <a:srgbClr val="213C80"/>
                </a:solidFill>
                <a:latin typeface="Arial"/>
                <a:ea typeface="Arial"/>
                <a:cs typeface="Arial"/>
                <a:sym typeface="Arial"/>
              </a:defRPr>
            </a:lvl1pPr>
            <a:lvl2pPr marL="914400" marR="0" lvl="1" indent="-469900" algn="l" rtl="0">
              <a:lnSpc>
                <a:spcPct val="100000"/>
              </a:lnSpc>
              <a:spcBef>
                <a:spcPts val="1000"/>
              </a:spcBef>
              <a:spcAft>
                <a:spcPts val="0"/>
              </a:spcAft>
              <a:buClr>
                <a:srgbClr val="002060"/>
              </a:buClr>
              <a:buSzPts val="3800"/>
              <a:buFont typeface="Arial"/>
              <a:buChar char="–"/>
              <a:defRPr sz="3800" b="0" i="0" u="none" strike="noStrike" cap="none">
                <a:solidFill>
                  <a:srgbClr val="002060"/>
                </a:solidFill>
                <a:latin typeface="Arial"/>
                <a:ea typeface="Arial"/>
                <a:cs typeface="Arial"/>
                <a:sym typeface="Arial"/>
              </a:defRPr>
            </a:lvl2pPr>
            <a:lvl3pPr marL="1371600" marR="0" lvl="2" indent="-469900" algn="l" rtl="0">
              <a:lnSpc>
                <a:spcPct val="100000"/>
              </a:lnSpc>
              <a:spcBef>
                <a:spcPts val="1000"/>
              </a:spcBef>
              <a:spcAft>
                <a:spcPts val="0"/>
              </a:spcAft>
              <a:buClr>
                <a:srgbClr val="002060"/>
              </a:buClr>
              <a:buSzPts val="3800"/>
              <a:buFont typeface="Arial"/>
              <a:buChar char="•"/>
              <a:defRPr sz="3800" b="0" i="0" u="none" strike="noStrike" cap="none">
                <a:solidFill>
                  <a:srgbClr val="002060"/>
                </a:solidFill>
                <a:latin typeface="Arial"/>
                <a:ea typeface="Arial"/>
                <a:cs typeface="Arial"/>
                <a:sym typeface="Arial"/>
              </a:defRPr>
            </a:lvl3pPr>
            <a:lvl4pPr marL="1828800" marR="0" lvl="3" indent="-469900" algn="l" rtl="0">
              <a:lnSpc>
                <a:spcPct val="100000"/>
              </a:lnSpc>
              <a:spcBef>
                <a:spcPts val="1000"/>
              </a:spcBef>
              <a:spcAft>
                <a:spcPts val="0"/>
              </a:spcAft>
              <a:buClr>
                <a:srgbClr val="002060"/>
              </a:buClr>
              <a:buSzPts val="3800"/>
              <a:buFont typeface="Arial"/>
              <a:buChar char="–"/>
              <a:defRPr sz="3800" b="0" i="0" u="none" strike="noStrike" cap="none">
                <a:solidFill>
                  <a:srgbClr val="002060"/>
                </a:solidFill>
                <a:latin typeface="Arial"/>
                <a:ea typeface="Arial"/>
                <a:cs typeface="Arial"/>
                <a:sym typeface="Arial"/>
              </a:defRPr>
            </a:lvl4pPr>
            <a:lvl5pPr marL="2286000" marR="0" lvl="4" indent="-469900" algn="l" rtl="0">
              <a:lnSpc>
                <a:spcPct val="100000"/>
              </a:lnSpc>
              <a:spcBef>
                <a:spcPts val="1000"/>
              </a:spcBef>
              <a:spcAft>
                <a:spcPts val="0"/>
              </a:spcAft>
              <a:buClr>
                <a:srgbClr val="002060"/>
              </a:buClr>
              <a:buSzPts val="3800"/>
              <a:buFont typeface="Arial"/>
              <a:buChar char="»"/>
              <a:defRPr sz="3800" b="0" i="0" u="none" strike="noStrike" cap="none">
                <a:solidFill>
                  <a:srgbClr val="002060"/>
                </a:solidFill>
                <a:latin typeface="Arial"/>
                <a:ea typeface="Arial"/>
                <a:cs typeface="Arial"/>
                <a:sym typeface="Arial"/>
              </a:defRPr>
            </a:lvl5pPr>
            <a:lvl6pPr marL="2743200" marR="0" lvl="5"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6pPr>
            <a:lvl7pPr marL="3200400" marR="0" lvl="6"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7pPr>
            <a:lvl8pPr marL="3657600" marR="0" lvl="7"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8pPr>
            <a:lvl9pPr marL="4114800" marR="0" lvl="8"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9pPr>
          </a:lstStyle>
          <a:p>
            <a:endParaRPr/>
          </a:p>
        </p:txBody>
      </p:sp>
      <p:sp>
        <p:nvSpPr>
          <p:cNvPr id="44" name="Google Shape;44;p5"/>
          <p:cNvSpPr txBox="1">
            <a:spLocks noGrp="1"/>
          </p:cNvSpPr>
          <p:nvPr>
            <p:ph type="body" idx="15"/>
          </p:nvPr>
        </p:nvSpPr>
        <p:spPr>
          <a:xfrm>
            <a:off x="16138710" y="21364838"/>
            <a:ext cx="12693650" cy="935798"/>
          </a:xfrm>
          <a:prstGeom prst="rect">
            <a:avLst/>
          </a:prstGeom>
          <a:noFill/>
          <a:ln>
            <a:noFill/>
          </a:ln>
        </p:spPr>
        <p:txBody>
          <a:bodyPr spcFirstLastPara="1" wrap="square" lIns="91425" tIns="45700" rIns="91425" bIns="45700" anchor="ctr" anchorCtr="0">
            <a:normAutofit/>
          </a:bodyPr>
          <a:lstStyle>
            <a:lvl1pPr marL="457200" marR="0" lvl="0" indent="-228600" algn="l" rtl="0">
              <a:lnSpc>
                <a:spcPct val="100000"/>
              </a:lnSpc>
              <a:spcBef>
                <a:spcPts val="1000"/>
              </a:spcBef>
              <a:spcAft>
                <a:spcPts val="0"/>
              </a:spcAft>
              <a:buClr>
                <a:schemeClr val="dk1"/>
              </a:buClr>
              <a:buSzPts val="3000"/>
              <a:buFont typeface="Arial"/>
              <a:buNone/>
              <a:defRPr sz="3000" b="0" i="0" u="none" strike="noStrike" cap="none">
                <a:solidFill>
                  <a:schemeClr val="dk1"/>
                </a:solidFill>
                <a:latin typeface="Arial"/>
                <a:ea typeface="Arial"/>
                <a:cs typeface="Arial"/>
                <a:sym typeface="Arial"/>
              </a:defRPr>
            </a:lvl1pPr>
            <a:lvl2pPr marL="914400" marR="0" lvl="1" indent="-431800" algn="l" rtl="0">
              <a:lnSpc>
                <a:spcPct val="100000"/>
              </a:lnSpc>
              <a:spcBef>
                <a:spcPts val="100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2pPr>
            <a:lvl3pPr marL="1371600" marR="0" lvl="2" indent="-431800" algn="l" rtl="0">
              <a:lnSpc>
                <a:spcPct val="100000"/>
              </a:lnSpc>
              <a:spcBef>
                <a:spcPts val="100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3pPr>
            <a:lvl4pPr marL="1828800" marR="0" lvl="3" indent="-431800" algn="l" rtl="0">
              <a:lnSpc>
                <a:spcPct val="100000"/>
              </a:lnSpc>
              <a:spcBef>
                <a:spcPts val="100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4pPr>
            <a:lvl5pPr marL="2286000" marR="0" lvl="4" indent="-228600" algn="l" rtl="0">
              <a:lnSpc>
                <a:spcPct val="100000"/>
              </a:lnSpc>
              <a:spcBef>
                <a:spcPts val="1000"/>
              </a:spcBef>
              <a:spcAft>
                <a:spcPts val="0"/>
              </a:spcAft>
              <a:buClr>
                <a:srgbClr val="FFFFFF"/>
              </a:buClr>
              <a:buSzPts val="3800"/>
              <a:buFont typeface="Arial"/>
              <a:buNone/>
              <a:defRPr sz="3800" b="0" i="0" u="none" strike="noStrike" cap="none">
                <a:solidFill>
                  <a:srgbClr val="FFFFFF"/>
                </a:solidFill>
                <a:latin typeface="Arial"/>
                <a:ea typeface="Arial"/>
                <a:cs typeface="Arial"/>
                <a:sym typeface="Arial"/>
              </a:defRPr>
            </a:lvl5pPr>
            <a:lvl6pPr marL="2743200" marR="0" lvl="5"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6pPr>
            <a:lvl7pPr marL="3200400" marR="0" lvl="6"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7pPr>
            <a:lvl8pPr marL="3657600" marR="0" lvl="7"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8pPr>
            <a:lvl9pPr marL="4114800" marR="0" lvl="8"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9pPr>
          </a:lstStyle>
          <a:p>
            <a:endParaRPr/>
          </a:p>
        </p:txBody>
      </p:sp>
      <p:sp>
        <p:nvSpPr>
          <p:cNvPr id="45" name="Google Shape;45;p5"/>
          <p:cNvSpPr txBox="1">
            <a:spLocks noGrp="1"/>
          </p:cNvSpPr>
          <p:nvPr>
            <p:ph type="body" idx="16"/>
          </p:nvPr>
        </p:nvSpPr>
        <p:spPr>
          <a:xfrm>
            <a:off x="16138710" y="33849466"/>
            <a:ext cx="12693650" cy="835986"/>
          </a:xfrm>
          <a:prstGeom prst="rect">
            <a:avLst/>
          </a:prstGeom>
          <a:noFill/>
          <a:ln>
            <a:noFill/>
          </a:ln>
        </p:spPr>
        <p:txBody>
          <a:bodyPr spcFirstLastPara="1" wrap="square" lIns="91425" tIns="45700" rIns="91425" bIns="45700" anchor="ctr" anchorCtr="0">
            <a:normAutofit/>
          </a:bodyPr>
          <a:lstStyle>
            <a:lvl1pPr marL="457200" marR="0" lvl="0" indent="-228600" algn="ctr" rtl="0">
              <a:lnSpc>
                <a:spcPct val="100000"/>
              </a:lnSpc>
              <a:spcBef>
                <a:spcPts val="1000"/>
              </a:spcBef>
              <a:spcAft>
                <a:spcPts val="0"/>
              </a:spcAft>
              <a:buClr>
                <a:srgbClr val="213C80"/>
              </a:buClr>
              <a:buSzPts val="4200"/>
              <a:buFont typeface="Arial"/>
              <a:buNone/>
              <a:defRPr sz="4200" b="1" i="0" u="none" strike="noStrike" cap="none">
                <a:solidFill>
                  <a:srgbClr val="213C80"/>
                </a:solidFill>
                <a:latin typeface="Arial"/>
                <a:ea typeface="Arial"/>
                <a:cs typeface="Arial"/>
                <a:sym typeface="Arial"/>
              </a:defRPr>
            </a:lvl1pPr>
            <a:lvl2pPr marL="914400" marR="0" lvl="1" indent="-469900" algn="l" rtl="0">
              <a:lnSpc>
                <a:spcPct val="100000"/>
              </a:lnSpc>
              <a:spcBef>
                <a:spcPts val="1000"/>
              </a:spcBef>
              <a:spcAft>
                <a:spcPts val="0"/>
              </a:spcAft>
              <a:buClr>
                <a:srgbClr val="002060"/>
              </a:buClr>
              <a:buSzPts val="3800"/>
              <a:buFont typeface="Arial"/>
              <a:buChar char="–"/>
              <a:defRPr sz="3800" b="0" i="0" u="none" strike="noStrike" cap="none">
                <a:solidFill>
                  <a:srgbClr val="002060"/>
                </a:solidFill>
                <a:latin typeface="Arial"/>
                <a:ea typeface="Arial"/>
                <a:cs typeface="Arial"/>
                <a:sym typeface="Arial"/>
              </a:defRPr>
            </a:lvl2pPr>
            <a:lvl3pPr marL="1371600" marR="0" lvl="2" indent="-469900" algn="l" rtl="0">
              <a:lnSpc>
                <a:spcPct val="100000"/>
              </a:lnSpc>
              <a:spcBef>
                <a:spcPts val="1000"/>
              </a:spcBef>
              <a:spcAft>
                <a:spcPts val="0"/>
              </a:spcAft>
              <a:buClr>
                <a:srgbClr val="002060"/>
              </a:buClr>
              <a:buSzPts val="3800"/>
              <a:buFont typeface="Arial"/>
              <a:buChar char="•"/>
              <a:defRPr sz="3800" b="0" i="0" u="none" strike="noStrike" cap="none">
                <a:solidFill>
                  <a:srgbClr val="002060"/>
                </a:solidFill>
                <a:latin typeface="Arial"/>
                <a:ea typeface="Arial"/>
                <a:cs typeface="Arial"/>
                <a:sym typeface="Arial"/>
              </a:defRPr>
            </a:lvl3pPr>
            <a:lvl4pPr marL="1828800" marR="0" lvl="3" indent="-469900" algn="l" rtl="0">
              <a:lnSpc>
                <a:spcPct val="100000"/>
              </a:lnSpc>
              <a:spcBef>
                <a:spcPts val="1000"/>
              </a:spcBef>
              <a:spcAft>
                <a:spcPts val="0"/>
              </a:spcAft>
              <a:buClr>
                <a:srgbClr val="002060"/>
              </a:buClr>
              <a:buSzPts val="3800"/>
              <a:buFont typeface="Arial"/>
              <a:buChar char="–"/>
              <a:defRPr sz="3800" b="0" i="0" u="none" strike="noStrike" cap="none">
                <a:solidFill>
                  <a:srgbClr val="002060"/>
                </a:solidFill>
                <a:latin typeface="Arial"/>
                <a:ea typeface="Arial"/>
                <a:cs typeface="Arial"/>
                <a:sym typeface="Arial"/>
              </a:defRPr>
            </a:lvl4pPr>
            <a:lvl5pPr marL="2286000" marR="0" lvl="4" indent="-469900" algn="l" rtl="0">
              <a:lnSpc>
                <a:spcPct val="100000"/>
              </a:lnSpc>
              <a:spcBef>
                <a:spcPts val="1000"/>
              </a:spcBef>
              <a:spcAft>
                <a:spcPts val="0"/>
              </a:spcAft>
              <a:buClr>
                <a:srgbClr val="002060"/>
              </a:buClr>
              <a:buSzPts val="3800"/>
              <a:buFont typeface="Arial"/>
              <a:buChar char="»"/>
              <a:defRPr sz="3800" b="0" i="0" u="none" strike="noStrike" cap="none">
                <a:solidFill>
                  <a:srgbClr val="002060"/>
                </a:solidFill>
                <a:latin typeface="Arial"/>
                <a:ea typeface="Arial"/>
                <a:cs typeface="Arial"/>
                <a:sym typeface="Arial"/>
              </a:defRPr>
            </a:lvl5pPr>
            <a:lvl6pPr marL="2743200" marR="0" lvl="5"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6pPr>
            <a:lvl7pPr marL="3200400" marR="0" lvl="6"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7pPr>
            <a:lvl8pPr marL="3657600" marR="0" lvl="7"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8pPr>
            <a:lvl9pPr marL="4114800" marR="0" lvl="8"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9pPr>
          </a:lstStyle>
          <a:p>
            <a:endParaRPr/>
          </a:p>
        </p:txBody>
      </p:sp>
      <p:sp>
        <p:nvSpPr>
          <p:cNvPr id="46" name="Google Shape;46;p5"/>
          <p:cNvSpPr txBox="1">
            <a:spLocks noGrp="1"/>
          </p:cNvSpPr>
          <p:nvPr>
            <p:ph type="body" idx="17"/>
          </p:nvPr>
        </p:nvSpPr>
        <p:spPr>
          <a:xfrm>
            <a:off x="16138710" y="34711435"/>
            <a:ext cx="12693650" cy="935798"/>
          </a:xfrm>
          <a:prstGeom prst="rect">
            <a:avLst/>
          </a:prstGeom>
          <a:noFill/>
          <a:ln>
            <a:noFill/>
          </a:ln>
        </p:spPr>
        <p:txBody>
          <a:bodyPr spcFirstLastPara="1" wrap="square" lIns="91425" tIns="45700" rIns="91425" bIns="45700" anchor="ctr" anchorCtr="0">
            <a:normAutofit/>
          </a:bodyPr>
          <a:lstStyle>
            <a:lvl1pPr marL="457200" marR="0" lvl="0" indent="-228600" algn="l" rtl="0">
              <a:lnSpc>
                <a:spcPct val="100000"/>
              </a:lnSpc>
              <a:spcBef>
                <a:spcPts val="1000"/>
              </a:spcBef>
              <a:spcAft>
                <a:spcPts val="0"/>
              </a:spcAft>
              <a:buClr>
                <a:schemeClr val="dk1"/>
              </a:buClr>
              <a:buSzPts val="3000"/>
              <a:buFont typeface="Arial"/>
              <a:buNone/>
              <a:defRPr sz="3000" b="0" i="0" u="none" strike="noStrike" cap="none">
                <a:solidFill>
                  <a:schemeClr val="dk1"/>
                </a:solidFill>
                <a:latin typeface="Arial"/>
                <a:ea typeface="Arial"/>
                <a:cs typeface="Arial"/>
                <a:sym typeface="Arial"/>
              </a:defRPr>
            </a:lvl1pPr>
            <a:lvl2pPr marL="914400" marR="0" lvl="1" indent="-431800" algn="l" rtl="0">
              <a:lnSpc>
                <a:spcPct val="100000"/>
              </a:lnSpc>
              <a:spcBef>
                <a:spcPts val="100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2pPr>
            <a:lvl3pPr marL="1371600" marR="0" lvl="2" indent="-431800" algn="l" rtl="0">
              <a:lnSpc>
                <a:spcPct val="100000"/>
              </a:lnSpc>
              <a:spcBef>
                <a:spcPts val="100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3pPr>
            <a:lvl4pPr marL="1828800" marR="0" lvl="3" indent="-431800" algn="l" rtl="0">
              <a:lnSpc>
                <a:spcPct val="100000"/>
              </a:lnSpc>
              <a:spcBef>
                <a:spcPts val="100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4pPr>
            <a:lvl5pPr marL="2286000" marR="0" lvl="4" indent="-228600" algn="l" rtl="0">
              <a:lnSpc>
                <a:spcPct val="100000"/>
              </a:lnSpc>
              <a:spcBef>
                <a:spcPts val="1000"/>
              </a:spcBef>
              <a:spcAft>
                <a:spcPts val="0"/>
              </a:spcAft>
              <a:buClr>
                <a:srgbClr val="FFFFFF"/>
              </a:buClr>
              <a:buSzPts val="3800"/>
              <a:buFont typeface="Arial"/>
              <a:buNone/>
              <a:defRPr sz="3800" b="0" i="0" u="none" strike="noStrike" cap="none">
                <a:solidFill>
                  <a:srgbClr val="FFFFFF"/>
                </a:solidFill>
                <a:latin typeface="Arial"/>
                <a:ea typeface="Arial"/>
                <a:cs typeface="Arial"/>
                <a:sym typeface="Arial"/>
              </a:defRPr>
            </a:lvl5pPr>
            <a:lvl6pPr marL="2743200" marR="0" lvl="5"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6pPr>
            <a:lvl7pPr marL="3200400" marR="0" lvl="6"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7pPr>
            <a:lvl8pPr marL="3657600" marR="0" lvl="7"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8pPr>
            <a:lvl9pPr marL="4114800" marR="0" lvl="8" indent="-469900" algn="l" rtl="0">
              <a:lnSpc>
                <a:spcPct val="100000"/>
              </a:lnSpc>
              <a:spcBef>
                <a:spcPts val="1000"/>
              </a:spcBef>
              <a:spcAft>
                <a:spcPts val="0"/>
              </a:spcAft>
              <a:buClr>
                <a:srgbClr val="FFFFFF"/>
              </a:buClr>
              <a:buSzPts val="3800"/>
              <a:buFont typeface="Arial"/>
              <a:buChar char="•"/>
              <a:defRPr sz="3800" b="0" i="0" u="none" strike="noStrike" cap="none">
                <a:solidFill>
                  <a:srgbClr val="FFFFFF"/>
                </a:solidFill>
                <a:latin typeface="Arial"/>
                <a:ea typeface="Arial"/>
                <a:cs typeface="Arial"/>
                <a:sym typeface="Arial"/>
              </a:defRPr>
            </a:lvl9pPr>
          </a:lstStyle>
          <a:p>
            <a:endParaRPr/>
          </a:p>
        </p:txBody>
      </p:sp>
      <p:pic>
        <p:nvPicPr>
          <p:cNvPr id="2" name="Picture 1" descr="A black and white logo&#10;&#10;Description automatically generated">
            <a:extLst>
              <a:ext uri="{FF2B5EF4-FFF2-40B4-BE49-F238E27FC236}">
                <a16:creationId xmlns:a16="http://schemas.microsoft.com/office/drawing/2014/main" id="{E18F977A-0B27-B839-D531-C2C344326A5F}"/>
              </a:ext>
            </a:extLst>
          </p:cNvPr>
          <p:cNvPicPr>
            <a:picLocks noChangeAspect="1"/>
          </p:cNvPicPr>
          <p:nvPr userDrawn="1"/>
        </p:nvPicPr>
        <p:blipFill>
          <a:blip r:embed="rId2"/>
          <a:stretch>
            <a:fillRect/>
          </a:stretch>
        </p:blipFill>
        <p:spPr>
          <a:xfrm>
            <a:off x="-342900" y="189129"/>
            <a:ext cx="11428571" cy="4761905"/>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4A64A3"/>
        </a:solidFill>
        <a:effectLst/>
      </p:bgPr>
    </p:bg>
    <p:spTree>
      <p:nvGrpSpPr>
        <p:cNvPr id="1" name="Shape 5"/>
        <p:cNvGrpSpPr/>
        <p:nvPr/>
      </p:nvGrpSpPr>
      <p:grpSpPr>
        <a:xfrm>
          <a:off x="0" y="0"/>
          <a:ext cx="0" cy="0"/>
          <a:chOff x="0" y="0"/>
          <a:chExt cx="0" cy="0"/>
        </a:xfrm>
      </p:grpSpPr>
      <p:sp>
        <p:nvSpPr>
          <p:cNvPr id="6" name="Google Shape;6;p3"/>
          <p:cNvSpPr txBox="1"/>
          <p:nvPr/>
        </p:nvSpPr>
        <p:spPr>
          <a:xfrm>
            <a:off x="-12594130" y="-141598"/>
            <a:ext cx="12249225" cy="27171541"/>
          </a:xfrm>
          <a:prstGeom prst="rect">
            <a:avLst/>
          </a:prstGeom>
          <a:solidFill>
            <a:srgbClr val="3A4F92"/>
          </a:solidFill>
          <a:ln w="9525" cap="flat" cmpd="sng">
            <a:solidFill>
              <a:srgbClr val="46AAC4"/>
            </a:solidFill>
            <a:prstDash val="solid"/>
            <a:round/>
            <a:headEnd type="none" w="sm" len="sm"/>
            <a:tailEnd type="none" w="sm" len="sm"/>
          </a:ln>
          <a:effectLst>
            <a:outerShdw blurRad="38100" dist="23000" dir="5400000" rotWithShape="0">
              <a:srgbClr val="000000">
                <a:alpha val="34901"/>
              </a:srgbClr>
            </a:outerShdw>
          </a:effectLst>
        </p:spPr>
        <p:txBody>
          <a:bodyPr spcFirstLastPara="1" wrap="square" lIns="381000" tIns="381000" rIns="381000" bIns="381000" anchor="t" anchorCtr="0">
            <a:spAutoFit/>
          </a:bodyPr>
          <a:lstStyle/>
          <a:p>
            <a:pPr marL="0" marR="0" lvl="0" indent="0" algn="l" rtl="0">
              <a:lnSpc>
                <a:spcPct val="100000"/>
              </a:lnSpc>
              <a:spcBef>
                <a:spcPts val="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(—THIS SIDEBAR DOES NOT PRINT—)</a:t>
            </a:r>
            <a:endParaRPr dirty="0"/>
          </a:p>
          <a:p>
            <a:pPr marL="0" marR="0" lvl="0" indent="0" algn="l" rtl="0">
              <a:lnSpc>
                <a:spcPct val="100000"/>
              </a:lnSpc>
              <a:spcBef>
                <a:spcPts val="700"/>
              </a:spcBef>
              <a:spcAft>
                <a:spcPts val="0"/>
              </a:spcAft>
              <a:buClr>
                <a:srgbClr val="FFFFFF"/>
              </a:buClr>
              <a:buSzPts val="3000"/>
              <a:buFont typeface="Arial"/>
              <a:buNone/>
            </a:pPr>
            <a:endParaRPr sz="3000" b="0" i="0" u="none" strike="noStrike" cap="none" dirty="0">
              <a:solidFill>
                <a:srgbClr val="000000"/>
              </a:solidFill>
              <a:latin typeface="Arial"/>
              <a:ea typeface="Arial"/>
              <a:cs typeface="Arial"/>
              <a:sym typeface="Arial"/>
            </a:endParaRPr>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DESIGN GUIDE</a:t>
            </a:r>
            <a:endParaRPr dirty="0"/>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This PowerPoint template produces a standard A0 format (84,1cm x 118,9cm) research poster. You can use it to create your poster that will be displayed at the EBMT-EHA 8</a:t>
            </a:r>
            <a:r>
              <a:rPr lang="en-US" sz="4100" b="0" i="0" u="none" strike="noStrike" cap="none" baseline="30000" dirty="0">
                <a:solidFill>
                  <a:srgbClr val="FFFFFF"/>
                </a:solidFill>
                <a:latin typeface="Arial"/>
                <a:ea typeface="Arial"/>
                <a:cs typeface="Arial"/>
                <a:sym typeface="Arial"/>
              </a:rPr>
              <a:t>th</a:t>
            </a:r>
            <a:r>
              <a:rPr lang="en-US" sz="4100" b="0" i="0" u="none" strike="noStrike" cap="none" dirty="0">
                <a:solidFill>
                  <a:srgbClr val="FFFFFF"/>
                </a:solidFill>
                <a:latin typeface="Arial"/>
                <a:ea typeface="Arial"/>
                <a:cs typeface="Arial"/>
                <a:sym typeface="Arial"/>
              </a:rPr>
              <a:t> European CAR T-cell Meeting. This template will save valuable time placing titles, subtitles, text, and graphics, and it will allow homogeneity throughout the various posters.</a:t>
            </a:r>
            <a:endParaRPr dirty="0"/>
          </a:p>
          <a:p>
            <a:pPr marL="0" marR="0" lvl="0" indent="0" algn="l" rtl="0">
              <a:lnSpc>
                <a:spcPct val="100000"/>
              </a:lnSpc>
              <a:spcBef>
                <a:spcPts val="700"/>
              </a:spcBef>
              <a:spcAft>
                <a:spcPts val="0"/>
              </a:spcAft>
              <a:buClr>
                <a:srgbClr val="FFFFFF"/>
              </a:buClr>
              <a:buSzPts val="3000"/>
              <a:buFont typeface="Arial"/>
              <a:buNone/>
            </a:pPr>
            <a:endParaRPr sz="3000" b="0" i="0" u="none" strike="noStrike" cap="none" dirty="0">
              <a:solidFill>
                <a:srgbClr val="000000"/>
              </a:solidFill>
              <a:latin typeface="Arial"/>
              <a:ea typeface="Arial"/>
              <a:cs typeface="Arial"/>
              <a:sym typeface="Arial"/>
            </a:endParaRPr>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QUICK START</a:t>
            </a:r>
            <a:endParaRPr dirty="0"/>
          </a:p>
          <a:p>
            <a:pPr marL="0" marR="0" lvl="0" indent="0" algn="l" rtl="0">
              <a:lnSpc>
                <a:spcPct val="100000"/>
              </a:lnSpc>
              <a:spcBef>
                <a:spcPts val="700"/>
              </a:spcBef>
              <a:spcAft>
                <a:spcPts val="0"/>
              </a:spcAft>
              <a:buClr>
                <a:srgbClr val="FFFFFF"/>
              </a:buClr>
              <a:buSzPts val="3000"/>
              <a:buFont typeface="Arial"/>
              <a:buNone/>
            </a:pPr>
            <a:endParaRPr sz="3000" b="0" i="0" u="none" strike="noStrike" cap="none" dirty="0">
              <a:solidFill>
                <a:srgbClr val="000000"/>
              </a:solidFill>
              <a:latin typeface="Arial"/>
              <a:ea typeface="Arial"/>
              <a:cs typeface="Arial"/>
              <a:sym typeface="Arial"/>
            </a:endParaRPr>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SELECT DESIRED LAYOUT</a:t>
            </a:r>
            <a:endParaRPr dirty="0"/>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When designing your own poster, you will be able to choose between the two proposed  layouts - the single or the double column - according to the information you will have to present. Simply click right on the slide&gt;layout: office theme, single column or double column</a:t>
            </a:r>
            <a:endParaRPr dirty="0"/>
          </a:p>
          <a:p>
            <a:pPr marL="0" marR="0" lvl="0" indent="0" algn="l" rtl="0">
              <a:lnSpc>
                <a:spcPct val="100000"/>
              </a:lnSpc>
              <a:spcBef>
                <a:spcPts val="700"/>
              </a:spcBef>
              <a:spcAft>
                <a:spcPts val="0"/>
              </a:spcAft>
              <a:buClr>
                <a:srgbClr val="FFFFFF"/>
              </a:buClr>
              <a:buSzPts val="3000"/>
              <a:buFont typeface="Arial"/>
              <a:buNone/>
            </a:pPr>
            <a:endParaRPr sz="3000" b="0" i="0" u="none" strike="noStrike" cap="none" dirty="0">
              <a:solidFill>
                <a:srgbClr val="000000"/>
              </a:solidFill>
              <a:latin typeface="Arial"/>
              <a:ea typeface="Arial"/>
              <a:cs typeface="Arial"/>
              <a:sym typeface="Arial"/>
            </a:endParaRPr>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TITLE, AUTHORS, AND AFFILIATIONS</a:t>
            </a:r>
            <a:endParaRPr dirty="0"/>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Start designing your poster by adding the title of your work, the names of the authors, and the affiliated institutions. This information should be the exact same as what you submitted - no changes are permitted.</a:t>
            </a:r>
            <a:endParaRPr dirty="0"/>
          </a:p>
          <a:p>
            <a:pPr marL="0" marR="0" lvl="0" indent="0" algn="l" rtl="0">
              <a:lnSpc>
                <a:spcPct val="100000"/>
              </a:lnSpc>
              <a:spcBef>
                <a:spcPts val="700"/>
              </a:spcBef>
              <a:spcAft>
                <a:spcPts val="0"/>
              </a:spcAft>
              <a:buClr>
                <a:srgbClr val="FFFFFF"/>
              </a:buClr>
              <a:buSzPts val="3000"/>
              <a:buFont typeface="Arial"/>
              <a:buNone/>
            </a:pPr>
            <a:endParaRPr sz="3000" b="0" i="0" u="none" strike="noStrike" cap="none" dirty="0">
              <a:solidFill>
                <a:srgbClr val="000000"/>
              </a:solidFill>
              <a:latin typeface="Arial"/>
              <a:ea typeface="Arial"/>
              <a:cs typeface="Arial"/>
              <a:sym typeface="Arial"/>
            </a:endParaRPr>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TITLES FONT</a:t>
            </a:r>
            <a:endParaRPr dirty="0"/>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For titles use Arial Bold 42 in corporate dark blue: CMYK (93/73/8/0)</a:t>
            </a:r>
            <a:endParaRPr dirty="0"/>
          </a:p>
          <a:p>
            <a:pPr marL="0" marR="0" lvl="0" indent="0" algn="l" rtl="0">
              <a:lnSpc>
                <a:spcPct val="100000"/>
              </a:lnSpc>
              <a:spcBef>
                <a:spcPts val="700"/>
              </a:spcBef>
              <a:spcAft>
                <a:spcPts val="0"/>
              </a:spcAft>
              <a:buClr>
                <a:srgbClr val="FFFFFF"/>
              </a:buClr>
              <a:buSzPts val="3000"/>
              <a:buFont typeface="Arial"/>
              <a:buNone/>
            </a:pPr>
            <a:endParaRPr sz="3000" b="0" i="0" u="none" strike="noStrike" cap="none" dirty="0">
              <a:solidFill>
                <a:srgbClr val="000000"/>
              </a:solidFill>
              <a:latin typeface="Arial"/>
              <a:ea typeface="Arial"/>
              <a:cs typeface="Arial"/>
              <a:sym typeface="Arial"/>
            </a:endParaRPr>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BODY FONT</a:t>
            </a:r>
            <a:endParaRPr dirty="0"/>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For body text use Arial Regular 30 in black.</a:t>
            </a:r>
            <a:endParaRPr dirty="0"/>
          </a:p>
          <a:p>
            <a:pPr marL="0" marR="0" lvl="0" indent="0" algn="l" rtl="0">
              <a:lnSpc>
                <a:spcPct val="100000"/>
              </a:lnSpc>
              <a:spcBef>
                <a:spcPts val="700"/>
              </a:spcBef>
              <a:spcAft>
                <a:spcPts val="0"/>
              </a:spcAft>
              <a:buClr>
                <a:srgbClr val="FFFFFF"/>
              </a:buClr>
              <a:buSzPts val="3000"/>
              <a:buFont typeface="Arial"/>
              <a:buNone/>
            </a:pPr>
            <a:endParaRPr sz="3000" b="0" i="0" u="none" strike="noStrike" cap="none" dirty="0">
              <a:solidFill>
                <a:srgbClr val="000000"/>
              </a:solidFill>
              <a:latin typeface="Arial"/>
              <a:ea typeface="Arial"/>
              <a:cs typeface="Arial"/>
              <a:sym typeface="Arial"/>
            </a:endParaRPr>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TEXT SIZE </a:t>
            </a:r>
            <a:endParaRPr dirty="0"/>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Adjust the size of your text based on how much content you have to present. The default template text offers a good starting point.</a:t>
            </a:r>
            <a:endParaRPr dirty="0"/>
          </a:p>
        </p:txBody>
      </p:sp>
      <p:sp>
        <p:nvSpPr>
          <p:cNvPr id="7" name="Google Shape;7;p3"/>
          <p:cNvSpPr txBox="1"/>
          <p:nvPr/>
        </p:nvSpPr>
        <p:spPr>
          <a:xfrm>
            <a:off x="30621705" y="-99862"/>
            <a:ext cx="12284835" cy="30592990"/>
          </a:xfrm>
          <a:prstGeom prst="rect">
            <a:avLst/>
          </a:prstGeom>
          <a:solidFill>
            <a:srgbClr val="294C84"/>
          </a:solidFill>
          <a:ln w="9525" cap="flat" cmpd="sng">
            <a:solidFill>
              <a:srgbClr val="46AAC4"/>
            </a:solidFill>
            <a:prstDash val="solid"/>
            <a:round/>
            <a:headEnd type="none" w="sm" len="sm"/>
            <a:tailEnd type="none" w="sm" len="sm"/>
          </a:ln>
          <a:effectLst>
            <a:outerShdw blurRad="38100" dist="23000" dir="5400000" rotWithShape="0">
              <a:srgbClr val="000000">
                <a:alpha val="34901"/>
              </a:srgbClr>
            </a:outerShdw>
          </a:effectLst>
        </p:spPr>
        <p:txBody>
          <a:bodyPr spcFirstLastPara="1" wrap="square" lIns="381000" tIns="381000" rIns="381000" bIns="381000" anchor="t" anchorCtr="0">
            <a:spAutoFit/>
          </a:bodyPr>
          <a:lstStyle/>
          <a:p>
            <a:pPr marL="0" marR="0" lvl="0" indent="0" algn="l" rtl="0">
              <a:lnSpc>
                <a:spcPct val="100000"/>
              </a:lnSpc>
              <a:spcBef>
                <a:spcPts val="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(—THIS SIDEBAR DOES NOT PRINT—)</a:t>
            </a:r>
            <a:endParaRPr dirty="0"/>
          </a:p>
          <a:p>
            <a:pPr marL="0" marR="0" lvl="0" indent="0" algn="l" rtl="0">
              <a:lnSpc>
                <a:spcPct val="100000"/>
              </a:lnSpc>
              <a:spcBef>
                <a:spcPts val="700"/>
              </a:spcBef>
              <a:spcAft>
                <a:spcPts val="0"/>
              </a:spcAft>
              <a:buClr>
                <a:srgbClr val="FFFFFF"/>
              </a:buClr>
              <a:buSzPts val="3000"/>
              <a:buFont typeface="Arial"/>
              <a:buNone/>
            </a:pPr>
            <a:endParaRPr sz="3000" b="0" i="0" u="none" strike="noStrike" cap="none" dirty="0">
              <a:solidFill>
                <a:srgbClr val="000000"/>
              </a:solidFill>
              <a:latin typeface="Arial"/>
              <a:ea typeface="Arial"/>
              <a:cs typeface="Arial"/>
              <a:sym typeface="Arial"/>
            </a:endParaRPr>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QUICK START (cont.)</a:t>
            </a:r>
            <a:endParaRPr dirty="0"/>
          </a:p>
          <a:p>
            <a:pPr marL="0" marR="0" lvl="0" indent="0" algn="l" rtl="0">
              <a:lnSpc>
                <a:spcPct val="100000"/>
              </a:lnSpc>
              <a:spcBef>
                <a:spcPts val="700"/>
              </a:spcBef>
              <a:spcAft>
                <a:spcPts val="0"/>
              </a:spcAft>
              <a:buClr>
                <a:srgbClr val="FFFFFF"/>
              </a:buClr>
              <a:buSzPts val="3000"/>
              <a:buFont typeface="Arial"/>
              <a:buNone/>
            </a:pPr>
            <a:endParaRPr sz="3000" b="0" i="0" u="none" strike="noStrike" cap="none" dirty="0">
              <a:solidFill>
                <a:srgbClr val="000000"/>
              </a:solidFill>
              <a:latin typeface="Arial"/>
              <a:ea typeface="Arial"/>
              <a:cs typeface="Arial"/>
              <a:sym typeface="Arial"/>
            </a:endParaRPr>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GRAPHS / CHARTS</a:t>
            </a:r>
            <a:endParaRPr dirty="0"/>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You can simply copy and paste charts and graphs from Excel or Word. Some reformatting may be required depending on how the original document has been created.</a:t>
            </a:r>
            <a:endParaRPr dirty="0"/>
          </a:p>
          <a:p>
            <a:pPr marL="0" marR="0" lvl="0" indent="0" algn="l" rtl="0">
              <a:lnSpc>
                <a:spcPct val="100000"/>
              </a:lnSpc>
              <a:spcBef>
                <a:spcPts val="700"/>
              </a:spcBef>
              <a:spcAft>
                <a:spcPts val="0"/>
              </a:spcAft>
              <a:buClr>
                <a:srgbClr val="FFFFFF"/>
              </a:buClr>
              <a:buSzPts val="3000"/>
              <a:buFont typeface="Arial"/>
              <a:buNone/>
            </a:pPr>
            <a:endParaRPr sz="3000" b="0" i="0" u="none" strike="noStrike" cap="none" dirty="0">
              <a:solidFill>
                <a:srgbClr val="000000"/>
              </a:solidFill>
              <a:latin typeface="Arial"/>
              <a:ea typeface="Arial"/>
              <a:cs typeface="Arial"/>
              <a:sym typeface="Arial"/>
            </a:endParaRPr>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PHOTOGRAPHS / GRAPHICS</a:t>
            </a:r>
            <a:endParaRPr dirty="0"/>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You can add images by dragging and dropping from your desktop, copy and paste, or by going to INSERT &gt; PICTURES. Resize images proportionally by holding down the SHIFT key and dragging one of the corner handles. For a professional-looking poster, do not distort your images by enlarging them disproportionally. The image and/or graphic captions should be written in Arial 20 and centered.</a:t>
            </a:r>
            <a:endParaRPr dirty="0"/>
          </a:p>
          <a:p>
            <a:pPr marL="0" marR="0" lvl="0" indent="0" algn="l" rtl="0">
              <a:lnSpc>
                <a:spcPct val="100000"/>
              </a:lnSpc>
              <a:spcBef>
                <a:spcPts val="700"/>
              </a:spcBef>
              <a:spcAft>
                <a:spcPts val="0"/>
              </a:spcAft>
              <a:buClr>
                <a:srgbClr val="FFFFFF"/>
              </a:buClr>
              <a:buSzPts val="3000"/>
              <a:buFont typeface="Arial"/>
              <a:buNone/>
            </a:pPr>
            <a:endParaRPr sz="3000" b="0" i="0" u="none" strike="noStrike" cap="none" dirty="0">
              <a:solidFill>
                <a:srgbClr val="000000"/>
              </a:solidFill>
              <a:latin typeface="Arial"/>
              <a:ea typeface="Arial"/>
              <a:cs typeface="Arial"/>
              <a:sym typeface="Arial"/>
            </a:endParaRPr>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ADDING SPONSORS LOGOS</a:t>
            </a:r>
            <a:endParaRPr sz="3000" b="0" i="0" u="none" strike="noStrike" cap="none" dirty="0">
              <a:solidFill>
                <a:srgbClr val="222222"/>
              </a:solidFill>
              <a:latin typeface="Arial"/>
              <a:ea typeface="Arial"/>
              <a:cs typeface="Arial"/>
              <a:sym typeface="Arial"/>
            </a:endParaRPr>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Do not remove or move the EBMT/EHA logos. You can insert a logo (of a sponsor for instance) where applicable in the poster as long as it does not cover up EBMT/EHA’s logos. Logos taken from web sites are likely to be low quality when printed. Zoom in at 100% to see what the logo will look like on the final poster and make any necessary adjustments. Use the white version of the logo if added on top of the blue space.</a:t>
            </a:r>
            <a:endParaRPr sz="3000" b="0" i="0" u="none" strike="noStrike" cap="none" dirty="0">
              <a:solidFill>
                <a:srgbClr val="222222"/>
              </a:solidFill>
              <a:latin typeface="Arial"/>
              <a:ea typeface="Arial"/>
              <a:cs typeface="Arial"/>
              <a:sym typeface="Arial"/>
            </a:endParaRPr>
          </a:p>
          <a:p>
            <a:pPr marL="0" marR="0" lvl="0" indent="0" algn="l" rtl="0">
              <a:lnSpc>
                <a:spcPct val="100000"/>
              </a:lnSpc>
              <a:spcBef>
                <a:spcPts val="700"/>
              </a:spcBef>
              <a:spcAft>
                <a:spcPts val="0"/>
              </a:spcAft>
              <a:buClr>
                <a:srgbClr val="FFFFFF"/>
              </a:buClr>
              <a:buSzPts val="3000"/>
              <a:buFont typeface="Arial"/>
              <a:buNone/>
            </a:pPr>
            <a:endParaRPr sz="3000" b="0" i="0" u="none" strike="noStrike" cap="none" dirty="0">
              <a:solidFill>
                <a:srgbClr val="222222"/>
              </a:solidFill>
              <a:latin typeface="Arial"/>
              <a:ea typeface="Arial"/>
              <a:cs typeface="Arial"/>
              <a:sym typeface="Arial"/>
            </a:endParaRPr>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IMAGE QUALITY CHECK</a:t>
            </a:r>
            <a:endParaRPr sz="3000" b="0" i="0" u="none" strike="noStrike" cap="none" dirty="0">
              <a:solidFill>
                <a:srgbClr val="222222"/>
              </a:solidFill>
              <a:latin typeface="Arial"/>
              <a:ea typeface="Arial"/>
              <a:cs typeface="Arial"/>
              <a:sym typeface="Arial"/>
            </a:endParaRPr>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Zoom in and look at your images at 100% magnification. If they look good, they will print well. </a:t>
            </a:r>
            <a:endParaRPr dirty="0"/>
          </a:p>
          <a:p>
            <a:pPr marL="0" marR="0" lvl="0" indent="0" algn="l" rtl="0">
              <a:lnSpc>
                <a:spcPct val="100000"/>
              </a:lnSpc>
              <a:spcBef>
                <a:spcPts val="700"/>
              </a:spcBef>
              <a:spcAft>
                <a:spcPts val="0"/>
              </a:spcAft>
              <a:buClr>
                <a:srgbClr val="FFFFFF"/>
              </a:buClr>
              <a:buSzPts val="3000"/>
              <a:buFont typeface="Arial"/>
              <a:buNone/>
            </a:pPr>
            <a:endParaRPr sz="3000" b="0" i="0" u="none" strike="noStrike" cap="none" dirty="0">
              <a:solidFill>
                <a:srgbClr val="000000"/>
              </a:solidFill>
              <a:latin typeface="Arial"/>
              <a:ea typeface="Arial"/>
              <a:cs typeface="Arial"/>
              <a:sym typeface="Arial"/>
            </a:endParaRPr>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SAVE YOUR WORK</a:t>
            </a:r>
            <a:endParaRPr sz="3000" b="0" i="0" u="none" strike="noStrike" cap="none" dirty="0">
              <a:solidFill>
                <a:srgbClr val="222222"/>
              </a:solidFill>
              <a:latin typeface="Arial"/>
              <a:ea typeface="Arial"/>
              <a:cs typeface="Arial"/>
              <a:sym typeface="Arial"/>
            </a:endParaRPr>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Save your poster as a PDF document (.pdf).</a:t>
            </a:r>
            <a:endParaRPr dirty="0"/>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File &gt; save as &gt; PDF.</a:t>
            </a:r>
            <a:endParaRPr dirty="0"/>
          </a:p>
          <a:p>
            <a:pPr marL="0" marR="0" lvl="0" indent="0" algn="l" rtl="0">
              <a:lnSpc>
                <a:spcPct val="100000"/>
              </a:lnSpc>
              <a:spcBef>
                <a:spcPts val="700"/>
              </a:spcBef>
              <a:spcAft>
                <a:spcPts val="0"/>
              </a:spcAft>
              <a:buClr>
                <a:srgbClr val="FFFFFF"/>
              </a:buClr>
              <a:buSzPts val="3000"/>
              <a:buFont typeface="Arial"/>
              <a:buNone/>
            </a:pPr>
            <a:endParaRPr sz="3000" b="0" i="0" u="none" strike="noStrike" cap="none" dirty="0">
              <a:solidFill>
                <a:srgbClr val="000000"/>
              </a:solidFill>
              <a:latin typeface="Arial"/>
              <a:ea typeface="Arial"/>
              <a:cs typeface="Arial"/>
              <a:sym typeface="Arial"/>
            </a:endParaRPr>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TO PRINT</a:t>
            </a:r>
            <a:endParaRPr sz="3000" b="0" i="0" u="none" strike="noStrike" cap="none" dirty="0">
              <a:solidFill>
                <a:srgbClr val="222222"/>
              </a:solidFill>
              <a:latin typeface="Arial"/>
              <a:ea typeface="Arial"/>
              <a:cs typeface="Arial"/>
              <a:sym typeface="Arial"/>
            </a:endParaRPr>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Ask for a white matte paper, +180 grams.</a:t>
            </a:r>
            <a:endParaRPr dirty="0"/>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A0 format (84,1cm x 118,9cm)</a:t>
            </a:r>
            <a:endParaRPr dirty="0"/>
          </a:p>
          <a:p>
            <a:pPr marL="0" marR="0" lvl="0" indent="0" algn="l" rtl="0">
              <a:lnSpc>
                <a:spcPct val="100000"/>
              </a:lnSpc>
              <a:spcBef>
                <a:spcPts val="700"/>
              </a:spcBef>
              <a:spcAft>
                <a:spcPts val="0"/>
              </a:spcAft>
              <a:buClr>
                <a:srgbClr val="FFFFFF"/>
              </a:buClr>
              <a:buSzPts val="3000"/>
              <a:buFont typeface="Arial"/>
              <a:buNone/>
            </a:pPr>
            <a:endParaRPr sz="3000" b="0" i="0" u="none" strike="noStrike" cap="none" dirty="0">
              <a:solidFill>
                <a:srgbClr val="000000"/>
              </a:solidFill>
              <a:latin typeface="Arial"/>
              <a:ea typeface="Arial"/>
              <a:cs typeface="Arial"/>
              <a:sym typeface="Arial"/>
            </a:endParaRPr>
          </a:p>
          <a:p>
            <a:pPr marL="0" marR="0" lvl="0" indent="0" algn="l" rtl="0">
              <a:lnSpc>
                <a:spcPct val="100000"/>
              </a:lnSpc>
              <a:spcBef>
                <a:spcPts val="700"/>
              </a:spcBef>
              <a:spcAft>
                <a:spcPts val="0"/>
              </a:spcAft>
              <a:buClr>
                <a:srgbClr val="FFFFFF"/>
              </a:buClr>
              <a:buSzPts val="4100"/>
              <a:buFont typeface="Arial"/>
              <a:buNone/>
            </a:pPr>
            <a:r>
              <a:rPr lang="en-US" sz="4100" b="0" i="0" u="none" strike="noStrike" cap="none" dirty="0">
                <a:solidFill>
                  <a:srgbClr val="FFFFFF"/>
                </a:solidFill>
                <a:latin typeface="Arial"/>
                <a:ea typeface="Arial"/>
                <a:cs typeface="Arial"/>
                <a:sym typeface="Arial"/>
              </a:rPr>
              <a:t>THANK YOU!</a:t>
            </a:r>
            <a:endParaRPr sz="3000" b="0" i="0" u="none" strike="noStrike" cap="none" dirty="0">
              <a:solidFill>
                <a:srgbClr val="222222"/>
              </a:solidFill>
              <a:latin typeface="Arial"/>
              <a:ea typeface="Arial"/>
              <a:cs typeface="Arial"/>
              <a:sym typeface="Arial"/>
            </a:endParaRPr>
          </a:p>
        </p:txBody>
      </p:sp>
      <p:sp>
        <p:nvSpPr>
          <p:cNvPr id="8" name="Google Shape;8;p3"/>
          <p:cNvSpPr/>
          <p:nvPr/>
        </p:nvSpPr>
        <p:spPr>
          <a:xfrm>
            <a:off x="874479" y="8618567"/>
            <a:ext cx="28477042" cy="33430611"/>
          </a:xfrm>
          <a:prstGeom prst="roundRect">
            <a:avLst>
              <a:gd name="adj" fmla="val 1387"/>
            </a:avLst>
          </a:prstGeom>
          <a:solidFill>
            <a:srgbClr val="FFFFFF"/>
          </a:solidFill>
          <a:ln>
            <a:noFill/>
          </a:ln>
        </p:spPr>
        <p:txBody>
          <a:bodyPr spcFirstLastPara="1" wrap="square" lIns="45700" tIns="45700" rIns="45700" bIns="45700" anchor="ctr" anchorCtr="0">
            <a:noAutofit/>
          </a:bodyPr>
          <a:lstStyle/>
          <a:p>
            <a:pPr marL="0" marR="0" lvl="0" indent="0" algn="ctr" rtl="0">
              <a:lnSpc>
                <a:spcPct val="100000"/>
              </a:lnSpc>
              <a:spcBef>
                <a:spcPts val="0"/>
              </a:spcBef>
              <a:spcAft>
                <a:spcPts val="0"/>
              </a:spcAft>
              <a:buClr>
                <a:srgbClr val="000000"/>
              </a:buClr>
              <a:buSzPts val="3000"/>
              <a:buFont typeface="Arial"/>
              <a:buNone/>
            </a:pPr>
            <a:endParaRPr sz="3000" b="0" i="0" u="none" strike="noStrike" cap="none">
              <a:solidFill>
                <a:srgbClr val="000000"/>
              </a:solidFill>
              <a:latin typeface="Arial"/>
              <a:ea typeface="Arial"/>
              <a:cs typeface="Arial"/>
              <a:sym typeface="Arial"/>
            </a:endParaRPr>
          </a:p>
        </p:txBody>
      </p:sp>
      <p:pic>
        <p:nvPicPr>
          <p:cNvPr id="3" name="Picture 2" descr="A black and white logo&#10;&#10;Description automatically generated">
            <a:extLst>
              <a:ext uri="{FF2B5EF4-FFF2-40B4-BE49-F238E27FC236}">
                <a16:creationId xmlns:a16="http://schemas.microsoft.com/office/drawing/2014/main" id="{B61C18A5-5B48-B656-C980-214D40F69640}"/>
              </a:ext>
            </a:extLst>
          </p:cNvPr>
          <p:cNvPicPr>
            <a:picLocks noChangeAspect="1"/>
          </p:cNvPicPr>
          <p:nvPr userDrawn="1"/>
        </p:nvPicPr>
        <p:blipFill>
          <a:blip r:embed="rId4"/>
          <a:stretch>
            <a:fillRect/>
          </a:stretch>
        </p:blipFill>
        <p:spPr>
          <a:xfrm>
            <a:off x="-342900" y="189129"/>
            <a:ext cx="11428571" cy="4761905"/>
          </a:xfrm>
          <a:prstGeom prst="rect">
            <a:avLst/>
          </a:prstGeom>
        </p:spPr>
      </p:pic>
    </p:spTree>
  </p:cSld>
  <p:clrMap bg1="lt1" tx1="dk1" bg2="dk2" tx2="lt2" accent1="accent1" accent2="accent2" accent3="accent3" accent4="accent4" accent5="accent5" accent6="accent6" hlink="hlink" folHlink="folHlink"/>
  <p:sldLayoutIdLst>
    <p:sldLayoutId id="2147483649" r:id="rId1"/>
    <p:sldLayoutId id="2147483650"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sp>
        <p:nvSpPr>
          <p:cNvPr id="51" name="Google Shape;51;g2af698c1222_0_0"/>
          <p:cNvSpPr txBox="1">
            <a:spLocks noGrp="1"/>
          </p:cNvSpPr>
          <p:nvPr>
            <p:ph type="body" idx="1"/>
          </p:nvPr>
        </p:nvSpPr>
        <p:spPr>
          <a:xfrm>
            <a:off x="1431534" y="40925240"/>
            <a:ext cx="12117300" cy="581100"/>
          </a:xfrm>
          <a:prstGeom prst="rect">
            <a:avLst/>
          </a:prstGeom>
        </p:spPr>
        <p:txBody>
          <a:bodyPr spcFirstLastPara="1" wrap="square" lIns="91425" tIns="45700" rIns="91425" bIns="45700" anchor="t" anchorCtr="0">
            <a:normAutofit fontScale="77500" lnSpcReduction="20000"/>
          </a:bodyPr>
          <a:lstStyle/>
          <a:p>
            <a:pPr marL="0" lvl="0" indent="0" algn="l" rtl="0">
              <a:spcBef>
                <a:spcPts val="1000"/>
              </a:spcBef>
              <a:spcAft>
                <a:spcPts val="0"/>
              </a:spcAft>
              <a:buNone/>
            </a:pPr>
            <a:endParaRPr/>
          </a:p>
        </p:txBody>
      </p:sp>
      <p:sp>
        <p:nvSpPr>
          <p:cNvPr id="52" name="Google Shape;52;g2af698c1222_0_0"/>
          <p:cNvSpPr txBox="1">
            <a:spLocks noGrp="1"/>
          </p:cNvSpPr>
          <p:nvPr>
            <p:ph type="body" idx="2"/>
          </p:nvPr>
        </p:nvSpPr>
        <p:spPr>
          <a:xfrm>
            <a:off x="11187016" y="6293588"/>
            <a:ext cx="18189300" cy="1932000"/>
          </a:xfrm>
          <a:prstGeom prst="rect">
            <a:avLst/>
          </a:prstGeom>
        </p:spPr>
        <p:txBody>
          <a:bodyPr spcFirstLastPara="1" wrap="square" lIns="91425" tIns="45700" rIns="91425" bIns="45700" anchor="t" anchorCtr="0">
            <a:normAutofit/>
          </a:bodyPr>
          <a:lstStyle/>
          <a:p>
            <a:pPr marL="0" lvl="0" indent="0" algn="l" rtl="0">
              <a:spcBef>
                <a:spcPts val="1000"/>
              </a:spcBef>
              <a:spcAft>
                <a:spcPts val="0"/>
              </a:spcAft>
              <a:buNone/>
            </a:pPr>
            <a:endParaRPr/>
          </a:p>
        </p:txBody>
      </p:sp>
      <p:sp>
        <p:nvSpPr>
          <p:cNvPr id="53" name="Google Shape;53;g2af698c1222_0_0"/>
          <p:cNvSpPr txBox="1">
            <a:spLocks noGrp="1"/>
          </p:cNvSpPr>
          <p:nvPr>
            <p:ph type="body" idx="3"/>
          </p:nvPr>
        </p:nvSpPr>
        <p:spPr>
          <a:xfrm>
            <a:off x="11187016" y="759788"/>
            <a:ext cx="18189300" cy="2817300"/>
          </a:xfrm>
          <a:prstGeom prst="rect">
            <a:avLst/>
          </a:prstGeom>
        </p:spPr>
        <p:txBody>
          <a:bodyPr spcFirstLastPara="1" wrap="square" lIns="91425" tIns="45700" rIns="91425" bIns="45700" anchor="t" anchorCtr="0">
            <a:normAutofit/>
          </a:bodyPr>
          <a:lstStyle/>
          <a:p>
            <a:pPr marL="0" lvl="0" indent="0" algn="l" rtl="0">
              <a:spcBef>
                <a:spcPts val="1000"/>
              </a:spcBef>
              <a:spcAft>
                <a:spcPts val="0"/>
              </a:spcAft>
              <a:buNone/>
            </a:pPr>
            <a:endParaRPr/>
          </a:p>
        </p:txBody>
      </p:sp>
      <p:sp>
        <p:nvSpPr>
          <p:cNvPr id="54" name="Google Shape;54;g2af698c1222_0_0"/>
          <p:cNvSpPr txBox="1">
            <a:spLocks noGrp="1"/>
          </p:cNvSpPr>
          <p:nvPr>
            <p:ph type="body" idx="4"/>
          </p:nvPr>
        </p:nvSpPr>
        <p:spPr>
          <a:xfrm>
            <a:off x="11187017" y="3677951"/>
            <a:ext cx="18189300" cy="2514600"/>
          </a:xfrm>
          <a:prstGeom prst="rect">
            <a:avLst/>
          </a:prstGeom>
        </p:spPr>
        <p:txBody>
          <a:bodyPr spcFirstLastPara="1" wrap="square" lIns="91425" tIns="45700" rIns="91425" bIns="45700" anchor="t" anchorCtr="0">
            <a:normAutofit/>
          </a:bodyPr>
          <a:lstStyle/>
          <a:p>
            <a:pPr marL="0" lvl="0" indent="0" algn="l" rtl="0">
              <a:spcBef>
                <a:spcPts val="1000"/>
              </a:spcBef>
              <a:spcAft>
                <a:spcPts val="0"/>
              </a:spcAft>
              <a:buNone/>
            </a:pPr>
            <a:endParaRPr/>
          </a:p>
        </p:txBody>
      </p:sp>
      <p:sp>
        <p:nvSpPr>
          <p:cNvPr id="55" name="Google Shape;55;g2af698c1222_0_0"/>
          <p:cNvSpPr txBox="1">
            <a:spLocks noGrp="1"/>
          </p:cNvSpPr>
          <p:nvPr>
            <p:ph type="body" idx="5"/>
          </p:nvPr>
        </p:nvSpPr>
        <p:spPr>
          <a:xfrm>
            <a:off x="1431534" y="9181496"/>
            <a:ext cx="27413700" cy="828000"/>
          </a:xfrm>
          <a:prstGeom prst="rect">
            <a:avLst/>
          </a:prstGeom>
        </p:spPr>
        <p:txBody>
          <a:bodyPr spcFirstLastPara="1" wrap="square" lIns="91425" tIns="45700" rIns="91425" bIns="45700" anchor="ctr" anchorCtr="0">
            <a:normAutofit lnSpcReduction="10000"/>
          </a:bodyPr>
          <a:lstStyle/>
          <a:p>
            <a:pPr marL="0" lvl="0" indent="0" algn="ctr" rtl="0">
              <a:spcBef>
                <a:spcPts val="1000"/>
              </a:spcBef>
              <a:spcAft>
                <a:spcPts val="0"/>
              </a:spcAft>
              <a:buNone/>
            </a:pPr>
            <a:endParaRPr/>
          </a:p>
        </p:txBody>
      </p:sp>
      <p:sp>
        <p:nvSpPr>
          <p:cNvPr id="56" name="Google Shape;56;g2af698c1222_0_0"/>
          <p:cNvSpPr txBox="1">
            <a:spLocks noGrp="1"/>
          </p:cNvSpPr>
          <p:nvPr>
            <p:ph type="body" idx="6"/>
          </p:nvPr>
        </p:nvSpPr>
        <p:spPr>
          <a:xfrm>
            <a:off x="1431534" y="10043464"/>
            <a:ext cx="27413700" cy="966600"/>
          </a:xfrm>
          <a:prstGeom prst="rect">
            <a:avLst/>
          </a:prstGeom>
        </p:spPr>
        <p:txBody>
          <a:bodyPr spcFirstLastPara="1" wrap="square" lIns="91425" tIns="45700" rIns="91425" bIns="45700" anchor="ctr" anchorCtr="0">
            <a:normAutofit/>
          </a:bodyPr>
          <a:lstStyle/>
          <a:p>
            <a:pPr marL="0" lvl="0" indent="0" algn="l" rtl="0">
              <a:spcBef>
                <a:spcPts val="1000"/>
              </a:spcBef>
              <a:spcAft>
                <a:spcPts val="0"/>
              </a:spcAft>
              <a:buNone/>
            </a:pPr>
            <a:endParaRPr/>
          </a:p>
        </p:txBody>
      </p:sp>
      <p:sp>
        <p:nvSpPr>
          <p:cNvPr id="57" name="Google Shape;57;g2af698c1222_0_0"/>
          <p:cNvSpPr txBox="1">
            <a:spLocks noGrp="1"/>
          </p:cNvSpPr>
          <p:nvPr>
            <p:ph type="body" idx="7"/>
          </p:nvPr>
        </p:nvSpPr>
        <p:spPr>
          <a:xfrm>
            <a:off x="1431534" y="15684007"/>
            <a:ext cx="27413700" cy="828000"/>
          </a:xfrm>
          <a:prstGeom prst="rect">
            <a:avLst/>
          </a:prstGeom>
        </p:spPr>
        <p:txBody>
          <a:bodyPr spcFirstLastPara="1" wrap="square" lIns="91425" tIns="45700" rIns="91425" bIns="45700" anchor="ctr" anchorCtr="0">
            <a:normAutofit lnSpcReduction="10000"/>
          </a:bodyPr>
          <a:lstStyle/>
          <a:p>
            <a:pPr marL="0" lvl="0" indent="0" algn="ctr" rtl="0">
              <a:spcBef>
                <a:spcPts val="1000"/>
              </a:spcBef>
              <a:spcAft>
                <a:spcPts val="0"/>
              </a:spcAft>
              <a:buNone/>
            </a:pPr>
            <a:endParaRPr/>
          </a:p>
        </p:txBody>
      </p:sp>
      <p:sp>
        <p:nvSpPr>
          <p:cNvPr id="58" name="Google Shape;58;g2af698c1222_0_0"/>
          <p:cNvSpPr txBox="1">
            <a:spLocks noGrp="1"/>
          </p:cNvSpPr>
          <p:nvPr>
            <p:ph type="body" idx="8"/>
          </p:nvPr>
        </p:nvSpPr>
        <p:spPr>
          <a:xfrm>
            <a:off x="1431534" y="16545975"/>
            <a:ext cx="27413700" cy="966600"/>
          </a:xfrm>
          <a:prstGeom prst="rect">
            <a:avLst/>
          </a:prstGeom>
        </p:spPr>
        <p:txBody>
          <a:bodyPr spcFirstLastPara="1" wrap="square" lIns="91425" tIns="45700" rIns="91425" bIns="45700" anchor="ctr" anchorCtr="0">
            <a:normAutofit/>
          </a:bodyPr>
          <a:lstStyle/>
          <a:p>
            <a:pPr marL="0" lvl="0" indent="0" algn="l" rtl="0">
              <a:spcBef>
                <a:spcPts val="1000"/>
              </a:spcBef>
              <a:spcAft>
                <a:spcPts val="0"/>
              </a:spcAft>
              <a:buNone/>
            </a:pPr>
            <a:endParaRPr/>
          </a:p>
        </p:txBody>
      </p:sp>
      <p:sp>
        <p:nvSpPr>
          <p:cNvPr id="59" name="Google Shape;59;g2af698c1222_0_0"/>
          <p:cNvSpPr txBox="1">
            <a:spLocks noGrp="1"/>
          </p:cNvSpPr>
          <p:nvPr>
            <p:ph type="body" idx="9"/>
          </p:nvPr>
        </p:nvSpPr>
        <p:spPr>
          <a:xfrm>
            <a:off x="1431534" y="27426666"/>
            <a:ext cx="27413700" cy="828000"/>
          </a:xfrm>
          <a:prstGeom prst="rect">
            <a:avLst/>
          </a:prstGeom>
        </p:spPr>
        <p:txBody>
          <a:bodyPr spcFirstLastPara="1" wrap="square" lIns="91425" tIns="45700" rIns="91425" bIns="45700" anchor="ctr" anchorCtr="0">
            <a:normAutofit lnSpcReduction="10000"/>
          </a:bodyPr>
          <a:lstStyle/>
          <a:p>
            <a:pPr marL="0" lvl="0" indent="0" algn="ctr" rtl="0">
              <a:spcBef>
                <a:spcPts val="1000"/>
              </a:spcBef>
              <a:spcAft>
                <a:spcPts val="0"/>
              </a:spcAft>
              <a:buNone/>
            </a:pPr>
            <a:endParaRPr/>
          </a:p>
        </p:txBody>
      </p:sp>
      <p:sp>
        <p:nvSpPr>
          <p:cNvPr id="60" name="Google Shape;60;g2af698c1222_0_0"/>
          <p:cNvSpPr txBox="1">
            <a:spLocks noGrp="1"/>
          </p:cNvSpPr>
          <p:nvPr>
            <p:ph type="body" idx="13"/>
          </p:nvPr>
        </p:nvSpPr>
        <p:spPr>
          <a:xfrm>
            <a:off x="1431534" y="28288634"/>
            <a:ext cx="27413700" cy="966600"/>
          </a:xfrm>
          <a:prstGeom prst="rect">
            <a:avLst/>
          </a:prstGeom>
        </p:spPr>
        <p:txBody>
          <a:bodyPr spcFirstLastPara="1" wrap="square" lIns="91425" tIns="45700" rIns="91425" bIns="45700" anchor="ctr" anchorCtr="0">
            <a:normAutofit/>
          </a:bodyPr>
          <a:lstStyle/>
          <a:p>
            <a:pPr marL="0" lvl="0" indent="0" algn="l" rtl="0">
              <a:spcBef>
                <a:spcPts val="1000"/>
              </a:spcBef>
              <a:spcAft>
                <a:spcPts val="0"/>
              </a:spcAft>
              <a:buNone/>
            </a:pPr>
            <a:endParaRPr/>
          </a:p>
        </p:txBody>
      </p:sp>
      <p:sp>
        <p:nvSpPr>
          <p:cNvPr id="61" name="Google Shape;61;g2af698c1222_0_0"/>
          <p:cNvSpPr txBox="1">
            <a:spLocks noGrp="1"/>
          </p:cNvSpPr>
          <p:nvPr>
            <p:ph type="body" idx="14"/>
          </p:nvPr>
        </p:nvSpPr>
        <p:spPr>
          <a:xfrm>
            <a:off x="1431534" y="34228231"/>
            <a:ext cx="27413700" cy="828000"/>
          </a:xfrm>
          <a:prstGeom prst="rect">
            <a:avLst/>
          </a:prstGeom>
        </p:spPr>
        <p:txBody>
          <a:bodyPr spcFirstLastPara="1" wrap="square" lIns="91425" tIns="45700" rIns="91425" bIns="45700" anchor="ctr" anchorCtr="0">
            <a:normAutofit lnSpcReduction="10000"/>
          </a:bodyPr>
          <a:lstStyle/>
          <a:p>
            <a:pPr marL="0" lvl="0" indent="0" algn="ctr" rtl="0">
              <a:spcBef>
                <a:spcPts val="1000"/>
              </a:spcBef>
              <a:spcAft>
                <a:spcPts val="0"/>
              </a:spcAft>
              <a:buNone/>
            </a:pPr>
            <a:endParaRPr/>
          </a:p>
        </p:txBody>
      </p:sp>
      <p:sp>
        <p:nvSpPr>
          <p:cNvPr id="62" name="Google Shape;62;g2af698c1222_0_0"/>
          <p:cNvSpPr txBox="1">
            <a:spLocks noGrp="1"/>
          </p:cNvSpPr>
          <p:nvPr>
            <p:ph type="body" idx="15"/>
          </p:nvPr>
        </p:nvSpPr>
        <p:spPr>
          <a:xfrm>
            <a:off x="1431534" y="35090199"/>
            <a:ext cx="27413700" cy="966600"/>
          </a:xfrm>
          <a:prstGeom prst="rect">
            <a:avLst/>
          </a:prstGeom>
        </p:spPr>
        <p:txBody>
          <a:bodyPr spcFirstLastPara="1" wrap="square" lIns="91425" tIns="45700" rIns="91425" bIns="45700" anchor="ctr" anchorCtr="0">
            <a:normAutofit/>
          </a:bodyPr>
          <a:lstStyle/>
          <a:p>
            <a:pPr marL="0" lvl="0" indent="0" algn="l" rtl="0">
              <a:spcBef>
                <a:spcPts val="1000"/>
              </a:spcBef>
              <a:spcAft>
                <a:spcPts val="0"/>
              </a:spcAft>
              <a:buNone/>
            </a:pPr>
            <a:endParaRPr/>
          </a:p>
        </p:txBody>
      </p:sp>
      <p:sp>
        <p:nvSpPr>
          <p:cNvPr id="63" name="Google Shape;63;g2af698c1222_0_0"/>
          <p:cNvSpPr txBox="1">
            <a:spLocks noGrp="1"/>
          </p:cNvSpPr>
          <p:nvPr>
            <p:ph type="body" idx="16"/>
          </p:nvPr>
        </p:nvSpPr>
        <p:spPr>
          <a:xfrm>
            <a:off x="1431534" y="38140929"/>
            <a:ext cx="27413700" cy="828000"/>
          </a:xfrm>
          <a:prstGeom prst="rect">
            <a:avLst/>
          </a:prstGeom>
        </p:spPr>
        <p:txBody>
          <a:bodyPr spcFirstLastPara="1" wrap="square" lIns="91425" tIns="45700" rIns="91425" bIns="45700" anchor="ctr" anchorCtr="0">
            <a:normAutofit lnSpcReduction="10000"/>
          </a:bodyPr>
          <a:lstStyle/>
          <a:p>
            <a:pPr marL="0" lvl="0" indent="0" algn="ctr" rtl="0">
              <a:spcBef>
                <a:spcPts val="1000"/>
              </a:spcBef>
              <a:spcAft>
                <a:spcPts val="0"/>
              </a:spcAft>
              <a:buNone/>
            </a:pPr>
            <a:endParaRPr/>
          </a:p>
        </p:txBody>
      </p:sp>
      <p:sp>
        <p:nvSpPr>
          <p:cNvPr id="64" name="Google Shape;64;g2af698c1222_0_0"/>
          <p:cNvSpPr txBox="1">
            <a:spLocks noGrp="1"/>
          </p:cNvSpPr>
          <p:nvPr>
            <p:ph type="body" idx="17"/>
          </p:nvPr>
        </p:nvSpPr>
        <p:spPr>
          <a:xfrm>
            <a:off x="1431534" y="39002897"/>
            <a:ext cx="27413700" cy="966600"/>
          </a:xfrm>
          <a:prstGeom prst="rect">
            <a:avLst/>
          </a:prstGeom>
        </p:spPr>
        <p:txBody>
          <a:bodyPr spcFirstLastPara="1" wrap="square" lIns="91425" tIns="45700" rIns="91425" bIns="45700" anchor="ctr" anchorCtr="0">
            <a:normAutofit/>
          </a:bodyPr>
          <a:lstStyle/>
          <a:p>
            <a:pPr marL="0" lvl="0" indent="0" algn="l" rtl="0">
              <a:spcBef>
                <a:spcPts val="1000"/>
              </a:spcBef>
              <a:spcAft>
                <a:spcPts val="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Google Shape;69;p2"/>
          <p:cNvSpPr txBox="1">
            <a:spLocks noGrp="1"/>
          </p:cNvSpPr>
          <p:nvPr>
            <p:ph type="body" idx="1"/>
          </p:nvPr>
        </p:nvSpPr>
        <p:spPr>
          <a:xfrm>
            <a:off x="1435093" y="40915539"/>
            <a:ext cx="12117388" cy="581025"/>
          </a:xfrm>
          <a:prstGeom prst="rect">
            <a:avLst/>
          </a:prstGeom>
          <a:noFill/>
          <a:ln>
            <a:noFill/>
          </a:ln>
        </p:spPr>
        <p:txBody>
          <a:bodyPr spcFirstLastPara="1" wrap="square" lIns="91425" tIns="45700" rIns="91425" bIns="45700" anchor="t" anchorCtr="0">
            <a:normAutofit fontScale="92500" lnSpcReduction="10000"/>
          </a:bodyPr>
          <a:lstStyle/>
          <a:p>
            <a:pPr marL="0" lvl="0" indent="0" algn="l" rtl="0">
              <a:lnSpc>
                <a:spcPct val="100000"/>
              </a:lnSpc>
              <a:spcBef>
                <a:spcPts val="0"/>
              </a:spcBef>
              <a:spcAft>
                <a:spcPts val="0"/>
              </a:spcAft>
              <a:buClr>
                <a:schemeClr val="dk1"/>
              </a:buClr>
              <a:buSzPct val="100000"/>
              <a:buFont typeface="Arial"/>
              <a:buNone/>
            </a:pPr>
            <a:endParaRPr/>
          </a:p>
        </p:txBody>
      </p:sp>
      <p:sp>
        <p:nvSpPr>
          <p:cNvPr id="70" name="Google Shape;70;p2"/>
          <p:cNvSpPr txBox="1">
            <a:spLocks noGrp="1"/>
          </p:cNvSpPr>
          <p:nvPr>
            <p:ph type="body" idx="2"/>
          </p:nvPr>
        </p:nvSpPr>
        <p:spPr>
          <a:xfrm>
            <a:off x="11277550" y="6292675"/>
            <a:ext cx="18189266" cy="1932143"/>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rgbClr val="FFFFFF"/>
              </a:buClr>
              <a:buSzPts val="3800"/>
              <a:buFont typeface="Arial"/>
              <a:buNone/>
            </a:pPr>
            <a:endParaRPr/>
          </a:p>
        </p:txBody>
      </p:sp>
      <p:sp>
        <p:nvSpPr>
          <p:cNvPr id="71" name="Google Shape;71;p2"/>
          <p:cNvSpPr txBox="1">
            <a:spLocks noGrp="1"/>
          </p:cNvSpPr>
          <p:nvPr>
            <p:ph type="body" idx="3"/>
          </p:nvPr>
        </p:nvSpPr>
        <p:spPr>
          <a:xfrm>
            <a:off x="11277550" y="758875"/>
            <a:ext cx="18189266" cy="2817241"/>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rgbClr val="FFFFFF"/>
              </a:buClr>
              <a:buSzPts val="5500"/>
              <a:buFont typeface="Arial"/>
              <a:buNone/>
            </a:pPr>
            <a:endParaRPr/>
          </a:p>
        </p:txBody>
      </p:sp>
      <p:sp>
        <p:nvSpPr>
          <p:cNvPr id="72" name="Google Shape;72;p2"/>
          <p:cNvSpPr txBox="1">
            <a:spLocks noGrp="1"/>
          </p:cNvSpPr>
          <p:nvPr>
            <p:ph type="body" idx="4"/>
          </p:nvPr>
        </p:nvSpPr>
        <p:spPr>
          <a:xfrm>
            <a:off x="11277551" y="3677038"/>
            <a:ext cx="18189265" cy="2514715"/>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rgbClr val="FFFFFF"/>
              </a:buClr>
              <a:buSzPts val="5000"/>
              <a:buFont typeface="Arial"/>
              <a:buNone/>
            </a:pPr>
            <a:endParaRPr/>
          </a:p>
        </p:txBody>
      </p:sp>
      <p:sp>
        <p:nvSpPr>
          <p:cNvPr id="73" name="Google Shape;73;p2"/>
          <p:cNvSpPr txBox="1">
            <a:spLocks noGrp="1"/>
          </p:cNvSpPr>
          <p:nvPr>
            <p:ph type="body" idx="5"/>
          </p:nvPr>
        </p:nvSpPr>
        <p:spPr>
          <a:xfrm>
            <a:off x="1444440" y="9245058"/>
            <a:ext cx="12693650" cy="835986"/>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213C80"/>
              </a:buClr>
              <a:buSzPts val="4200"/>
              <a:buFont typeface="Arial"/>
              <a:buNone/>
            </a:pPr>
            <a:endParaRPr/>
          </a:p>
        </p:txBody>
      </p:sp>
      <p:sp>
        <p:nvSpPr>
          <p:cNvPr id="74" name="Google Shape;74;p2"/>
          <p:cNvSpPr txBox="1">
            <a:spLocks noGrp="1"/>
          </p:cNvSpPr>
          <p:nvPr>
            <p:ph type="body" idx="6"/>
          </p:nvPr>
        </p:nvSpPr>
        <p:spPr>
          <a:xfrm>
            <a:off x="1444440" y="10107027"/>
            <a:ext cx="12693650" cy="935798"/>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3000"/>
              <a:buFont typeface="Arial"/>
              <a:buNone/>
            </a:pPr>
            <a:endParaRPr/>
          </a:p>
        </p:txBody>
      </p:sp>
      <p:sp>
        <p:nvSpPr>
          <p:cNvPr id="75" name="Google Shape;75;p2"/>
          <p:cNvSpPr txBox="1">
            <a:spLocks noGrp="1"/>
          </p:cNvSpPr>
          <p:nvPr>
            <p:ph type="body" idx="7"/>
          </p:nvPr>
        </p:nvSpPr>
        <p:spPr>
          <a:xfrm>
            <a:off x="16138710" y="9188669"/>
            <a:ext cx="12693650" cy="835986"/>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213C80"/>
              </a:buClr>
              <a:buSzPts val="4200"/>
              <a:buFont typeface="Arial"/>
              <a:buNone/>
            </a:pPr>
            <a:endParaRPr/>
          </a:p>
        </p:txBody>
      </p:sp>
      <p:sp>
        <p:nvSpPr>
          <p:cNvPr id="76" name="Google Shape;76;p2"/>
          <p:cNvSpPr txBox="1">
            <a:spLocks noGrp="1"/>
          </p:cNvSpPr>
          <p:nvPr>
            <p:ph type="body" idx="8"/>
          </p:nvPr>
        </p:nvSpPr>
        <p:spPr>
          <a:xfrm>
            <a:off x="16138710" y="10050638"/>
            <a:ext cx="12693650" cy="935798"/>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3000"/>
              <a:buFont typeface="Arial"/>
              <a:buNone/>
            </a:pPr>
            <a:endParaRPr/>
          </a:p>
        </p:txBody>
      </p:sp>
      <p:sp>
        <p:nvSpPr>
          <p:cNvPr id="77" name="Google Shape;77;p2"/>
          <p:cNvSpPr txBox="1">
            <a:spLocks noGrp="1"/>
          </p:cNvSpPr>
          <p:nvPr>
            <p:ph type="body" idx="9"/>
          </p:nvPr>
        </p:nvSpPr>
        <p:spPr>
          <a:xfrm>
            <a:off x="1444440" y="20502869"/>
            <a:ext cx="12693650" cy="835986"/>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213C80"/>
              </a:buClr>
              <a:buSzPts val="4200"/>
              <a:buFont typeface="Arial"/>
              <a:buNone/>
            </a:pPr>
            <a:endParaRPr/>
          </a:p>
        </p:txBody>
      </p:sp>
      <p:sp>
        <p:nvSpPr>
          <p:cNvPr id="78" name="Google Shape;78;p2"/>
          <p:cNvSpPr txBox="1">
            <a:spLocks noGrp="1"/>
          </p:cNvSpPr>
          <p:nvPr>
            <p:ph type="body" idx="13"/>
          </p:nvPr>
        </p:nvSpPr>
        <p:spPr>
          <a:xfrm>
            <a:off x="1444440" y="21364838"/>
            <a:ext cx="12693650" cy="935798"/>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3000"/>
              <a:buFont typeface="Arial"/>
              <a:buNone/>
            </a:pPr>
            <a:endParaRPr/>
          </a:p>
        </p:txBody>
      </p:sp>
      <p:sp>
        <p:nvSpPr>
          <p:cNvPr id="79" name="Google Shape;79;p2"/>
          <p:cNvSpPr txBox="1">
            <a:spLocks noGrp="1"/>
          </p:cNvSpPr>
          <p:nvPr>
            <p:ph type="body" idx="14"/>
          </p:nvPr>
        </p:nvSpPr>
        <p:spPr>
          <a:xfrm>
            <a:off x="16138710" y="20502869"/>
            <a:ext cx="12693650" cy="835986"/>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213C80"/>
              </a:buClr>
              <a:buSzPts val="4200"/>
              <a:buFont typeface="Arial"/>
              <a:buNone/>
            </a:pPr>
            <a:endParaRPr/>
          </a:p>
        </p:txBody>
      </p:sp>
      <p:sp>
        <p:nvSpPr>
          <p:cNvPr id="80" name="Google Shape;80;p2"/>
          <p:cNvSpPr txBox="1">
            <a:spLocks noGrp="1"/>
          </p:cNvSpPr>
          <p:nvPr>
            <p:ph type="body" idx="15"/>
          </p:nvPr>
        </p:nvSpPr>
        <p:spPr>
          <a:xfrm>
            <a:off x="16138710" y="21364838"/>
            <a:ext cx="12693650" cy="935798"/>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3000"/>
              <a:buFont typeface="Arial"/>
              <a:buNone/>
            </a:pPr>
            <a:endParaRPr/>
          </a:p>
        </p:txBody>
      </p:sp>
      <p:sp>
        <p:nvSpPr>
          <p:cNvPr id="81" name="Google Shape;81;p2"/>
          <p:cNvSpPr txBox="1">
            <a:spLocks noGrp="1"/>
          </p:cNvSpPr>
          <p:nvPr>
            <p:ph type="body" idx="16"/>
          </p:nvPr>
        </p:nvSpPr>
        <p:spPr>
          <a:xfrm>
            <a:off x="16138710" y="33849466"/>
            <a:ext cx="12693650" cy="835986"/>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213C80"/>
              </a:buClr>
              <a:buSzPts val="4200"/>
              <a:buFont typeface="Arial"/>
              <a:buNone/>
            </a:pPr>
            <a:endParaRPr/>
          </a:p>
        </p:txBody>
      </p:sp>
      <p:sp>
        <p:nvSpPr>
          <p:cNvPr id="82" name="Google Shape;82;p2"/>
          <p:cNvSpPr txBox="1">
            <a:spLocks noGrp="1"/>
          </p:cNvSpPr>
          <p:nvPr>
            <p:ph type="body" idx="17"/>
          </p:nvPr>
        </p:nvSpPr>
        <p:spPr>
          <a:xfrm>
            <a:off x="16138710" y="34711435"/>
            <a:ext cx="12693650" cy="935798"/>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3000"/>
              <a:buFont typeface="Arial"/>
              <a:buNone/>
            </a:pPr>
            <a:endParaRPr/>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0</Words>
  <Application>Microsoft Office PowerPoint</Application>
  <PresentationFormat>Custom</PresentationFormat>
  <Paragraphs>0</Paragraphs>
  <Slides>2</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EBMT</dc:creator>
  <cp:lastModifiedBy>Albert Mahamud</cp:lastModifiedBy>
  <cp:revision>2</cp:revision>
  <dcterms:modified xsi:type="dcterms:W3CDTF">2025-12-05T13:01:17Z</dcterms:modified>
</cp:coreProperties>
</file>