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1.xml"/>
  <Override ContentType="application/vnd.ms-office.chartcolorstyle+xml" PartName="/ppt/charts/colors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2.xml"/>
  <Override ContentType="application/vnd.openxmlformats-officedocument.drawingml.chart+xml" PartName="/ppt/charts/chart1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1.xml"/>
  <Override ContentType="application/vnd.ms-office.chartstyle+xml" PartName="/ppt/charts/style2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embeddedFontLst>
    <p:embeddedFont>
      <p:font typeface="Arial Black"/>
      <p:regular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8" roundtripDataSignature="AMtx7mikWiZMZj6mQtRNR5xyTE5sK3Gi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46E4CCA-F36F-4CA8-9AA3-20F7CFADE924}">
  <a:tblStyle styleId="{546E4CCA-F36F-4CA8-9AA3-20F7CFADE924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</a:tcStyle>
    </a:band1H>
    <a:band2H>
      <a:tcTxStyle/>
    </a:band2H>
    <a:band1V>
      <a:tcTxStyle/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</a:tcBdr>
      </a:tcStyle>
    </a:band1V>
    <a:band2V>
      <a:tcTxStyle/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</a:tcBdr>
      </a:tcStyle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customschemas.google.com/relationships/presentationmetadata" Target="metadata"/><Relationship Id="rId27" Type="http://schemas.openxmlformats.org/officeDocument/2006/relationships/font" Target="fonts/ArialBlack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ES" err="1"/>
              <a:t>Title</a:t>
            </a:r>
            <a:endParaRPr lang="es-E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B5-1D47-AF7D-4AEB22444BB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B5-1D47-AF7D-4AEB22444BB1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B5-1D47-AF7D-4AEB22444B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2698127"/>
        <c:axId val="912441039"/>
      </c:barChart>
      <c:catAx>
        <c:axId val="912698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12441039"/>
        <c:crosses val="autoZero"/>
        <c:auto val="1"/>
        <c:lblAlgn val="ctr"/>
        <c:lblOffset val="100"/>
        <c:noMultiLvlLbl val="0"/>
      </c:catAx>
      <c:valAx>
        <c:axId val="912441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12698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ES"/>
              <a:t>Sales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22D-904A-A281-122E059950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22D-904A-A281-122E059950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22D-904A-A281-122E0599502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22D-904A-A281-122E059950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1 Quarter </c:v>
                </c:pt>
                <c:pt idx="1">
                  <c:v>2 Quarter </c:v>
                </c:pt>
                <c:pt idx="2">
                  <c:v>3 Quarter </c:v>
                </c:pt>
                <c:pt idx="3">
                  <c:v>4 Quarter 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22D-904A-A281-122E0599502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/>
    </cs:fontRef>
    <cs:defRPr sz="1330" kern="1200"/>
  </cs:axisTitle>
  <cs:categoryAxis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/>
    </cs:fontRef>
    <cs:defRPr sz="1197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/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/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/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/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/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/>
    </cs:fontRef>
    <cs:defRPr sz="1330" kern="1200"/>
  </cs:axisTitle>
  <cs:categoryAxis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/>
    </cs:fontRef>
    <cs:defRPr sz="1197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/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/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/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/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/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7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 COVER">
  <p:cSld name="blue COV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/>
          <p:nvPr>
            <p:ph type="title"/>
          </p:nvPr>
        </p:nvSpPr>
        <p:spPr>
          <a:xfrm>
            <a:off x="628650" y="207466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100"/>
              <a:buFont typeface="Arial Black"/>
              <a:buNone/>
              <a:defRPr b="0" sz="51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23"/>
          <p:cNvSpPr txBox="1"/>
          <p:nvPr>
            <p:ph idx="1" type="body"/>
          </p:nvPr>
        </p:nvSpPr>
        <p:spPr>
          <a:xfrm>
            <a:off x="628650" y="4309474"/>
            <a:ext cx="7886700" cy="4650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2" name="Google Shape;12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" y="371477"/>
            <a:ext cx="1564360" cy="9532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seño personalizado">
  <p:cSld name="1_Diseño personalizado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"/>
            <a:ext cx="9144000" cy="1032641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32"/>
          <p:cNvSpPr txBox="1"/>
          <p:nvPr>
            <p:ph type="title"/>
          </p:nvPr>
        </p:nvSpPr>
        <p:spPr>
          <a:xfrm>
            <a:off x="628650" y="273845"/>
            <a:ext cx="7886700" cy="70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 Black"/>
              <a:buNone/>
              <a:defRPr b="1" i="0" sz="33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2"/>
          <p:cNvSpPr txBox="1"/>
          <p:nvPr/>
        </p:nvSpPr>
        <p:spPr>
          <a:xfrm>
            <a:off x="680282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0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7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32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32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text">
  <p:cSld name="full page 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3"/>
          <p:cNvSpPr txBox="1"/>
          <p:nvPr/>
        </p:nvSpPr>
        <p:spPr>
          <a:xfrm>
            <a:off x="680282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0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7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33"/>
          <p:cNvSpPr txBox="1"/>
          <p:nvPr>
            <p:ph idx="1" type="body"/>
          </p:nvPr>
        </p:nvSpPr>
        <p:spPr>
          <a:xfrm>
            <a:off x="628650" y="564127"/>
            <a:ext cx="7886700" cy="40685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chemeClr val="dk1"/>
                </a:solidFill>
              </a:defRPr>
            </a:lvl3pPr>
            <a:lvl4pPr indent="-3048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>
                <a:solidFill>
                  <a:schemeClr val="dk1"/>
                </a:solidFill>
              </a:defRPr>
            </a:lvl4pPr>
            <a:lvl5pPr indent="-29845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ble column">
  <p:cSld name="doble column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4"/>
          <p:cNvSpPr txBox="1"/>
          <p:nvPr/>
        </p:nvSpPr>
        <p:spPr>
          <a:xfrm>
            <a:off x="680282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0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7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34"/>
          <p:cNvSpPr txBox="1"/>
          <p:nvPr>
            <p:ph idx="1" type="body"/>
          </p:nvPr>
        </p:nvSpPr>
        <p:spPr>
          <a:xfrm>
            <a:off x="628650" y="564127"/>
            <a:ext cx="3886200" cy="40685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34"/>
          <p:cNvSpPr txBox="1"/>
          <p:nvPr>
            <p:ph idx="2" type="body"/>
          </p:nvPr>
        </p:nvSpPr>
        <p:spPr>
          <a:xfrm>
            <a:off x="4629150" y="564127"/>
            <a:ext cx="3886200" cy="40685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image">
  <p:cSld name="full image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5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esenter contact information">
  <p:cSld name="presenter contact information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6"/>
          <p:cNvSpPr txBox="1"/>
          <p:nvPr/>
        </p:nvSpPr>
        <p:spPr>
          <a:xfrm>
            <a:off x="680282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0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7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36"/>
          <p:cNvSpPr txBox="1"/>
          <p:nvPr>
            <p:ph idx="1" type="body"/>
          </p:nvPr>
        </p:nvSpPr>
        <p:spPr>
          <a:xfrm>
            <a:off x="4629150" y="564127"/>
            <a:ext cx="3886200" cy="40685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36"/>
          <p:cNvSpPr/>
          <p:nvPr>
            <p:ph idx="2" type="pic"/>
          </p:nvPr>
        </p:nvSpPr>
        <p:spPr>
          <a:xfrm>
            <a:off x="1671750" y="2211596"/>
            <a:ext cx="1800000" cy="1800000"/>
          </a:xfrm>
          <a:prstGeom prst="ellipse">
            <a:avLst/>
          </a:prstGeom>
          <a:noFill/>
          <a:ln>
            <a:noFill/>
          </a:ln>
        </p:spPr>
      </p:sp>
      <p:sp>
        <p:nvSpPr>
          <p:cNvPr id="73" name="Google Shape;73;p36"/>
          <p:cNvSpPr txBox="1"/>
          <p:nvPr>
            <p:ph type="title"/>
          </p:nvPr>
        </p:nvSpPr>
        <p:spPr>
          <a:xfrm>
            <a:off x="628650" y="1405633"/>
            <a:ext cx="3886200" cy="80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4F92"/>
              </a:buClr>
              <a:buSzPts val="3300"/>
              <a:buFont typeface="Arial Black"/>
              <a:buNone/>
              <a:defRPr b="1">
                <a:solidFill>
                  <a:srgbClr val="3A4F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osing slide">
  <p:cSld name="Closing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7"/>
          <p:cNvSpPr txBox="1"/>
          <p:nvPr>
            <p:ph type="title"/>
          </p:nvPr>
        </p:nvSpPr>
        <p:spPr>
          <a:xfrm>
            <a:off x="628650" y="207466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 Black"/>
              <a:buNone/>
              <a:defRPr sz="33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6" name="Google Shape;76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89000" y="3677852"/>
            <a:ext cx="1566000" cy="957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ite COVER">
  <p:cSld name="white COVER">
    <p:bg>
      <p:bgPr>
        <a:solidFill>
          <a:schemeClr val="l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8"/>
          <p:cNvSpPr txBox="1"/>
          <p:nvPr>
            <p:ph type="title"/>
          </p:nvPr>
        </p:nvSpPr>
        <p:spPr>
          <a:xfrm>
            <a:off x="628650" y="207466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4F92"/>
              </a:buClr>
              <a:buSzPts val="5100"/>
              <a:buFont typeface="Arial Black"/>
              <a:buNone/>
              <a:defRPr b="0" sz="5100">
                <a:solidFill>
                  <a:srgbClr val="3A4F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8"/>
          <p:cNvSpPr txBox="1"/>
          <p:nvPr>
            <p:ph idx="1" type="body"/>
          </p:nvPr>
        </p:nvSpPr>
        <p:spPr>
          <a:xfrm>
            <a:off x="628650" y="4309474"/>
            <a:ext cx="7886700" cy="4650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A4F92"/>
              </a:buClr>
              <a:buSzPts val="1800"/>
              <a:buNone/>
              <a:defRPr sz="1800">
                <a:solidFill>
                  <a:srgbClr val="3A4F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0" name="Google Shape;80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8649" y="371478"/>
            <a:ext cx="1564361" cy="9532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9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Arial Black"/>
              <a:buNone/>
              <a:defRPr sz="5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9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84" name="Google Shape;84;p39"/>
          <p:cNvSpPr txBox="1"/>
          <p:nvPr>
            <p:ph idx="12" type="sldNum"/>
          </p:nvPr>
        </p:nvSpPr>
        <p:spPr>
          <a:xfrm>
            <a:off x="6810569" y="471272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0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ítulo y objetos">
  <p:cSld name="1_Título y objetos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0"/>
          <p:cNvSpPr txBox="1"/>
          <p:nvPr>
            <p:ph type="title"/>
          </p:nvPr>
        </p:nvSpPr>
        <p:spPr>
          <a:xfrm>
            <a:off x="628650" y="273844"/>
            <a:ext cx="7886700" cy="84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40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/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048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b="0"/>
            </a:lvl4pPr>
            <a:lvl5pPr indent="-29845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b="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40"/>
          <p:cNvSpPr txBox="1"/>
          <p:nvPr>
            <p:ph idx="12" type="sldNum"/>
          </p:nvPr>
        </p:nvSpPr>
        <p:spPr>
          <a:xfrm>
            <a:off x="6810569" y="471272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0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1"/>
          <p:cNvSpPr txBox="1"/>
          <p:nvPr>
            <p:ph type="title"/>
          </p:nvPr>
        </p:nvSpPr>
        <p:spPr>
          <a:xfrm>
            <a:off x="628650" y="273844"/>
            <a:ext cx="7886700" cy="84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41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indent="-3302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048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/>
            </a:lvl4pPr>
            <a:lvl5pPr indent="-2984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 one column">
  <p:cSld name="blue one column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4"/>
          <p:cNvSpPr txBox="1"/>
          <p:nvPr>
            <p:ph type="title"/>
          </p:nvPr>
        </p:nvSpPr>
        <p:spPr>
          <a:xfrm>
            <a:off x="628650" y="273844"/>
            <a:ext cx="7886700" cy="8450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 Black"/>
              <a:buNone/>
              <a:defRPr b="1" u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5" name="Google Shape;15;p24"/>
          <p:cNvCxnSpPr/>
          <p:nvPr/>
        </p:nvCxnSpPr>
        <p:spPr>
          <a:xfrm>
            <a:off x="628650" y="1118862"/>
            <a:ext cx="7886700" cy="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" name="Google Shape;16;p24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" name="Google Shape;17;p24"/>
          <p:cNvSpPr txBox="1"/>
          <p:nvPr/>
        </p:nvSpPr>
        <p:spPr>
          <a:xfrm>
            <a:off x="680282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0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7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2"/>
          <p:cNvSpPr txBox="1"/>
          <p:nvPr>
            <p:ph type="title"/>
          </p:nvPr>
        </p:nvSpPr>
        <p:spPr>
          <a:xfrm>
            <a:off x="628650" y="273844"/>
            <a:ext cx="7886700" cy="84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42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indent="-3302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048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/>
            </a:lvl4pPr>
            <a:lvl5pPr indent="-2984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42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indent="-3302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048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/>
            </a:lvl4pPr>
            <a:lvl5pPr indent="-2984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3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43"/>
          <p:cNvSpPr txBox="1"/>
          <p:nvPr>
            <p:ph idx="1" type="body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99" name="Google Shape;99;p43"/>
          <p:cNvSpPr txBox="1"/>
          <p:nvPr>
            <p:ph idx="2" type="body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indent="-3302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048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/>
            </a:lvl4pPr>
            <a:lvl5pPr indent="-2984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43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01" name="Google Shape;101;p43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indent="-3302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048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/>
            </a:lvl4pPr>
            <a:lvl5pPr indent="-2984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4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 Black"/>
              <a:buNone/>
              <a:defRPr sz="33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44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indent="-3175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3pPr>
            <a:lvl4pPr indent="-3048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4pPr>
            <a:lvl5pPr indent="-2984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05" name="Google Shape;105;p44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5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 Black"/>
              <a:buNone/>
              <a:defRPr sz="33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45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45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6"/>
          <p:cNvSpPr txBox="1"/>
          <p:nvPr>
            <p:ph type="title"/>
          </p:nvPr>
        </p:nvSpPr>
        <p:spPr>
          <a:xfrm>
            <a:off x="628650" y="273844"/>
            <a:ext cx="7886700" cy="84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46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indent="-3302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048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/>
            </a:lvl4pPr>
            <a:lvl5pPr indent="-2984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7"/>
          <p:cNvSpPr txBox="1"/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47"/>
          <p:cNvSpPr txBox="1"/>
          <p:nvPr>
            <p:ph idx="1" type="body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indent="-3302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048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/>
            </a:lvl4pPr>
            <a:lvl5pPr indent="-2984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8"/>
          <p:cNvSpPr txBox="1"/>
          <p:nvPr>
            <p:ph type="title"/>
          </p:nvPr>
        </p:nvSpPr>
        <p:spPr>
          <a:xfrm>
            <a:off x="628650" y="273844"/>
            <a:ext cx="7886700" cy="84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9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Arial Black"/>
              <a:buNone/>
              <a:defRPr sz="5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49"/>
          <p:cNvSpPr txBox="1"/>
          <p:nvPr>
            <p:ph idx="1" type="body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esenter description">
  <p:cSld name="presenter description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5"/>
          <p:cNvSpPr txBox="1"/>
          <p:nvPr/>
        </p:nvSpPr>
        <p:spPr>
          <a:xfrm>
            <a:off x="680282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0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7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5"/>
          <p:cNvSpPr txBox="1"/>
          <p:nvPr>
            <p:ph idx="1" type="body"/>
          </p:nvPr>
        </p:nvSpPr>
        <p:spPr>
          <a:xfrm>
            <a:off x="4629150" y="564127"/>
            <a:ext cx="3886200" cy="40685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25"/>
          <p:cNvSpPr/>
          <p:nvPr>
            <p:ph idx="2" type="pic"/>
          </p:nvPr>
        </p:nvSpPr>
        <p:spPr>
          <a:xfrm>
            <a:off x="1671750" y="2211596"/>
            <a:ext cx="1800000" cy="1800000"/>
          </a:xfrm>
          <a:prstGeom prst="ellipse">
            <a:avLst/>
          </a:prstGeom>
          <a:noFill/>
          <a:ln>
            <a:noFill/>
          </a:ln>
        </p:spPr>
      </p:sp>
      <p:sp>
        <p:nvSpPr>
          <p:cNvPr id="22" name="Google Shape;22;p25"/>
          <p:cNvSpPr txBox="1"/>
          <p:nvPr>
            <p:ph type="title"/>
          </p:nvPr>
        </p:nvSpPr>
        <p:spPr>
          <a:xfrm>
            <a:off x="628650" y="1405633"/>
            <a:ext cx="3886200" cy="80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4F92"/>
              </a:buClr>
              <a:buSzPts val="3300"/>
              <a:buFont typeface="Arial Black"/>
              <a:buNone/>
              <a:defRPr b="0">
                <a:solidFill>
                  <a:srgbClr val="3A4F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 doble column">
  <p:cSld name="blue doble column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6"/>
          <p:cNvSpPr txBox="1"/>
          <p:nvPr>
            <p:ph type="title"/>
          </p:nvPr>
        </p:nvSpPr>
        <p:spPr>
          <a:xfrm>
            <a:off x="628650" y="273844"/>
            <a:ext cx="7886700" cy="8450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 Black"/>
              <a:buNone/>
              <a:defRPr b="1" u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25" name="Google Shape;25;p26"/>
          <p:cNvCxnSpPr/>
          <p:nvPr/>
        </p:nvCxnSpPr>
        <p:spPr>
          <a:xfrm>
            <a:off x="628650" y="1118862"/>
            <a:ext cx="7886700" cy="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6" name="Google Shape;26;p26"/>
          <p:cNvSpPr txBox="1"/>
          <p:nvPr/>
        </p:nvSpPr>
        <p:spPr>
          <a:xfrm>
            <a:off x="680282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0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7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26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26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ite one column">
  <p:cSld name="white one column">
    <p:bg>
      <p:bgPr>
        <a:solidFill>
          <a:schemeClr val="lt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7"/>
          <p:cNvSpPr txBox="1"/>
          <p:nvPr>
            <p:ph type="title"/>
          </p:nvPr>
        </p:nvSpPr>
        <p:spPr>
          <a:xfrm>
            <a:off x="628650" y="273844"/>
            <a:ext cx="7886700" cy="84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899B6"/>
              </a:buClr>
              <a:buSzPts val="3300"/>
              <a:buFont typeface="Arial Black"/>
              <a:buNone/>
              <a:defRPr b="1">
                <a:solidFill>
                  <a:srgbClr val="2899B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31" name="Google Shape;31;p27"/>
          <p:cNvCxnSpPr/>
          <p:nvPr/>
        </p:nvCxnSpPr>
        <p:spPr>
          <a:xfrm>
            <a:off x="628650" y="1118862"/>
            <a:ext cx="7886700" cy="0"/>
          </a:xfrm>
          <a:prstGeom prst="straightConnector1">
            <a:avLst/>
          </a:prstGeom>
          <a:noFill/>
          <a:ln cap="flat" cmpd="sng" w="12700">
            <a:solidFill>
              <a:srgbClr val="2899B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2" name="Google Shape;32;p27"/>
          <p:cNvSpPr txBox="1"/>
          <p:nvPr/>
        </p:nvSpPr>
        <p:spPr>
          <a:xfrm>
            <a:off x="680282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0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7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27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chemeClr val="dk1"/>
                </a:solidFill>
              </a:defRPr>
            </a:lvl3pPr>
            <a:lvl4pPr indent="-3048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>
                <a:solidFill>
                  <a:schemeClr val="dk1"/>
                </a:solidFill>
              </a:defRPr>
            </a:lvl4pPr>
            <a:lvl5pPr indent="-29845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ite doble column">
  <p:cSld name="white doble column">
    <p:bg>
      <p:bgPr>
        <a:solidFill>
          <a:schemeClr val="lt1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8"/>
          <p:cNvSpPr txBox="1"/>
          <p:nvPr>
            <p:ph type="title"/>
          </p:nvPr>
        </p:nvSpPr>
        <p:spPr>
          <a:xfrm>
            <a:off x="628650" y="273844"/>
            <a:ext cx="7886700" cy="8450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899B6"/>
              </a:buClr>
              <a:buSzPts val="3300"/>
              <a:buFont typeface="Arial Black"/>
              <a:buNone/>
              <a:defRPr b="1">
                <a:solidFill>
                  <a:srgbClr val="2899B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8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8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38" name="Google Shape;38;p28"/>
          <p:cNvCxnSpPr/>
          <p:nvPr/>
        </p:nvCxnSpPr>
        <p:spPr>
          <a:xfrm>
            <a:off x="628650" y="1118862"/>
            <a:ext cx="7886700" cy="0"/>
          </a:xfrm>
          <a:prstGeom prst="straightConnector1">
            <a:avLst/>
          </a:prstGeom>
          <a:noFill/>
          <a:ln cap="flat" cmpd="sng" w="12700">
            <a:solidFill>
              <a:srgbClr val="2899B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9" name="Google Shape;39;p28"/>
          <p:cNvSpPr txBox="1"/>
          <p:nvPr/>
        </p:nvSpPr>
        <p:spPr>
          <a:xfrm>
            <a:off x="680282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0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7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apositiva de título">
  <p:cSld name="1_Diapositiva de título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9"/>
          <p:cNvSpPr txBox="1"/>
          <p:nvPr>
            <p:ph type="title"/>
          </p:nvPr>
        </p:nvSpPr>
        <p:spPr>
          <a:xfrm>
            <a:off x="628650" y="207466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 Black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9"/>
          <p:cNvSpPr txBox="1"/>
          <p:nvPr/>
        </p:nvSpPr>
        <p:spPr>
          <a:xfrm>
            <a:off x="680282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0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7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alf page">
  <p:cSld name="half pag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4572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30"/>
          <p:cNvSpPr txBox="1"/>
          <p:nvPr>
            <p:ph type="title"/>
          </p:nvPr>
        </p:nvSpPr>
        <p:spPr>
          <a:xfrm>
            <a:off x="628650" y="564126"/>
            <a:ext cx="3456000" cy="10334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 Black"/>
              <a:buNone/>
              <a:defRPr b="1" i="0" sz="33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30"/>
          <p:cNvSpPr txBox="1"/>
          <p:nvPr>
            <p:ph idx="1" type="body"/>
          </p:nvPr>
        </p:nvSpPr>
        <p:spPr>
          <a:xfrm>
            <a:off x="5058136" y="564127"/>
            <a:ext cx="3457214" cy="40685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30"/>
          <p:cNvSpPr txBox="1"/>
          <p:nvPr/>
        </p:nvSpPr>
        <p:spPr>
          <a:xfrm>
            <a:off x="680282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0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7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30"/>
          <p:cNvSpPr txBox="1"/>
          <p:nvPr>
            <p:ph idx="2" type="body"/>
          </p:nvPr>
        </p:nvSpPr>
        <p:spPr>
          <a:xfrm>
            <a:off x="628650" y="1597602"/>
            <a:ext cx="3457214" cy="3035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eño personalizado">
  <p:cSld name="Diseño personalizado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"/>
            <a:ext cx="9144000" cy="1032641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31"/>
          <p:cNvSpPr txBox="1"/>
          <p:nvPr>
            <p:ph type="title"/>
          </p:nvPr>
        </p:nvSpPr>
        <p:spPr>
          <a:xfrm>
            <a:off x="628650" y="273845"/>
            <a:ext cx="7886700" cy="70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 Black"/>
              <a:buNone/>
              <a:defRPr b="1" i="0" sz="33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1"/>
          <p:cNvSpPr txBox="1"/>
          <p:nvPr/>
        </p:nvSpPr>
        <p:spPr>
          <a:xfrm>
            <a:off x="680282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0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7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31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chemeClr val="dk1"/>
                </a:solidFill>
              </a:defRPr>
            </a:lvl3pPr>
            <a:lvl4pPr indent="-304800" lvl="3" marL="18288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>
                <a:solidFill>
                  <a:schemeClr val="dk1"/>
                </a:solidFill>
              </a:defRPr>
            </a:lvl4pPr>
            <a:lvl5pPr indent="-298450" lvl="4" marL="22860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theme" Target="../theme/theme2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/>
          <p:nvPr>
            <p:ph type="title"/>
          </p:nvPr>
        </p:nvSpPr>
        <p:spPr>
          <a:xfrm>
            <a:off x="628650" y="273844"/>
            <a:ext cx="7886700" cy="84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 Black"/>
              <a:buNone/>
              <a:defRPr b="0" i="0" sz="33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2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2"/>
          <p:cNvSpPr txBox="1"/>
          <p:nvPr>
            <p:ph idx="12" type="sldNum"/>
          </p:nvPr>
        </p:nvSpPr>
        <p:spPr>
          <a:xfrm>
            <a:off x="6810569" y="471272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0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2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9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"/>
          <p:cNvSpPr txBox="1"/>
          <p:nvPr>
            <p:ph type="title"/>
          </p:nvPr>
        </p:nvSpPr>
        <p:spPr>
          <a:xfrm>
            <a:off x="628650" y="207466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100"/>
              <a:buFont typeface="Arial Black"/>
              <a:buNone/>
            </a:pPr>
            <a:r>
              <a:rPr lang="en-GB"/>
              <a:t>This is your </a:t>
            </a:r>
            <a:br>
              <a:rPr lang="en-GB"/>
            </a:br>
            <a:r>
              <a:rPr lang="en-GB"/>
              <a:t>presentation title</a:t>
            </a:r>
            <a:endParaRPr/>
          </a:p>
        </p:txBody>
      </p:sp>
      <p:sp>
        <p:nvSpPr>
          <p:cNvPr id="127" name="Google Shape;127;p1"/>
          <p:cNvSpPr txBox="1"/>
          <p:nvPr>
            <p:ph idx="1" type="body"/>
          </p:nvPr>
        </p:nvSpPr>
        <p:spPr>
          <a:xfrm>
            <a:off x="628650" y="4309474"/>
            <a:ext cx="7886700" cy="4650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0"/>
          <p:cNvSpPr txBox="1"/>
          <p:nvPr>
            <p:ph type="title"/>
          </p:nvPr>
        </p:nvSpPr>
        <p:spPr>
          <a:xfrm>
            <a:off x="628650" y="564126"/>
            <a:ext cx="3456000" cy="10334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 Black"/>
              <a:buNone/>
            </a:pPr>
            <a:r>
              <a:t/>
            </a:r>
            <a:endParaRPr/>
          </a:p>
        </p:txBody>
      </p:sp>
      <p:sp>
        <p:nvSpPr>
          <p:cNvPr id="183" name="Google Shape;183;p10"/>
          <p:cNvSpPr txBox="1"/>
          <p:nvPr>
            <p:ph idx="1" type="body"/>
          </p:nvPr>
        </p:nvSpPr>
        <p:spPr>
          <a:xfrm>
            <a:off x="5058136" y="564127"/>
            <a:ext cx="3457214" cy="40685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184" name="Google Shape;184;p10"/>
          <p:cNvSpPr txBox="1"/>
          <p:nvPr>
            <p:ph idx="2" type="body"/>
          </p:nvPr>
        </p:nvSpPr>
        <p:spPr>
          <a:xfrm>
            <a:off x="628650" y="1597602"/>
            <a:ext cx="3457214" cy="3035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1"/>
          <p:cNvSpPr txBox="1"/>
          <p:nvPr>
            <p:ph type="title"/>
          </p:nvPr>
        </p:nvSpPr>
        <p:spPr>
          <a:xfrm>
            <a:off x="628650" y="273845"/>
            <a:ext cx="7886700" cy="70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 Black"/>
              <a:buNone/>
            </a:pPr>
            <a:r>
              <a:t/>
            </a:r>
            <a:endParaRPr/>
          </a:p>
        </p:txBody>
      </p:sp>
      <p:sp>
        <p:nvSpPr>
          <p:cNvPr id="190" name="Google Shape;190;p11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2"/>
          <p:cNvSpPr txBox="1"/>
          <p:nvPr>
            <p:ph type="title"/>
          </p:nvPr>
        </p:nvSpPr>
        <p:spPr>
          <a:xfrm>
            <a:off x="628650" y="273845"/>
            <a:ext cx="7886700" cy="70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 Black"/>
              <a:buNone/>
            </a:pPr>
            <a:r>
              <a:t/>
            </a:r>
            <a:endParaRPr/>
          </a:p>
        </p:txBody>
      </p:sp>
      <p:sp>
        <p:nvSpPr>
          <p:cNvPr id="196" name="Google Shape;196;p12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97" name="Google Shape;197;p12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3"/>
          <p:cNvSpPr txBox="1"/>
          <p:nvPr>
            <p:ph idx="1" type="body"/>
          </p:nvPr>
        </p:nvSpPr>
        <p:spPr>
          <a:xfrm>
            <a:off x="628650" y="564127"/>
            <a:ext cx="7886700" cy="40685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4"/>
          <p:cNvSpPr txBox="1"/>
          <p:nvPr>
            <p:ph idx="1" type="body"/>
          </p:nvPr>
        </p:nvSpPr>
        <p:spPr>
          <a:xfrm>
            <a:off x="628650" y="564127"/>
            <a:ext cx="3886200" cy="40685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08" name="Google Shape;208;p14"/>
          <p:cNvSpPr txBox="1"/>
          <p:nvPr>
            <p:ph idx="2" type="body"/>
          </p:nvPr>
        </p:nvSpPr>
        <p:spPr>
          <a:xfrm>
            <a:off x="4629150" y="564127"/>
            <a:ext cx="3886200" cy="40685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5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6"/>
          <p:cNvSpPr txBox="1"/>
          <p:nvPr>
            <p:ph type="title"/>
          </p:nvPr>
        </p:nvSpPr>
        <p:spPr>
          <a:xfrm>
            <a:off x="628650" y="273844"/>
            <a:ext cx="7886700" cy="84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899B6"/>
              </a:buClr>
              <a:buSzPts val="3300"/>
              <a:buFont typeface="Arial Black"/>
              <a:buNone/>
            </a:pPr>
            <a:r>
              <a:t/>
            </a:r>
            <a:endParaRPr/>
          </a:p>
        </p:txBody>
      </p:sp>
      <p:graphicFrame>
        <p:nvGraphicFramePr>
          <p:cNvPr id="219" name="Google Shape;219;p16"/>
          <p:cNvGraphicFramePr/>
          <p:nvPr/>
        </p:nvGraphicFramePr>
        <p:xfrm>
          <a:off x="628650" y="206765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{546E4CCA-F36F-4CA8-9AA3-20F7CFADE924}</a:tableStyleId>
              </a:tblPr>
              <a:tblGrid>
                <a:gridCol w="1577350"/>
                <a:gridCol w="1577350"/>
                <a:gridCol w="1577350"/>
                <a:gridCol w="1577350"/>
                <a:gridCol w="1577350"/>
              </a:tblGrid>
              <a:tr h="417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Project Title</a:t>
                      </a:r>
                      <a:endParaRPr b="1" sz="15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One</a:t>
                      </a:r>
                      <a:endParaRPr b="1" sz="15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Two</a:t>
                      </a:r>
                      <a:endParaRPr b="1" sz="15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Three</a:t>
                      </a:r>
                      <a:endParaRPr b="1" sz="15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Four</a:t>
                      </a:r>
                      <a:endParaRPr b="1" sz="15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</a:tr>
              <a:tr h="372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-GB" sz="1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Project One</a:t>
                      </a:r>
                      <a:endParaRPr b="0" sz="13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b="0" sz="13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  <a:endParaRPr b="0" sz="13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b="0" sz="13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4600</a:t>
                      </a:r>
                      <a:endParaRPr b="0" sz="13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</a:tr>
              <a:tr h="372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-GB" sz="1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Project Two</a:t>
                      </a:r>
                      <a:endParaRPr b="0" sz="13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40</a:t>
                      </a:r>
                      <a:endParaRPr b="0" sz="13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1900</a:t>
                      </a:r>
                      <a:endParaRPr b="0" sz="13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400</a:t>
                      </a:r>
                      <a:endParaRPr b="0" sz="13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b="0" sz="13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</a:tr>
              <a:tr h="372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-GB" sz="1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Project Three</a:t>
                      </a:r>
                      <a:endParaRPr b="0" sz="13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500</a:t>
                      </a:r>
                      <a:endParaRPr b="0" sz="13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300</a:t>
                      </a:r>
                      <a:endParaRPr b="0" sz="13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1000</a:t>
                      </a:r>
                      <a:endParaRPr b="0" sz="13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170</a:t>
                      </a:r>
                      <a:endParaRPr b="0" sz="13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1850" marB="61850" marR="123700" marL="12370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7"/>
          <p:cNvSpPr txBox="1"/>
          <p:nvPr>
            <p:ph type="title"/>
          </p:nvPr>
        </p:nvSpPr>
        <p:spPr>
          <a:xfrm>
            <a:off x="628650" y="273844"/>
            <a:ext cx="7886700" cy="84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899B6"/>
              </a:buClr>
              <a:buSzPts val="3300"/>
              <a:buFont typeface="Arial Black"/>
              <a:buNone/>
            </a:pPr>
            <a:r>
              <a:t/>
            </a:r>
            <a:endParaRPr/>
          </a:p>
        </p:txBody>
      </p:sp>
      <p:graphicFrame>
        <p:nvGraphicFramePr>
          <p:cNvPr id="225" name="Google Shape;225;p17"/>
          <p:cNvGraphicFramePr/>
          <p:nvPr/>
        </p:nvGraphicFramePr>
        <p:xfrm>
          <a:off x="1614488" y="1384697"/>
          <a:ext cx="5915025" cy="324802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8"/>
          <p:cNvSpPr txBox="1"/>
          <p:nvPr>
            <p:ph type="title"/>
          </p:nvPr>
        </p:nvSpPr>
        <p:spPr>
          <a:xfrm>
            <a:off x="628650" y="273844"/>
            <a:ext cx="7886700" cy="84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899B6"/>
              </a:buClr>
              <a:buSzPts val="3300"/>
              <a:buFont typeface="Arial Black"/>
              <a:buNone/>
            </a:pPr>
            <a:r>
              <a:t/>
            </a:r>
            <a:endParaRPr/>
          </a:p>
        </p:txBody>
      </p:sp>
      <p:graphicFrame>
        <p:nvGraphicFramePr>
          <p:cNvPr id="231" name="Google Shape;231;p18"/>
          <p:cNvGraphicFramePr/>
          <p:nvPr/>
        </p:nvGraphicFramePr>
        <p:xfrm>
          <a:off x="1614488" y="1384697"/>
          <a:ext cx="5915025" cy="324802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9"/>
          <p:cNvSpPr txBox="1"/>
          <p:nvPr>
            <p:ph idx="1" type="body"/>
          </p:nvPr>
        </p:nvSpPr>
        <p:spPr>
          <a:xfrm>
            <a:off x="4629150" y="564127"/>
            <a:ext cx="3886200" cy="40685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/>
              <a:t>Email: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/>
              <a:t>Twitter: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/>
              <a:t>LinkedIn:</a:t>
            </a:r>
            <a:endParaRPr/>
          </a:p>
        </p:txBody>
      </p:sp>
      <p:sp>
        <p:nvSpPr>
          <p:cNvPr id="237" name="Google Shape;237;p19"/>
          <p:cNvSpPr/>
          <p:nvPr>
            <p:ph idx="2" type="pic"/>
          </p:nvPr>
        </p:nvSpPr>
        <p:spPr>
          <a:xfrm>
            <a:off x="1671750" y="2211596"/>
            <a:ext cx="1800000" cy="1800000"/>
          </a:xfrm>
          <a:prstGeom prst="ellipse">
            <a:avLst/>
          </a:prstGeom>
          <a:noFill/>
          <a:ln>
            <a:noFill/>
          </a:ln>
        </p:spPr>
      </p:sp>
      <p:sp>
        <p:nvSpPr>
          <p:cNvPr id="238" name="Google Shape;238;p19"/>
          <p:cNvSpPr txBox="1"/>
          <p:nvPr>
            <p:ph type="title"/>
          </p:nvPr>
        </p:nvSpPr>
        <p:spPr>
          <a:xfrm>
            <a:off x="628650" y="1405633"/>
            <a:ext cx="3886200" cy="80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4F92"/>
              </a:buClr>
              <a:buSzPts val="3300"/>
              <a:buFont typeface="Arial Black"/>
              <a:buNone/>
            </a:pPr>
            <a:r>
              <a:rPr lang="en-GB"/>
              <a:t>Contact 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"/>
          <p:cNvSpPr txBox="1"/>
          <p:nvPr>
            <p:ph type="title"/>
          </p:nvPr>
        </p:nvSpPr>
        <p:spPr>
          <a:xfrm>
            <a:off x="628650" y="273844"/>
            <a:ext cx="7886700" cy="8450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 Black"/>
              <a:buNone/>
            </a:pPr>
            <a:r>
              <a:rPr lang="en-GB"/>
              <a:t>Design Guidelines</a:t>
            </a:r>
            <a:endParaRPr/>
          </a:p>
        </p:txBody>
      </p:sp>
      <p:sp>
        <p:nvSpPr>
          <p:cNvPr id="133" name="Google Shape;133;p2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b="1" lang="en-GB" sz="1800"/>
              <a:t>Titles font: </a:t>
            </a:r>
            <a:r>
              <a:rPr lang="en-GB" sz="1800"/>
              <a:t>Arial Black Bold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b="1" lang="en-GB" sz="1800"/>
              <a:t>Subtitles font: </a:t>
            </a:r>
            <a:r>
              <a:rPr lang="en-GB" sz="1800"/>
              <a:t>Arial Bold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b="1" lang="en-GB" sz="1800"/>
              <a:t>Body text font: </a:t>
            </a:r>
            <a:r>
              <a:rPr lang="en-GB" sz="1800"/>
              <a:t>Arial Regular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b="1" lang="en-GB" sz="1800"/>
              <a:t>EBMT Blue: </a:t>
            </a:r>
            <a:r>
              <a:rPr lang="en-GB" sz="1800"/>
              <a:t>#2a4e95 | RGB: 58/79/146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b="1" lang="en-GB" sz="1800"/>
              <a:t>EBMT Turquoise: </a:t>
            </a:r>
            <a:r>
              <a:rPr lang="en-GB" sz="1800"/>
              <a:t>#2899B6 | RGB: 40/153/182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b="1" lang="en-GB" sz="1800"/>
              <a:t>Logo: </a:t>
            </a:r>
            <a:r>
              <a:rPr lang="en-GB" sz="1800"/>
              <a:t>do not add extra logos or modify the existing ones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b="1" lang="en-GB" sz="1800"/>
              <a:t>Graphics: </a:t>
            </a:r>
            <a:r>
              <a:rPr lang="en-GB" sz="1800"/>
              <a:t>use the “EBMT new” colour theme (design&gt;colours)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1"/>
          <p:cNvSpPr txBox="1"/>
          <p:nvPr>
            <p:ph type="title"/>
          </p:nvPr>
        </p:nvSpPr>
        <p:spPr>
          <a:xfrm>
            <a:off x="628650" y="207466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 Black"/>
              <a:buNone/>
            </a:pPr>
            <a:r>
              <a:rPr lang="en-GB"/>
              <a:t>Thanks!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"/>
          <p:cNvSpPr txBox="1"/>
          <p:nvPr>
            <p:ph type="title"/>
          </p:nvPr>
        </p:nvSpPr>
        <p:spPr>
          <a:xfrm>
            <a:off x="628650" y="273844"/>
            <a:ext cx="7886700" cy="8450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 Black"/>
              <a:buNone/>
            </a:pPr>
            <a:r>
              <a:rPr lang="en-GB"/>
              <a:t>10 tips for an awesome Power Point Presentation</a:t>
            </a:r>
            <a:endParaRPr/>
          </a:p>
        </p:txBody>
      </p:sp>
      <p:sp>
        <p:nvSpPr>
          <p:cNvPr id="139" name="Google Shape;139;p3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57175" lvl="0" marL="25717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GB"/>
              <a:t>Respect the </a:t>
            </a:r>
            <a:r>
              <a:rPr b="1" lang="en-GB"/>
              <a:t>design guidelines</a:t>
            </a:r>
            <a:r>
              <a:rPr lang="en-GB"/>
              <a:t>, use only the EBMT template colours and fonts </a:t>
            </a:r>
            <a:endParaRPr/>
          </a:p>
          <a:p>
            <a:pPr indent="-257175" lvl="0" marL="257175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1" lang="en-GB"/>
              <a:t>Don’t add the EBMT logo on every slide</a:t>
            </a:r>
            <a:r>
              <a:rPr lang="en-GB"/>
              <a:t>, they take up a lot of space that could be used to get your message across. They already know who you are</a:t>
            </a:r>
            <a:endParaRPr/>
          </a:p>
          <a:p>
            <a:pPr indent="-257175" lvl="0" marL="257175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GB"/>
              <a:t>Keep it </a:t>
            </a:r>
            <a:r>
              <a:rPr b="1" lang="en-GB"/>
              <a:t>clean and simple</a:t>
            </a:r>
            <a:r>
              <a:rPr lang="en-GB"/>
              <a:t>, limit the number of slides </a:t>
            </a:r>
            <a:endParaRPr/>
          </a:p>
          <a:p>
            <a:pPr indent="-257175" lvl="0" marL="257175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GB"/>
              <a:t>Use </a:t>
            </a:r>
            <a:r>
              <a:rPr b="1" lang="en-GB"/>
              <a:t>key phrases</a:t>
            </a:r>
            <a:r>
              <a:rPr lang="en-GB"/>
              <a:t> and include only essential information </a:t>
            </a:r>
            <a:endParaRPr/>
          </a:p>
          <a:p>
            <a:pPr indent="-257175" lvl="0" marL="257175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GB"/>
              <a:t>Use </a:t>
            </a:r>
            <a:r>
              <a:rPr b="1" lang="en-GB"/>
              <a:t>high-quality images</a:t>
            </a:r>
            <a:r>
              <a:rPr lang="en-GB"/>
              <a:t> that reinforce and complement your message </a:t>
            </a:r>
            <a:endParaRPr/>
          </a:p>
          <a:p>
            <a:pPr indent="-257175" lvl="0" marL="257175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GB"/>
              <a:t>Choose the </a:t>
            </a:r>
            <a:r>
              <a:rPr b="1" lang="en-GB"/>
              <a:t>appropriate charts</a:t>
            </a:r>
            <a:r>
              <a:rPr lang="en-GB"/>
              <a:t> to explain the topic of the slide </a:t>
            </a:r>
            <a:endParaRPr/>
          </a:p>
          <a:p>
            <a:pPr indent="-257175" lvl="0" marL="257175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GB"/>
              <a:t>Respect the </a:t>
            </a:r>
            <a:r>
              <a:rPr b="1" lang="en-GB"/>
              <a:t>spaces and margins</a:t>
            </a:r>
            <a:r>
              <a:rPr lang="en-GB"/>
              <a:t>, let your presentation breathe </a:t>
            </a:r>
            <a:endParaRPr/>
          </a:p>
          <a:p>
            <a:pPr indent="-257175" lvl="0" marL="257175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GB"/>
              <a:t>Spend time in the </a:t>
            </a:r>
            <a:r>
              <a:rPr b="1" lang="en-GB"/>
              <a:t>slide sorting</a:t>
            </a:r>
            <a:r>
              <a:rPr lang="en-GB"/>
              <a:t>, know how to navigate your presentation </a:t>
            </a:r>
            <a:endParaRPr/>
          </a:p>
          <a:p>
            <a:pPr indent="-257175" lvl="0" marL="257175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1" lang="en-GB"/>
              <a:t>Bullet points</a:t>
            </a:r>
            <a:r>
              <a:rPr lang="en-GB"/>
              <a:t> should appear one at a time so the audience listens to the presenter </a:t>
            </a:r>
            <a:endParaRPr/>
          </a:p>
          <a:p>
            <a:pPr indent="-257175" lvl="0" marL="257175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1" lang="en-GB"/>
              <a:t>Time</a:t>
            </a:r>
            <a:r>
              <a:rPr lang="en-GB"/>
              <a:t> your presentation, </a:t>
            </a:r>
            <a:r>
              <a:rPr b="1" lang="en-GB"/>
              <a:t>speak</a:t>
            </a:r>
            <a:r>
              <a:rPr lang="en-GB"/>
              <a:t> comfortably and </a:t>
            </a:r>
            <a:r>
              <a:rPr b="1" lang="en-GB"/>
              <a:t>clear</a:t>
            </a:r>
            <a:r>
              <a:rPr lang="en-GB"/>
              <a:t>	                        … relax and enjoy!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"/>
          <p:cNvSpPr txBox="1"/>
          <p:nvPr>
            <p:ph idx="1" type="body"/>
          </p:nvPr>
        </p:nvSpPr>
        <p:spPr>
          <a:xfrm>
            <a:off x="4629150" y="564127"/>
            <a:ext cx="3886200" cy="40685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45" name="Google Shape;145;p4"/>
          <p:cNvSpPr/>
          <p:nvPr>
            <p:ph idx="2" type="pic"/>
          </p:nvPr>
        </p:nvSpPr>
        <p:spPr>
          <a:xfrm>
            <a:off x="1671750" y="2211596"/>
            <a:ext cx="1800000" cy="1800000"/>
          </a:xfrm>
          <a:prstGeom prst="ellipse">
            <a:avLst/>
          </a:prstGeom>
          <a:noFill/>
          <a:ln>
            <a:noFill/>
          </a:ln>
        </p:spPr>
      </p:sp>
      <p:sp>
        <p:nvSpPr>
          <p:cNvPr id="146" name="Google Shape;146;p4"/>
          <p:cNvSpPr txBox="1"/>
          <p:nvPr>
            <p:ph type="title"/>
          </p:nvPr>
        </p:nvSpPr>
        <p:spPr>
          <a:xfrm>
            <a:off x="628650" y="1405633"/>
            <a:ext cx="3886200" cy="80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4F92"/>
              </a:buClr>
              <a:buSzPts val="3300"/>
              <a:buFont typeface="Arial Black"/>
              <a:buNone/>
            </a:pPr>
            <a:r>
              <a:rPr lang="en-GB"/>
              <a:t>Hello!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"/>
          <p:cNvSpPr txBox="1"/>
          <p:nvPr>
            <p:ph type="title"/>
          </p:nvPr>
        </p:nvSpPr>
        <p:spPr>
          <a:xfrm>
            <a:off x="628650" y="273844"/>
            <a:ext cx="7886700" cy="8450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 Black"/>
              <a:buNone/>
            </a:pPr>
            <a:r>
              <a:rPr lang="en-GB"/>
              <a:t>Disclosure statement</a:t>
            </a:r>
            <a:endParaRPr/>
          </a:p>
        </p:txBody>
      </p:sp>
      <p:sp>
        <p:nvSpPr>
          <p:cNvPr id="152" name="Google Shape;152;p5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"/>
          <p:cNvSpPr txBox="1"/>
          <p:nvPr>
            <p:ph type="title"/>
          </p:nvPr>
        </p:nvSpPr>
        <p:spPr>
          <a:xfrm>
            <a:off x="628650" y="273844"/>
            <a:ext cx="7886700" cy="8450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 Black"/>
              <a:buNone/>
            </a:pPr>
            <a:r>
              <a:t/>
            </a:r>
            <a:endParaRPr/>
          </a:p>
        </p:txBody>
      </p:sp>
      <p:sp>
        <p:nvSpPr>
          <p:cNvPr id="158" name="Google Shape;158;p6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9" name="Google Shape;159;p6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"/>
          <p:cNvSpPr txBox="1"/>
          <p:nvPr>
            <p:ph type="title"/>
          </p:nvPr>
        </p:nvSpPr>
        <p:spPr>
          <a:xfrm>
            <a:off x="628650" y="273844"/>
            <a:ext cx="7886700" cy="84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899B6"/>
              </a:buClr>
              <a:buSzPts val="3300"/>
              <a:buFont typeface="Arial Black"/>
              <a:buNone/>
            </a:pPr>
            <a:r>
              <a:t/>
            </a:r>
            <a:endParaRPr/>
          </a:p>
        </p:txBody>
      </p:sp>
      <p:sp>
        <p:nvSpPr>
          <p:cNvPr id="165" name="Google Shape;165;p7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"/>
          <p:cNvSpPr txBox="1"/>
          <p:nvPr>
            <p:ph type="title"/>
          </p:nvPr>
        </p:nvSpPr>
        <p:spPr>
          <a:xfrm>
            <a:off x="628650" y="273844"/>
            <a:ext cx="7886700" cy="8450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899B6"/>
              </a:buClr>
              <a:buSzPts val="3300"/>
              <a:buFont typeface="Arial Black"/>
              <a:buNone/>
            </a:pPr>
            <a:r>
              <a:t/>
            </a:r>
            <a:endParaRPr/>
          </a:p>
        </p:txBody>
      </p:sp>
      <p:sp>
        <p:nvSpPr>
          <p:cNvPr id="171" name="Google Shape;171;p8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72" name="Google Shape;172;p8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"/>
          <p:cNvSpPr txBox="1"/>
          <p:nvPr>
            <p:ph type="title"/>
          </p:nvPr>
        </p:nvSpPr>
        <p:spPr>
          <a:xfrm>
            <a:off x="628650" y="207466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 Black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EBMT new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2899B6"/>
      </a:accent1>
      <a:accent2>
        <a:srgbClr val="2A4E95"/>
      </a:accent2>
      <a:accent3>
        <a:srgbClr val="696868"/>
      </a:accent3>
      <a:accent4>
        <a:srgbClr val="95BFD2"/>
      </a:accent4>
      <a:accent5>
        <a:srgbClr val="868686"/>
      </a:accent5>
      <a:accent6>
        <a:srgbClr val="DEEAF1"/>
      </a:accent6>
      <a:hlink>
        <a:srgbClr val="D5D6EA"/>
      </a:hlink>
      <a:folHlink>
        <a:srgbClr val="DDDDD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2020-08-04T07:22:19Z</dcterms:created>
  <dc:creator>EBMT</dc:creator>
</cp:coreProperties>
</file>