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Lst>
  <p:sldSz cy="42799000" cx="302768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7" roundtripDataSignature="AMtx7miEFKcXVInbgepEHHwhT4ymQZQ1Q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 name="Google Shape;4;n"/>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latin typeface="Calibri"/>
                <a:ea typeface="Calibri"/>
                <a:cs typeface="Calibri"/>
                <a:sym typeface="Calibri"/>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 name="Shape 47"/>
        <p:cNvGrpSpPr/>
        <p:nvPr/>
      </p:nvGrpSpPr>
      <p:grpSpPr>
        <a:xfrm>
          <a:off x="0" y="0"/>
          <a:ext cx="0" cy="0"/>
          <a:chOff x="0" y="0"/>
          <a:chExt cx="0" cy="0"/>
        </a:xfrm>
      </p:grpSpPr>
      <p:sp>
        <p:nvSpPr>
          <p:cNvPr id="48" name="Google Shape;48;g2af698c1222_0_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49" name="Google Shape;49;g2af698c1222_0_0: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p2: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7" name="Google Shape;67;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ingle column">
  <p:cSld name="Single column">
    <p:spTree>
      <p:nvGrpSpPr>
        <p:cNvPr id="11" name="Shape 11"/>
        <p:cNvGrpSpPr/>
        <p:nvPr/>
      </p:nvGrpSpPr>
      <p:grpSpPr>
        <a:xfrm>
          <a:off x="0" y="0"/>
          <a:ext cx="0" cy="0"/>
          <a:chOff x="0" y="0"/>
          <a:chExt cx="0" cy="0"/>
        </a:xfrm>
      </p:grpSpPr>
      <p:sp>
        <p:nvSpPr>
          <p:cNvPr descr="Click to add email" id="12" name="Google Shape;12;p4"/>
          <p:cNvSpPr txBox="1"/>
          <p:nvPr>
            <p:ph idx="1" type="body"/>
          </p:nvPr>
        </p:nvSpPr>
        <p:spPr>
          <a:xfrm>
            <a:off x="1431534" y="40925240"/>
            <a:ext cx="12117388" cy="581025"/>
          </a:xfrm>
          <a:prstGeom prst="rect">
            <a:avLst/>
          </a:prstGeom>
          <a:noFill/>
          <a:ln>
            <a:noFill/>
          </a:ln>
        </p:spPr>
        <p:txBody>
          <a:bodyPr anchorCtr="0" anchor="t" bIns="45700" lIns="91425" spcFirstLastPara="1" rIns="91425" wrap="square" tIns="45700">
            <a:normAutofit/>
          </a:bodyPr>
          <a:lstStyle>
            <a:lvl1pPr indent="-228600" lvl="0" marL="457200" marR="0" rtl="0" algn="l">
              <a:lnSpc>
                <a:spcPct val="100000"/>
              </a:lnSpc>
              <a:spcBef>
                <a:spcPts val="1000"/>
              </a:spcBef>
              <a:spcAft>
                <a:spcPts val="0"/>
              </a:spcAft>
              <a:buClr>
                <a:schemeClr val="dk1"/>
              </a:buClr>
              <a:buSzPts val="3600"/>
              <a:buFont typeface="Arial"/>
              <a:buNone/>
              <a:defRPr b="0" i="0" sz="3600" u="none" cap="none" strike="noStrike">
                <a:solidFill>
                  <a:schemeClr val="dk1"/>
                </a:solidFill>
                <a:latin typeface="Arial"/>
                <a:ea typeface="Arial"/>
                <a:cs typeface="Arial"/>
                <a:sym typeface="Arial"/>
              </a:defRPr>
            </a:lvl1pPr>
            <a:lvl2pPr indent="-469900" lvl="1" marL="9144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2pPr>
            <a:lvl3pPr indent="-469900" lvl="2" marL="13716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3pPr>
            <a:lvl4pPr indent="-469900" lvl="3" marL="18288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4pPr>
            <a:lvl5pPr indent="-469900" lvl="4" marL="22860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5pPr>
            <a:lvl6pPr indent="-469900" lvl="5" marL="27432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6pPr>
            <a:lvl7pPr indent="-469900" lvl="6" marL="32004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7pPr>
            <a:lvl8pPr indent="-469900" lvl="7" marL="36576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8pPr>
            <a:lvl9pPr indent="-469900" lvl="8" marL="41148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9pPr>
          </a:lstStyle>
          <a:p/>
        </p:txBody>
      </p:sp>
      <p:sp>
        <p:nvSpPr>
          <p:cNvPr id="13" name="Google Shape;13;p4"/>
          <p:cNvSpPr txBox="1"/>
          <p:nvPr>
            <p:ph idx="2" type="body"/>
          </p:nvPr>
        </p:nvSpPr>
        <p:spPr>
          <a:xfrm>
            <a:off x="11187016" y="6293588"/>
            <a:ext cx="18189266" cy="1932143"/>
          </a:xfrm>
          <a:prstGeom prst="rect">
            <a:avLst/>
          </a:prstGeom>
          <a:noFill/>
          <a:ln>
            <a:noFill/>
          </a:ln>
        </p:spPr>
        <p:txBody>
          <a:bodyPr anchorCtr="0" anchor="t" bIns="45700" lIns="91425" spcFirstLastPara="1" rIns="91425" wrap="square" tIns="45700">
            <a:normAutofit/>
          </a:bodyPr>
          <a:lstStyle>
            <a:lvl1pPr indent="-228600" lvl="0" marL="457200" marR="0" rtl="0" algn="l">
              <a:lnSpc>
                <a:spcPct val="100000"/>
              </a:lnSpc>
              <a:spcBef>
                <a:spcPts val="1000"/>
              </a:spcBef>
              <a:spcAft>
                <a:spcPts val="0"/>
              </a:spcAft>
              <a:buClr>
                <a:srgbClr val="FFFFFF"/>
              </a:buClr>
              <a:buSzPts val="3800"/>
              <a:buFont typeface="Arial"/>
              <a:buNone/>
              <a:defRPr b="0" i="0" sz="3800" u="none" cap="none" strike="noStrike">
                <a:solidFill>
                  <a:srgbClr val="FFFFFF"/>
                </a:solidFill>
                <a:latin typeface="Arial"/>
                <a:ea typeface="Arial"/>
                <a:cs typeface="Arial"/>
                <a:sym typeface="Arial"/>
              </a:defRPr>
            </a:lvl1pPr>
            <a:lvl2pPr indent="-469900" lvl="1" marL="9144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2pPr>
            <a:lvl3pPr indent="-469900" lvl="2" marL="13716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3pPr>
            <a:lvl4pPr indent="-469900" lvl="3" marL="18288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4pPr>
            <a:lvl5pPr indent="-469900" lvl="4" marL="22860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5pPr>
            <a:lvl6pPr indent="-469900" lvl="5" marL="27432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6pPr>
            <a:lvl7pPr indent="-469900" lvl="6" marL="32004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7pPr>
            <a:lvl8pPr indent="-469900" lvl="7" marL="36576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8pPr>
            <a:lvl9pPr indent="-469900" lvl="8" marL="41148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9pPr>
          </a:lstStyle>
          <a:p/>
        </p:txBody>
      </p:sp>
      <p:sp>
        <p:nvSpPr>
          <p:cNvPr id="14" name="Google Shape;14;p4"/>
          <p:cNvSpPr txBox="1"/>
          <p:nvPr>
            <p:ph idx="3" type="body"/>
          </p:nvPr>
        </p:nvSpPr>
        <p:spPr>
          <a:xfrm>
            <a:off x="11187016" y="759788"/>
            <a:ext cx="18189266" cy="2817241"/>
          </a:xfrm>
          <a:prstGeom prst="rect">
            <a:avLst/>
          </a:prstGeom>
          <a:noFill/>
          <a:ln>
            <a:noFill/>
          </a:ln>
        </p:spPr>
        <p:txBody>
          <a:bodyPr anchorCtr="0" anchor="t" bIns="45700" lIns="91425" spcFirstLastPara="1" rIns="91425" wrap="square" tIns="45700">
            <a:normAutofit/>
          </a:bodyPr>
          <a:lstStyle>
            <a:lvl1pPr indent="-228600" lvl="0" marL="457200" marR="0" rtl="0" algn="l">
              <a:lnSpc>
                <a:spcPct val="100000"/>
              </a:lnSpc>
              <a:spcBef>
                <a:spcPts val="1000"/>
              </a:spcBef>
              <a:spcAft>
                <a:spcPts val="0"/>
              </a:spcAft>
              <a:buClr>
                <a:srgbClr val="FFFFFF"/>
              </a:buClr>
              <a:buSzPts val="5500"/>
              <a:buFont typeface="Arial"/>
              <a:buNone/>
              <a:defRPr b="1" i="0" sz="5500" u="none" cap="none" strike="noStrike">
                <a:solidFill>
                  <a:srgbClr val="FFFFFF"/>
                </a:solidFill>
                <a:latin typeface="Arial"/>
                <a:ea typeface="Arial"/>
                <a:cs typeface="Arial"/>
                <a:sym typeface="Arial"/>
              </a:defRPr>
            </a:lvl1pPr>
            <a:lvl2pPr indent="-469900" lvl="1" marL="9144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2pPr>
            <a:lvl3pPr indent="-469900" lvl="2" marL="13716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3pPr>
            <a:lvl4pPr indent="-469900" lvl="3" marL="18288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4pPr>
            <a:lvl5pPr indent="-469900" lvl="4" marL="22860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5pPr>
            <a:lvl6pPr indent="-469900" lvl="5" marL="27432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6pPr>
            <a:lvl7pPr indent="-469900" lvl="6" marL="32004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7pPr>
            <a:lvl8pPr indent="-469900" lvl="7" marL="36576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8pPr>
            <a:lvl9pPr indent="-469900" lvl="8" marL="41148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9pPr>
          </a:lstStyle>
          <a:p/>
        </p:txBody>
      </p:sp>
      <p:sp>
        <p:nvSpPr>
          <p:cNvPr id="15" name="Google Shape;15;p4"/>
          <p:cNvSpPr txBox="1"/>
          <p:nvPr>
            <p:ph idx="4" type="body"/>
          </p:nvPr>
        </p:nvSpPr>
        <p:spPr>
          <a:xfrm>
            <a:off x="11187017" y="3677951"/>
            <a:ext cx="18189265" cy="2514715"/>
          </a:xfrm>
          <a:prstGeom prst="rect">
            <a:avLst/>
          </a:prstGeom>
          <a:noFill/>
          <a:ln>
            <a:noFill/>
          </a:ln>
        </p:spPr>
        <p:txBody>
          <a:bodyPr anchorCtr="0" anchor="t" bIns="45700" lIns="91425" spcFirstLastPara="1" rIns="91425" wrap="square" tIns="45700">
            <a:normAutofit/>
          </a:bodyPr>
          <a:lstStyle>
            <a:lvl1pPr indent="-228600" lvl="0" marL="457200" marR="0" rtl="0" algn="l">
              <a:lnSpc>
                <a:spcPct val="100000"/>
              </a:lnSpc>
              <a:spcBef>
                <a:spcPts val="1000"/>
              </a:spcBef>
              <a:spcAft>
                <a:spcPts val="0"/>
              </a:spcAft>
              <a:buClr>
                <a:srgbClr val="FFFFFF"/>
              </a:buClr>
              <a:buSzPts val="5000"/>
              <a:buFont typeface="Arial"/>
              <a:buNone/>
              <a:defRPr b="0" i="0" sz="5000" u="none" cap="none" strike="noStrike">
                <a:solidFill>
                  <a:srgbClr val="FFFFFF"/>
                </a:solidFill>
                <a:latin typeface="Arial"/>
                <a:ea typeface="Arial"/>
                <a:cs typeface="Arial"/>
                <a:sym typeface="Arial"/>
              </a:defRPr>
            </a:lvl1pPr>
            <a:lvl2pPr indent="-469900" lvl="1" marL="9144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2pPr>
            <a:lvl3pPr indent="-469900" lvl="2" marL="13716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3pPr>
            <a:lvl4pPr indent="-469900" lvl="3" marL="18288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4pPr>
            <a:lvl5pPr indent="-469900" lvl="4" marL="22860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5pPr>
            <a:lvl6pPr indent="-469900" lvl="5" marL="27432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6pPr>
            <a:lvl7pPr indent="-469900" lvl="6" marL="32004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7pPr>
            <a:lvl8pPr indent="-469900" lvl="7" marL="36576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8pPr>
            <a:lvl9pPr indent="-469900" lvl="8" marL="41148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9pPr>
          </a:lstStyle>
          <a:p/>
        </p:txBody>
      </p:sp>
      <p:sp>
        <p:nvSpPr>
          <p:cNvPr id="16" name="Google Shape;16;p4"/>
          <p:cNvSpPr txBox="1"/>
          <p:nvPr>
            <p:ph idx="5" type="body"/>
          </p:nvPr>
        </p:nvSpPr>
        <p:spPr>
          <a:xfrm>
            <a:off x="1431534" y="9181496"/>
            <a:ext cx="27413732" cy="828001"/>
          </a:xfrm>
          <a:prstGeom prst="rect">
            <a:avLst/>
          </a:prstGeom>
          <a:noFill/>
          <a:ln>
            <a:noFill/>
          </a:ln>
        </p:spPr>
        <p:txBody>
          <a:bodyPr anchorCtr="0" anchor="ctr" bIns="45700" lIns="91425" spcFirstLastPara="1" rIns="91425" wrap="square" tIns="45700">
            <a:normAutofit/>
          </a:bodyPr>
          <a:lstStyle>
            <a:lvl1pPr indent="-228600" lvl="0" marL="457200" marR="0" rtl="0" algn="ctr">
              <a:lnSpc>
                <a:spcPct val="100000"/>
              </a:lnSpc>
              <a:spcBef>
                <a:spcPts val="1000"/>
              </a:spcBef>
              <a:spcAft>
                <a:spcPts val="0"/>
              </a:spcAft>
              <a:buClr>
                <a:srgbClr val="213C80"/>
              </a:buClr>
              <a:buSzPts val="4200"/>
              <a:buFont typeface="Arial"/>
              <a:buNone/>
              <a:defRPr b="1" i="0" sz="4200" u="none" cap="none" strike="noStrike">
                <a:solidFill>
                  <a:srgbClr val="213C80"/>
                </a:solidFill>
                <a:latin typeface="Arial"/>
                <a:ea typeface="Arial"/>
                <a:cs typeface="Arial"/>
                <a:sym typeface="Arial"/>
              </a:defRPr>
            </a:lvl1pPr>
            <a:lvl2pPr indent="-469900" lvl="1" marL="914400" marR="0" rtl="0" algn="l">
              <a:lnSpc>
                <a:spcPct val="100000"/>
              </a:lnSpc>
              <a:spcBef>
                <a:spcPts val="1000"/>
              </a:spcBef>
              <a:spcAft>
                <a:spcPts val="0"/>
              </a:spcAft>
              <a:buClr>
                <a:srgbClr val="002060"/>
              </a:buClr>
              <a:buSzPts val="3800"/>
              <a:buFont typeface="Arial"/>
              <a:buChar char="–"/>
              <a:defRPr b="0" i="0" sz="3800" u="none" cap="none" strike="noStrike">
                <a:solidFill>
                  <a:srgbClr val="002060"/>
                </a:solidFill>
                <a:latin typeface="Arial"/>
                <a:ea typeface="Arial"/>
                <a:cs typeface="Arial"/>
                <a:sym typeface="Arial"/>
              </a:defRPr>
            </a:lvl2pPr>
            <a:lvl3pPr indent="-469900" lvl="2" marL="1371600" marR="0" rtl="0" algn="l">
              <a:lnSpc>
                <a:spcPct val="100000"/>
              </a:lnSpc>
              <a:spcBef>
                <a:spcPts val="1000"/>
              </a:spcBef>
              <a:spcAft>
                <a:spcPts val="0"/>
              </a:spcAft>
              <a:buClr>
                <a:srgbClr val="002060"/>
              </a:buClr>
              <a:buSzPts val="3800"/>
              <a:buFont typeface="Arial"/>
              <a:buChar char="•"/>
              <a:defRPr b="0" i="0" sz="3800" u="none" cap="none" strike="noStrike">
                <a:solidFill>
                  <a:srgbClr val="002060"/>
                </a:solidFill>
                <a:latin typeface="Arial"/>
                <a:ea typeface="Arial"/>
                <a:cs typeface="Arial"/>
                <a:sym typeface="Arial"/>
              </a:defRPr>
            </a:lvl3pPr>
            <a:lvl4pPr indent="-469900" lvl="3" marL="1828800" marR="0" rtl="0" algn="l">
              <a:lnSpc>
                <a:spcPct val="100000"/>
              </a:lnSpc>
              <a:spcBef>
                <a:spcPts val="1000"/>
              </a:spcBef>
              <a:spcAft>
                <a:spcPts val="0"/>
              </a:spcAft>
              <a:buClr>
                <a:srgbClr val="002060"/>
              </a:buClr>
              <a:buSzPts val="3800"/>
              <a:buFont typeface="Arial"/>
              <a:buChar char="–"/>
              <a:defRPr b="0" i="0" sz="3800" u="none" cap="none" strike="noStrike">
                <a:solidFill>
                  <a:srgbClr val="002060"/>
                </a:solidFill>
                <a:latin typeface="Arial"/>
                <a:ea typeface="Arial"/>
                <a:cs typeface="Arial"/>
                <a:sym typeface="Arial"/>
              </a:defRPr>
            </a:lvl4pPr>
            <a:lvl5pPr indent="-469900" lvl="4" marL="2286000" marR="0" rtl="0" algn="l">
              <a:lnSpc>
                <a:spcPct val="100000"/>
              </a:lnSpc>
              <a:spcBef>
                <a:spcPts val="1000"/>
              </a:spcBef>
              <a:spcAft>
                <a:spcPts val="0"/>
              </a:spcAft>
              <a:buClr>
                <a:srgbClr val="002060"/>
              </a:buClr>
              <a:buSzPts val="3800"/>
              <a:buFont typeface="Arial"/>
              <a:buChar char="»"/>
              <a:defRPr b="0" i="0" sz="3800" u="none" cap="none" strike="noStrike">
                <a:solidFill>
                  <a:srgbClr val="002060"/>
                </a:solidFill>
                <a:latin typeface="Arial"/>
                <a:ea typeface="Arial"/>
                <a:cs typeface="Arial"/>
                <a:sym typeface="Arial"/>
              </a:defRPr>
            </a:lvl5pPr>
            <a:lvl6pPr indent="-469900" lvl="5" marL="27432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6pPr>
            <a:lvl7pPr indent="-469900" lvl="6" marL="32004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7pPr>
            <a:lvl8pPr indent="-469900" lvl="7" marL="36576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8pPr>
            <a:lvl9pPr indent="-469900" lvl="8" marL="41148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9pPr>
          </a:lstStyle>
          <a:p/>
        </p:txBody>
      </p:sp>
      <p:sp>
        <p:nvSpPr>
          <p:cNvPr id="17" name="Google Shape;17;p4"/>
          <p:cNvSpPr txBox="1"/>
          <p:nvPr>
            <p:ph idx="6" type="body"/>
          </p:nvPr>
        </p:nvSpPr>
        <p:spPr>
          <a:xfrm>
            <a:off x="1431534" y="10043464"/>
            <a:ext cx="27413732" cy="966577"/>
          </a:xfrm>
          <a:prstGeom prst="rect">
            <a:avLst/>
          </a:prstGeom>
          <a:noFill/>
          <a:ln>
            <a:noFill/>
          </a:ln>
        </p:spPr>
        <p:txBody>
          <a:bodyPr anchorCtr="0" anchor="ctr" bIns="45700" lIns="91425" spcFirstLastPara="1" rIns="91425" wrap="square" tIns="45700">
            <a:normAutofit/>
          </a:bodyPr>
          <a:lstStyle>
            <a:lvl1pPr indent="-228600" lvl="0" marL="457200" marR="0" rtl="0" algn="l">
              <a:lnSpc>
                <a:spcPct val="100000"/>
              </a:lnSpc>
              <a:spcBef>
                <a:spcPts val="1000"/>
              </a:spcBef>
              <a:spcAft>
                <a:spcPts val="0"/>
              </a:spcAft>
              <a:buClr>
                <a:schemeClr val="dk1"/>
              </a:buClr>
              <a:buSzPts val="3000"/>
              <a:buFont typeface="Arial"/>
              <a:buNone/>
              <a:defRPr b="0" i="0" sz="3000" u="none" cap="none" strike="noStrike">
                <a:solidFill>
                  <a:schemeClr val="dk1"/>
                </a:solidFill>
                <a:latin typeface="Arial"/>
                <a:ea typeface="Arial"/>
                <a:cs typeface="Arial"/>
                <a:sym typeface="Arial"/>
              </a:defRPr>
            </a:lvl1pPr>
            <a:lvl2pPr indent="-431800" lvl="1" marL="914400" marR="0" rtl="0" algn="l">
              <a:lnSpc>
                <a:spcPct val="100000"/>
              </a:lnSpc>
              <a:spcBef>
                <a:spcPts val="100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2pPr>
            <a:lvl3pPr indent="-431800" lvl="2" marL="1371600" marR="0" rtl="0" algn="l">
              <a:lnSpc>
                <a:spcPct val="100000"/>
              </a:lnSpc>
              <a:spcBef>
                <a:spcPts val="100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3pPr>
            <a:lvl4pPr indent="-431800" lvl="3" marL="1828800" marR="0" rtl="0" algn="l">
              <a:lnSpc>
                <a:spcPct val="100000"/>
              </a:lnSpc>
              <a:spcBef>
                <a:spcPts val="100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4pPr>
            <a:lvl5pPr indent="-228600" lvl="4" marL="2286000" marR="0" rtl="0" algn="l">
              <a:lnSpc>
                <a:spcPct val="100000"/>
              </a:lnSpc>
              <a:spcBef>
                <a:spcPts val="1000"/>
              </a:spcBef>
              <a:spcAft>
                <a:spcPts val="0"/>
              </a:spcAft>
              <a:buClr>
                <a:srgbClr val="FFFFFF"/>
              </a:buClr>
              <a:buSzPts val="3800"/>
              <a:buFont typeface="Arial"/>
              <a:buNone/>
              <a:defRPr b="0" i="0" sz="3800" u="none" cap="none" strike="noStrike">
                <a:solidFill>
                  <a:srgbClr val="FFFFFF"/>
                </a:solidFill>
                <a:latin typeface="Arial"/>
                <a:ea typeface="Arial"/>
                <a:cs typeface="Arial"/>
                <a:sym typeface="Arial"/>
              </a:defRPr>
            </a:lvl5pPr>
            <a:lvl6pPr indent="-469900" lvl="5" marL="27432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6pPr>
            <a:lvl7pPr indent="-469900" lvl="6" marL="32004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7pPr>
            <a:lvl8pPr indent="-469900" lvl="7" marL="36576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8pPr>
            <a:lvl9pPr indent="-469900" lvl="8" marL="41148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9pPr>
          </a:lstStyle>
          <a:p/>
        </p:txBody>
      </p:sp>
      <p:sp>
        <p:nvSpPr>
          <p:cNvPr id="18" name="Google Shape;18;p4"/>
          <p:cNvSpPr txBox="1"/>
          <p:nvPr>
            <p:ph idx="7" type="body"/>
          </p:nvPr>
        </p:nvSpPr>
        <p:spPr>
          <a:xfrm>
            <a:off x="1431534" y="15684007"/>
            <a:ext cx="27413732" cy="828001"/>
          </a:xfrm>
          <a:prstGeom prst="rect">
            <a:avLst/>
          </a:prstGeom>
          <a:noFill/>
          <a:ln>
            <a:noFill/>
          </a:ln>
        </p:spPr>
        <p:txBody>
          <a:bodyPr anchorCtr="0" anchor="ctr" bIns="45700" lIns="91425" spcFirstLastPara="1" rIns="91425" wrap="square" tIns="45700">
            <a:normAutofit/>
          </a:bodyPr>
          <a:lstStyle>
            <a:lvl1pPr indent="-228600" lvl="0" marL="457200" marR="0" rtl="0" algn="ctr">
              <a:lnSpc>
                <a:spcPct val="100000"/>
              </a:lnSpc>
              <a:spcBef>
                <a:spcPts val="1000"/>
              </a:spcBef>
              <a:spcAft>
                <a:spcPts val="0"/>
              </a:spcAft>
              <a:buClr>
                <a:srgbClr val="213C80"/>
              </a:buClr>
              <a:buSzPts val="4200"/>
              <a:buFont typeface="Arial"/>
              <a:buNone/>
              <a:defRPr b="1" i="0" sz="4200" u="none" cap="none" strike="noStrike">
                <a:solidFill>
                  <a:srgbClr val="213C80"/>
                </a:solidFill>
                <a:latin typeface="Arial"/>
                <a:ea typeface="Arial"/>
                <a:cs typeface="Arial"/>
                <a:sym typeface="Arial"/>
              </a:defRPr>
            </a:lvl1pPr>
            <a:lvl2pPr indent="-469900" lvl="1" marL="914400" marR="0" rtl="0" algn="l">
              <a:lnSpc>
                <a:spcPct val="100000"/>
              </a:lnSpc>
              <a:spcBef>
                <a:spcPts val="1000"/>
              </a:spcBef>
              <a:spcAft>
                <a:spcPts val="0"/>
              </a:spcAft>
              <a:buClr>
                <a:srgbClr val="002060"/>
              </a:buClr>
              <a:buSzPts val="3800"/>
              <a:buFont typeface="Arial"/>
              <a:buChar char="–"/>
              <a:defRPr b="0" i="0" sz="3800" u="none" cap="none" strike="noStrike">
                <a:solidFill>
                  <a:srgbClr val="002060"/>
                </a:solidFill>
                <a:latin typeface="Arial"/>
                <a:ea typeface="Arial"/>
                <a:cs typeface="Arial"/>
                <a:sym typeface="Arial"/>
              </a:defRPr>
            </a:lvl2pPr>
            <a:lvl3pPr indent="-469900" lvl="2" marL="1371600" marR="0" rtl="0" algn="l">
              <a:lnSpc>
                <a:spcPct val="100000"/>
              </a:lnSpc>
              <a:spcBef>
                <a:spcPts val="1000"/>
              </a:spcBef>
              <a:spcAft>
                <a:spcPts val="0"/>
              </a:spcAft>
              <a:buClr>
                <a:srgbClr val="002060"/>
              </a:buClr>
              <a:buSzPts val="3800"/>
              <a:buFont typeface="Arial"/>
              <a:buChar char="•"/>
              <a:defRPr b="0" i="0" sz="3800" u="none" cap="none" strike="noStrike">
                <a:solidFill>
                  <a:srgbClr val="002060"/>
                </a:solidFill>
                <a:latin typeface="Arial"/>
                <a:ea typeface="Arial"/>
                <a:cs typeface="Arial"/>
                <a:sym typeface="Arial"/>
              </a:defRPr>
            </a:lvl3pPr>
            <a:lvl4pPr indent="-469900" lvl="3" marL="1828800" marR="0" rtl="0" algn="l">
              <a:lnSpc>
                <a:spcPct val="100000"/>
              </a:lnSpc>
              <a:spcBef>
                <a:spcPts val="1000"/>
              </a:spcBef>
              <a:spcAft>
                <a:spcPts val="0"/>
              </a:spcAft>
              <a:buClr>
                <a:srgbClr val="002060"/>
              </a:buClr>
              <a:buSzPts val="3800"/>
              <a:buFont typeface="Arial"/>
              <a:buChar char="–"/>
              <a:defRPr b="0" i="0" sz="3800" u="none" cap="none" strike="noStrike">
                <a:solidFill>
                  <a:srgbClr val="002060"/>
                </a:solidFill>
                <a:latin typeface="Arial"/>
                <a:ea typeface="Arial"/>
                <a:cs typeface="Arial"/>
                <a:sym typeface="Arial"/>
              </a:defRPr>
            </a:lvl4pPr>
            <a:lvl5pPr indent="-469900" lvl="4" marL="2286000" marR="0" rtl="0" algn="l">
              <a:lnSpc>
                <a:spcPct val="100000"/>
              </a:lnSpc>
              <a:spcBef>
                <a:spcPts val="1000"/>
              </a:spcBef>
              <a:spcAft>
                <a:spcPts val="0"/>
              </a:spcAft>
              <a:buClr>
                <a:srgbClr val="002060"/>
              </a:buClr>
              <a:buSzPts val="3800"/>
              <a:buFont typeface="Arial"/>
              <a:buChar char="»"/>
              <a:defRPr b="0" i="0" sz="3800" u="none" cap="none" strike="noStrike">
                <a:solidFill>
                  <a:srgbClr val="002060"/>
                </a:solidFill>
                <a:latin typeface="Arial"/>
                <a:ea typeface="Arial"/>
                <a:cs typeface="Arial"/>
                <a:sym typeface="Arial"/>
              </a:defRPr>
            </a:lvl5pPr>
            <a:lvl6pPr indent="-469900" lvl="5" marL="27432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6pPr>
            <a:lvl7pPr indent="-469900" lvl="6" marL="32004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7pPr>
            <a:lvl8pPr indent="-469900" lvl="7" marL="36576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8pPr>
            <a:lvl9pPr indent="-469900" lvl="8" marL="41148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9pPr>
          </a:lstStyle>
          <a:p/>
        </p:txBody>
      </p:sp>
      <p:sp>
        <p:nvSpPr>
          <p:cNvPr id="19" name="Google Shape;19;p4"/>
          <p:cNvSpPr txBox="1"/>
          <p:nvPr>
            <p:ph idx="8" type="body"/>
          </p:nvPr>
        </p:nvSpPr>
        <p:spPr>
          <a:xfrm>
            <a:off x="1431534" y="16545975"/>
            <a:ext cx="27413732" cy="966577"/>
          </a:xfrm>
          <a:prstGeom prst="rect">
            <a:avLst/>
          </a:prstGeom>
          <a:noFill/>
          <a:ln>
            <a:noFill/>
          </a:ln>
        </p:spPr>
        <p:txBody>
          <a:bodyPr anchorCtr="0" anchor="ctr" bIns="45700" lIns="91425" spcFirstLastPara="1" rIns="91425" wrap="square" tIns="45700">
            <a:normAutofit/>
          </a:bodyPr>
          <a:lstStyle>
            <a:lvl1pPr indent="-228600" lvl="0" marL="457200" marR="0" rtl="0" algn="l">
              <a:lnSpc>
                <a:spcPct val="100000"/>
              </a:lnSpc>
              <a:spcBef>
                <a:spcPts val="1000"/>
              </a:spcBef>
              <a:spcAft>
                <a:spcPts val="0"/>
              </a:spcAft>
              <a:buClr>
                <a:schemeClr val="dk1"/>
              </a:buClr>
              <a:buSzPts val="3000"/>
              <a:buFont typeface="Arial"/>
              <a:buNone/>
              <a:defRPr b="0" i="0" sz="3000" u="none" cap="none" strike="noStrike">
                <a:solidFill>
                  <a:schemeClr val="dk1"/>
                </a:solidFill>
                <a:latin typeface="Arial"/>
                <a:ea typeface="Arial"/>
                <a:cs typeface="Arial"/>
                <a:sym typeface="Arial"/>
              </a:defRPr>
            </a:lvl1pPr>
            <a:lvl2pPr indent="-431800" lvl="1" marL="914400" marR="0" rtl="0" algn="l">
              <a:lnSpc>
                <a:spcPct val="100000"/>
              </a:lnSpc>
              <a:spcBef>
                <a:spcPts val="100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2pPr>
            <a:lvl3pPr indent="-431800" lvl="2" marL="1371600" marR="0" rtl="0" algn="l">
              <a:lnSpc>
                <a:spcPct val="100000"/>
              </a:lnSpc>
              <a:spcBef>
                <a:spcPts val="100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3pPr>
            <a:lvl4pPr indent="-431800" lvl="3" marL="1828800" marR="0" rtl="0" algn="l">
              <a:lnSpc>
                <a:spcPct val="100000"/>
              </a:lnSpc>
              <a:spcBef>
                <a:spcPts val="100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4pPr>
            <a:lvl5pPr indent="-228600" lvl="4" marL="2286000" marR="0" rtl="0" algn="l">
              <a:lnSpc>
                <a:spcPct val="100000"/>
              </a:lnSpc>
              <a:spcBef>
                <a:spcPts val="1000"/>
              </a:spcBef>
              <a:spcAft>
                <a:spcPts val="0"/>
              </a:spcAft>
              <a:buClr>
                <a:srgbClr val="FFFFFF"/>
              </a:buClr>
              <a:buSzPts val="3800"/>
              <a:buFont typeface="Arial"/>
              <a:buNone/>
              <a:defRPr b="0" i="0" sz="3800" u="none" cap="none" strike="noStrike">
                <a:solidFill>
                  <a:srgbClr val="FFFFFF"/>
                </a:solidFill>
                <a:latin typeface="Arial"/>
                <a:ea typeface="Arial"/>
                <a:cs typeface="Arial"/>
                <a:sym typeface="Arial"/>
              </a:defRPr>
            </a:lvl5pPr>
            <a:lvl6pPr indent="-469900" lvl="5" marL="27432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6pPr>
            <a:lvl7pPr indent="-469900" lvl="6" marL="32004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7pPr>
            <a:lvl8pPr indent="-469900" lvl="7" marL="36576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8pPr>
            <a:lvl9pPr indent="-469900" lvl="8" marL="41148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9pPr>
          </a:lstStyle>
          <a:p/>
        </p:txBody>
      </p:sp>
      <p:sp>
        <p:nvSpPr>
          <p:cNvPr id="20" name="Google Shape;20;p4"/>
          <p:cNvSpPr txBox="1"/>
          <p:nvPr>
            <p:ph idx="9" type="body"/>
          </p:nvPr>
        </p:nvSpPr>
        <p:spPr>
          <a:xfrm>
            <a:off x="1431534" y="27426666"/>
            <a:ext cx="27413732" cy="828001"/>
          </a:xfrm>
          <a:prstGeom prst="rect">
            <a:avLst/>
          </a:prstGeom>
          <a:noFill/>
          <a:ln>
            <a:noFill/>
          </a:ln>
        </p:spPr>
        <p:txBody>
          <a:bodyPr anchorCtr="0" anchor="ctr" bIns="45700" lIns="91425" spcFirstLastPara="1" rIns="91425" wrap="square" tIns="45700">
            <a:normAutofit/>
          </a:bodyPr>
          <a:lstStyle>
            <a:lvl1pPr indent="-228600" lvl="0" marL="457200" marR="0" rtl="0" algn="ctr">
              <a:lnSpc>
                <a:spcPct val="100000"/>
              </a:lnSpc>
              <a:spcBef>
                <a:spcPts val="1000"/>
              </a:spcBef>
              <a:spcAft>
                <a:spcPts val="0"/>
              </a:spcAft>
              <a:buClr>
                <a:srgbClr val="213C80"/>
              </a:buClr>
              <a:buSzPts val="4200"/>
              <a:buFont typeface="Arial"/>
              <a:buNone/>
              <a:defRPr b="1" i="0" sz="4200" u="none" cap="none" strike="noStrike">
                <a:solidFill>
                  <a:srgbClr val="213C80"/>
                </a:solidFill>
                <a:latin typeface="Arial"/>
                <a:ea typeface="Arial"/>
                <a:cs typeface="Arial"/>
                <a:sym typeface="Arial"/>
              </a:defRPr>
            </a:lvl1pPr>
            <a:lvl2pPr indent="-469900" lvl="1" marL="914400" marR="0" rtl="0" algn="l">
              <a:lnSpc>
                <a:spcPct val="100000"/>
              </a:lnSpc>
              <a:spcBef>
                <a:spcPts val="1000"/>
              </a:spcBef>
              <a:spcAft>
                <a:spcPts val="0"/>
              </a:spcAft>
              <a:buClr>
                <a:srgbClr val="002060"/>
              </a:buClr>
              <a:buSzPts val="3800"/>
              <a:buFont typeface="Arial"/>
              <a:buChar char="–"/>
              <a:defRPr b="0" i="0" sz="3800" u="none" cap="none" strike="noStrike">
                <a:solidFill>
                  <a:srgbClr val="002060"/>
                </a:solidFill>
                <a:latin typeface="Arial"/>
                <a:ea typeface="Arial"/>
                <a:cs typeface="Arial"/>
                <a:sym typeface="Arial"/>
              </a:defRPr>
            </a:lvl2pPr>
            <a:lvl3pPr indent="-469900" lvl="2" marL="1371600" marR="0" rtl="0" algn="l">
              <a:lnSpc>
                <a:spcPct val="100000"/>
              </a:lnSpc>
              <a:spcBef>
                <a:spcPts val="1000"/>
              </a:spcBef>
              <a:spcAft>
                <a:spcPts val="0"/>
              </a:spcAft>
              <a:buClr>
                <a:srgbClr val="002060"/>
              </a:buClr>
              <a:buSzPts val="3800"/>
              <a:buFont typeface="Arial"/>
              <a:buChar char="•"/>
              <a:defRPr b="0" i="0" sz="3800" u="none" cap="none" strike="noStrike">
                <a:solidFill>
                  <a:srgbClr val="002060"/>
                </a:solidFill>
                <a:latin typeface="Arial"/>
                <a:ea typeface="Arial"/>
                <a:cs typeface="Arial"/>
                <a:sym typeface="Arial"/>
              </a:defRPr>
            </a:lvl3pPr>
            <a:lvl4pPr indent="-469900" lvl="3" marL="1828800" marR="0" rtl="0" algn="l">
              <a:lnSpc>
                <a:spcPct val="100000"/>
              </a:lnSpc>
              <a:spcBef>
                <a:spcPts val="1000"/>
              </a:spcBef>
              <a:spcAft>
                <a:spcPts val="0"/>
              </a:spcAft>
              <a:buClr>
                <a:srgbClr val="002060"/>
              </a:buClr>
              <a:buSzPts val="3800"/>
              <a:buFont typeface="Arial"/>
              <a:buChar char="–"/>
              <a:defRPr b="0" i="0" sz="3800" u="none" cap="none" strike="noStrike">
                <a:solidFill>
                  <a:srgbClr val="002060"/>
                </a:solidFill>
                <a:latin typeface="Arial"/>
                <a:ea typeface="Arial"/>
                <a:cs typeface="Arial"/>
                <a:sym typeface="Arial"/>
              </a:defRPr>
            </a:lvl4pPr>
            <a:lvl5pPr indent="-469900" lvl="4" marL="2286000" marR="0" rtl="0" algn="l">
              <a:lnSpc>
                <a:spcPct val="100000"/>
              </a:lnSpc>
              <a:spcBef>
                <a:spcPts val="1000"/>
              </a:spcBef>
              <a:spcAft>
                <a:spcPts val="0"/>
              </a:spcAft>
              <a:buClr>
                <a:srgbClr val="002060"/>
              </a:buClr>
              <a:buSzPts val="3800"/>
              <a:buFont typeface="Arial"/>
              <a:buChar char="»"/>
              <a:defRPr b="0" i="0" sz="3800" u="none" cap="none" strike="noStrike">
                <a:solidFill>
                  <a:srgbClr val="002060"/>
                </a:solidFill>
                <a:latin typeface="Arial"/>
                <a:ea typeface="Arial"/>
                <a:cs typeface="Arial"/>
                <a:sym typeface="Arial"/>
              </a:defRPr>
            </a:lvl5pPr>
            <a:lvl6pPr indent="-469900" lvl="5" marL="27432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6pPr>
            <a:lvl7pPr indent="-469900" lvl="6" marL="32004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7pPr>
            <a:lvl8pPr indent="-469900" lvl="7" marL="36576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8pPr>
            <a:lvl9pPr indent="-469900" lvl="8" marL="41148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9pPr>
          </a:lstStyle>
          <a:p/>
        </p:txBody>
      </p:sp>
      <p:sp>
        <p:nvSpPr>
          <p:cNvPr id="21" name="Google Shape;21;p4"/>
          <p:cNvSpPr txBox="1"/>
          <p:nvPr>
            <p:ph idx="13" type="body"/>
          </p:nvPr>
        </p:nvSpPr>
        <p:spPr>
          <a:xfrm>
            <a:off x="1431534" y="28288634"/>
            <a:ext cx="27413732" cy="966577"/>
          </a:xfrm>
          <a:prstGeom prst="rect">
            <a:avLst/>
          </a:prstGeom>
          <a:noFill/>
          <a:ln>
            <a:noFill/>
          </a:ln>
        </p:spPr>
        <p:txBody>
          <a:bodyPr anchorCtr="0" anchor="ctr" bIns="45700" lIns="91425" spcFirstLastPara="1" rIns="91425" wrap="square" tIns="45700">
            <a:normAutofit/>
          </a:bodyPr>
          <a:lstStyle>
            <a:lvl1pPr indent="-228600" lvl="0" marL="457200" marR="0" rtl="0" algn="l">
              <a:lnSpc>
                <a:spcPct val="100000"/>
              </a:lnSpc>
              <a:spcBef>
                <a:spcPts val="1000"/>
              </a:spcBef>
              <a:spcAft>
                <a:spcPts val="0"/>
              </a:spcAft>
              <a:buClr>
                <a:schemeClr val="dk1"/>
              </a:buClr>
              <a:buSzPts val="3000"/>
              <a:buFont typeface="Arial"/>
              <a:buNone/>
              <a:defRPr b="0" i="0" sz="3000" u="none" cap="none" strike="noStrike">
                <a:solidFill>
                  <a:schemeClr val="dk1"/>
                </a:solidFill>
                <a:latin typeface="Arial"/>
                <a:ea typeface="Arial"/>
                <a:cs typeface="Arial"/>
                <a:sym typeface="Arial"/>
              </a:defRPr>
            </a:lvl1pPr>
            <a:lvl2pPr indent="-431800" lvl="1" marL="914400" marR="0" rtl="0" algn="l">
              <a:lnSpc>
                <a:spcPct val="100000"/>
              </a:lnSpc>
              <a:spcBef>
                <a:spcPts val="100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2pPr>
            <a:lvl3pPr indent="-431800" lvl="2" marL="1371600" marR="0" rtl="0" algn="l">
              <a:lnSpc>
                <a:spcPct val="100000"/>
              </a:lnSpc>
              <a:spcBef>
                <a:spcPts val="100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3pPr>
            <a:lvl4pPr indent="-431800" lvl="3" marL="1828800" marR="0" rtl="0" algn="l">
              <a:lnSpc>
                <a:spcPct val="100000"/>
              </a:lnSpc>
              <a:spcBef>
                <a:spcPts val="100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4pPr>
            <a:lvl5pPr indent="-228600" lvl="4" marL="2286000" marR="0" rtl="0" algn="l">
              <a:lnSpc>
                <a:spcPct val="100000"/>
              </a:lnSpc>
              <a:spcBef>
                <a:spcPts val="1000"/>
              </a:spcBef>
              <a:spcAft>
                <a:spcPts val="0"/>
              </a:spcAft>
              <a:buClr>
                <a:srgbClr val="FFFFFF"/>
              </a:buClr>
              <a:buSzPts val="3800"/>
              <a:buFont typeface="Arial"/>
              <a:buNone/>
              <a:defRPr b="0" i="0" sz="3800" u="none" cap="none" strike="noStrike">
                <a:solidFill>
                  <a:srgbClr val="FFFFFF"/>
                </a:solidFill>
                <a:latin typeface="Arial"/>
                <a:ea typeface="Arial"/>
                <a:cs typeface="Arial"/>
                <a:sym typeface="Arial"/>
              </a:defRPr>
            </a:lvl5pPr>
            <a:lvl6pPr indent="-469900" lvl="5" marL="27432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6pPr>
            <a:lvl7pPr indent="-469900" lvl="6" marL="32004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7pPr>
            <a:lvl8pPr indent="-469900" lvl="7" marL="36576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8pPr>
            <a:lvl9pPr indent="-469900" lvl="8" marL="41148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9pPr>
          </a:lstStyle>
          <a:p/>
        </p:txBody>
      </p:sp>
      <p:sp>
        <p:nvSpPr>
          <p:cNvPr id="22" name="Google Shape;22;p4"/>
          <p:cNvSpPr txBox="1"/>
          <p:nvPr>
            <p:ph idx="14" type="body"/>
          </p:nvPr>
        </p:nvSpPr>
        <p:spPr>
          <a:xfrm>
            <a:off x="1431534" y="34228231"/>
            <a:ext cx="27413732" cy="828001"/>
          </a:xfrm>
          <a:prstGeom prst="rect">
            <a:avLst/>
          </a:prstGeom>
          <a:noFill/>
          <a:ln>
            <a:noFill/>
          </a:ln>
        </p:spPr>
        <p:txBody>
          <a:bodyPr anchorCtr="0" anchor="ctr" bIns="45700" lIns="91425" spcFirstLastPara="1" rIns="91425" wrap="square" tIns="45700">
            <a:normAutofit/>
          </a:bodyPr>
          <a:lstStyle>
            <a:lvl1pPr indent="-228600" lvl="0" marL="457200" marR="0" rtl="0" algn="ctr">
              <a:lnSpc>
                <a:spcPct val="100000"/>
              </a:lnSpc>
              <a:spcBef>
                <a:spcPts val="1000"/>
              </a:spcBef>
              <a:spcAft>
                <a:spcPts val="0"/>
              </a:spcAft>
              <a:buClr>
                <a:srgbClr val="213C80"/>
              </a:buClr>
              <a:buSzPts val="4200"/>
              <a:buFont typeface="Arial"/>
              <a:buNone/>
              <a:defRPr b="1" i="0" sz="4200" u="none" cap="none" strike="noStrike">
                <a:solidFill>
                  <a:srgbClr val="213C80"/>
                </a:solidFill>
                <a:latin typeface="Arial"/>
                <a:ea typeface="Arial"/>
                <a:cs typeface="Arial"/>
                <a:sym typeface="Arial"/>
              </a:defRPr>
            </a:lvl1pPr>
            <a:lvl2pPr indent="-469900" lvl="1" marL="914400" marR="0" rtl="0" algn="l">
              <a:lnSpc>
                <a:spcPct val="100000"/>
              </a:lnSpc>
              <a:spcBef>
                <a:spcPts val="1000"/>
              </a:spcBef>
              <a:spcAft>
                <a:spcPts val="0"/>
              </a:spcAft>
              <a:buClr>
                <a:srgbClr val="002060"/>
              </a:buClr>
              <a:buSzPts val="3800"/>
              <a:buFont typeface="Arial"/>
              <a:buChar char="–"/>
              <a:defRPr b="0" i="0" sz="3800" u="none" cap="none" strike="noStrike">
                <a:solidFill>
                  <a:srgbClr val="002060"/>
                </a:solidFill>
                <a:latin typeface="Arial"/>
                <a:ea typeface="Arial"/>
                <a:cs typeface="Arial"/>
                <a:sym typeface="Arial"/>
              </a:defRPr>
            </a:lvl2pPr>
            <a:lvl3pPr indent="-469900" lvl="2" marL="1371600" marR="0" rtl="0" algn="l">
              <a:lnSpc>
                <a:spcPct val="100000"/>
              </a:lnSpc>
              <a:spcBef>
                <a:spcPts val="1000"/>
              </a:spcBef>
              <a:spcAft>
                <a:spcPts val="0"/>
              </a:spcAft>
              <a:buClr>
                <a:srgbClr val="002060"/>
              </a:buClr>
              <a:buSzPts val="3800"/>
              <a:buFont typeface="Arial"/>
              <a:buChar char="•"/>
              <a:defRPr b="0" i="0" sz="3800" u="none" cap="none" strike="noStrike">
                <a:solidFill>
                  <a:srgbClr val="002060"/>
                </a:solidFill>
                <a:latin typeface="Arial"/>
                <a:ea typeface="Arial"/>
                <a:cs typeface="Arial"/>
                <a:sym typeface="Arial"/>
              </a:defRPr>
            </a:lvl3pPr>
            <a:lvl4pPr indent="-469900" lvl="3" marL="1828800" marR="0" rtl="0" algn="l">
              <a:lnSpc>
                <a:spcPct val="100000"/>
              </a:lnSpc>
              <a:spcBef>
                <a:spcPts val="1000"/>
              </a:spcBef>
              <a:spcAft>
                <a:spcPts val="0"/>
              </a:spcAft>
              <a:buClr>
                <a:srgbClr val="002060"/>
              </a:buClr>
              <a:buSzPts val="3800"/>
              <a:buFont typeface="Arial"/>
              <a:buChar char="–"/>
              <a:defRPr b="0" i="0" sz="3800" u="none" cap="none" strike="noStrike">
                <a:solidFill>
                  <a:srgbClr val="002060"/>
                </a:solidFill>
                <a:latin typeface="Arial"/>
                <a:ea typeface="Arial"/>
                <a:cs typeface="Arial"/>
                <a:sym typeface="Arial"/>
              </a:defRPr>
            </a:lvl4pPr>
            <a:lvl5pPr indent="-469900" lvl="4" marL="2286000" marR="0" rtl="0" algn="l">
              <a:lnSpc>
                <a:spcPct val="100000"/>
              </a:lnSpc>
              <a:spcBef>
                <a:spcPts val="1000"/>
              </a:spcBef>
              <a:spcAft>
                <a:spcPts val="0"/>
              </a:spcAft>
              <a:buClr>
                <a:srgbClr val="002060"/>
              </a:buClr>
              <a:buSzPts val="3800"/>
              <a:buFont typeface="Arial"/>
              <a:buChar char="»"/>
              <a:defRPr b="0" i="0" sz="3800" u="none" cap="none" strike="noStrike">
                <a:solidFill>
                  <a:srgbClr val="002060"/>
                </a:solidFill>
                <a:latin typeface="Arial"/>
                <a:ea typeface="Arial"/>
                <a:cs typeface="Arial"/>
                <a:sym typeface="Arial"/>
              </a:defRPr>
            </a:lvl5pPr>
            <a:lvl6pPr indent="-469900" lvl="5" marL="27432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6pPr>
            <a:lvl7pPr indent="-469900" lvl="6" marL="32004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7pPr>
            <a:lvl8pPr indent="-469900" lvl="7" marL="36576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8pPr>
            <a:lvl9pPr indent="-469900" lvl="8" marL="41148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9pPr>
          </a:lstStyle>
          <a:p/>
        </p:txBody>
      </p:sp>
      <p:sp>
        <p:nvSpPr>
          <p:cNvPr id="23" name="Google Shape;23;p4"/>
          <p:cNvSpPr txBox="1"/>
          <p:nvPr>
            <p:ph idx="15" type="body"/>
          </p:nvPr>
        </p:nvSpPr>
        <p:spPr>
          <a:xfrm>
            <a:off x="1431534" y="35090199"/>
            <a:ext cx="27413732" cy="966577"/>
          </a:xfrm>
          <a:prstGeom prst="rect">
            <a:avLst/>
          </a:prstGeom>
          <a:noFill/>
          <a:ln>
            <a:noFill/>
          </a:ln>
        </p:spPr>
        <p:txBody>
          <a:bodyPr anchorCtr="0" anchor="ctr" bIns="45700" lIns="91425" spcFirstLastPara="1" rIns="91425" wrap="square" tIns="45700">
            <a:normAutofit/>
          </a:bodyPr>
          <a:lstStyle>
            <a:lvl1pPr indent="-228600" lvl="0" marL="457200" marR="0" rtl="0" algn="l">
              <a:lnSpc>
                <a:spcPct val="100000"/>
              </a:lnSpc>
              <a:spcBef>
                <a:spcPts val="1000"/>
              </a:spcBef>
              <a:spcAft>
                <a:spcPts val="0"/>
              </a:spcAft>
              <a:buClr>
                <a:schemeClr val="dk1"/>
              </a:buClr>
              <a:buSzPts val="3000"/>
              <a:buFont typeface="Arial"/>
              <a:buNone/>
              <a:defRPr b="0" i="0" sz="3000" u="none" cap="none" strike="noStrike">
                <a:solidFill>
                  <a:schemeClr val="dk1"/>
                </a:solidFill>
                <a:latin typeface="Arial"/>
                <a:ea typeface="Arial"/>
                <a:cs typeface="Arial"/>
                <a:sym typeface="Arial"/>
              </a:defRPr>
            </a:lvl1pPr>
            <a:lvl2pPr indent="-431800" lvl="1" marL="914400" marR="0" rtl="0" algn="l">
              <a:lnSpc>
                <a:spcPct val="100000"/>
              </a:lnSpc>
              <a:spcBef>
                <a:spcPts val="100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2pPr>
            <a:lvl3pPr indent="-431800" lvl="2" marL="1371600" marR="0" rtl="0" algn="l">
              <a:lnSpc>
                <a:spcPct val="100000"/>
              </a:lnSpc>
              <a:spcBef>
                <a:spcPts val="100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3pPr>
            <a:lvl4pPr indent="-431800" lvl="3" marL="1828800" marR="0" rtl="0" algn="l">
              <a:lnSpc>
                <a:spcPct val="100000"/>
              </a:lnSpc>
              <a:spcBef>
                <a:spcPts val="100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4pPr>
            <a:lvl5pPr indent="-228600" lvl="4" marL="2286000" marR="0" rtl="0" algn="l">
              <a:lnSpc>
                <a:spcPct val="100000"/>
              </a:lnSpc>
              <a:spcBef>
                <a:spcPts val="1000"/>
              </a:spcBef>
              <a:spcAft>
                <a:spcPts val="0"/>
              </a:spcAft>
              <a:buClr>
                <a:srgbClr val="FFFFFF"/>
              </a:buClr>
              <a:buSzPts val="3800"/>
              <a:buFont typeface="Arial"/>
              <a:buNone/>
              <a:defRPr b="0" i="0" sz="3800" u="none" cap="none" strike="noStrike">
                <a:solidFill>
                  <a:srgbClr val="FFFFFF"/>
                </a:solidFill>
                <a:latin typeface="Arial"/>
                <a:ea typeface="Arial"/>
                <a:cs typeface="Arial"/>
                <a:sym typeface="Arial"/>
              </a:defRPr>
            </a:lvl5pPr>
            <a:lvl6pPr indent="-469900" lvl="5" marL="27432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6pPr>
            <a:lvl7pPr indent="-469900" lvl="6" marL="32004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7pPr>
            <a:lvl8pPr indent="-469900" lvl="7" marL="36576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8pPr>
            <a:lvl9pPr indent="-469900" lvl="8" marL="41148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9pPr>
          </a:lstStyle>
          <a:p/>
        </p:txBody>
      </p:sp>
      <p:sp>
        <p:nvSpPr>
          <p:cNvPr id="24" name="Google Shape;24;p4"/>
          <p:cNvSpPr txBox="1"/>
          <p:nvPr>
            <p:ph idx="16" type="body"/>
          </p:nvPr>
        </p:nvSpPr>
        <p:spPr>
          <a:xfrm>
            <a:off x="1431534" y="38140929"/>
            <a:ext cx="27413732" cy="828001"/>
          </a:xfrm>
          <a:prstGeom prst="rect">
            <a:avLst/>
          </a:prstGeom>
          <a:noFill/>
          <a:ln>
            <a:noFill/>
          </a:ln>
        </p:spPr>
        <p:txBody>
          <a:bodyPr anchorCtr="0" anchor="ctr" bIns="45700" lIns="91425" spcFirstLastPara="1" rIns="91425" wrap="square" tIns="45700">
            <a:normAutofit/>
          </a:bodyPr>
          <a:lstStyle>
            <a:lvl1pPr indent="-228600" lvl="0" marL="457200" marR="0" rtl="0" algn="ctr">
              <a:lnSpc>
                <a:spcPct val="100000"/>
              </a:lnSpc>
              <a:spcBef>
                <a:spcPts val="1000"/>
              </a:spcBef>
              <a:spcAft>
                <a:spcPts val="0"/>
              </a:spcAft>
              <a:buClr>
                <a:srgbClr val="213C80"/>
              </a:buClr>
              <a:buSzPts val="4200"/>
              <a:buFont typeface="Arial"/>
              <a:buNone/>
              <a:defRPr b="1" i="0" sz="4200" u="none" cap="none" strike="noStrike">
                <a:solidFill>
                  <a:srgbClr val="213C80"/>
                </a:solidFill>
                <a:latin typeface="Arial"/>
                <a:ea typeface="Arial"/>
                <a:cs typeface="Arial"/>
                <a:sym typeface="Arial"/>
              </a:defRPr>
            </a:lvl1pPr>
            <a:lvl2pPr indent="-469900" lvl="1" marL="914400" marR="0" rtl="0" algn="l">
              <a:lnSpc>
                <a:spcPct val="100000"/>
              </a:lnSpc>
              <a:spcBef>
                <a:spcPts val="1000"/>
              </a:spcBef>
              <a:spcAft>
                <a:spcPts val="0"/>
              </a:spcAft>
              <a:buClr>
                <a:srgbClr val="002060"/>
              </a:buClr>
              <a:buSzPts val="3800"/>
              <a:buFont typeface="Arial"/>
              <a:buChar char="–"/>
              <a:defRPr b="0" i="0" sz="3800" u="none" cap="none" strike="noStrike">
                <a:solidFill>
                  <a:srgbClr val="002060"/>
                </a:solidFill>
                <a:latin typeface="Arial"/>
                <a:ea typeface="Arial"/>
                <a:cs typeface="Arial"/>
                <a:sym typeface="Arial"/>
              </a:defRPr>
            </a:lvl2pPr>
            <a:lvl3pPr indent="-469900" lvl="2" marL="1371600" marR="0" rtl="0" algn="l">
              <a:lnSpc>
                <a:spcPct val="100000"/>
              </a:lnSpc>
              <a:spcBef>
                <a:spcPts val="1000"/>
              </a:spcBef>
              <a:spcAft>
                <a:spcPts val="0"/>
              </a:spcAft>
              <a:buClr>
                <a:srgbClr val="002060"/>
              </a:buClr>
              <a:buSzPts val="3800"/>
              <a:buFont typeface="Arial"/>
              <a:buChar char="•"/>
              <a:defRPr b="0" i="0" sz="3800" u="none" cap="none" strike="noStrike">
                <a:solidFill>
                  <a:srgbClr val="002060"/>
                </a:solidFill>
                <a:latin typeface="Arial"/>
                <a:ea typeface="Arial"/>
                <a:cs typeface="Arial"/>
                <a:sym typeface="Arial"/>
              </a:defRPr>
            </a:lvl3pPr>
            <a:lvl4pPr indent="-469900" lvl="3" marL="1828800" marR="0" rtl="0" algn="l">
              <a:lnSpc>
                <a:spcPct val="100000"/>
              </a:lnSpc>
              <a:spcBef>
                <a:spcPts val="1000"/>
              </a:spcBef>
              <a:spcAft>
                <a:spcPts val="0"/>
              </a:spcAft>
              <a:buClr>
                <a:srgbClr val="002060"/>
              </a:buClr>
              <a:buSzPts val="3800"/>
              <a:buFont typeface="Arial"/>
              <a:buChar char="–"/>
              <a:defRPr b="0" i="0" sz="3800" u="none" cap="none" strike="noStrike">
                <a:solidFill>
                  <a:srgbClr val="002060"/>
                </a:solidFill>
                <a:latin typeface="Arial"/>
                <a:ea typeface="Arial"/>
                <a:cs typeface="Arial"/>
                <a:sym typeface="Arial"/>
              </a:defRPr>
            </a:lvl4pPr>
            <a:lvl5pPr indent="-469900" lvl="4" marL="2286000" marR="0" rtl="0" algn="l">
              <a:lnSpc>
                <a:spcPct val="100000"/>
              </a:lnSpc>
              <a:spcBef>
                <a:spcPts val="1000"/>
              </a:spcBef>
              <a:spcAft>
                <a:spcPts val="0"/>
              </a:spcAft>
              <a:buClr>
                <a:srgbClr val="002060"/>
              </a:buClr>
              <a:buSzPts val="3800"/>
              <a:buFont typeface="Arial"/>
              <a:buChar char="»"/>
              <a:defRPr b="0" i="0" sz="3800" u="none" cap="none" strike="noStrike">
                <a:solidFill>
                  <a:srgbClr val="002060"/>
                </a:solidFill>
                <a:latin typeface="Arial"/>
                <a:ea typeface="Arial"/>
                <a:cs typeface="Arial"/>
                <a:sym typeface="Arial"/>
              </a:defRPr>
            </a:lvl5pPr>
            <a:lvl6pPr indent="-469900" lvl="5" marL="27432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6pPr>
            <a:lvl7pPr indent="-469900" lvl="6" marL="32004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7pPr>
            <a:lvl8pPr indent="-469900" lvl="7" marL="36576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8pPr>
            <a:lvl9pPr indent="-469900" lvl="8" marL="41148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9pPr>
          </a:lstStyle>
          <a:p/>
        </p:txBody>
      </p:sp>
      <p:sp>
        <p:nvSpPr>
          <p:cNvPr id="25" name="Google Shape;25;p4"/>
          <p:cNvSpPr txBox="1"/>
          <p:nvPr>
            <p:ph idx="17" type="body"/>
          </p:nvPr>
        </p:nvSpPr>
        <p:spPr>
          <a:xfrm>
            <a:off x="1431534" y="39002897"/>
            <a:ext cx="27413732" cy="966577"/>
          </a:xfrm>
          <a:prstGeom prst="rect">
            <a:avLst/>
          </a:prstGeom>
          <a:noFill/>
          <a:ln>
            <a:noFill/>
          </a:ln>
        </p:spPr>
        <p:txBody>
          <a:bodyPr anchorCtr="0" anchor="ctr" bIns="45700" lIns="91425" spcFirstLastPara="1" rIns="91425" wrap="square" tIns="45700">
            <a:normAutofit/>
          </a:bodyPr>
          <a:lstStyle>
            <a:lvl1pPr indent="-228600" lvl="0" marL="457200" marR="0" rtl="0" algn="l">
              <a:lnSpc>
                <a:spcPct val="100000"/>
              </a:lnSpc>
              <a:spcBef>
                <a:spcPts val="1000"/>
              </a:spcBef>
              <a:spcAft>
                <a:spcPts val="0"/>
              </a:spcAft>
              <a:buClr>
                <a:schemeClr val="dk1"/>
              </a:buClr>
              <a:buSzPts val="3000"/>
              <a:buFont typeface="Arial"/>
              <a:buNone/>
              <a:defRPr b="0" i="0" sz="3000" u="none" cap="none" strike="noStrike">
                <a:solidFill>
                  <a:schemeClr val="dk1"/>
                </a:solidFill>
                <a:latin typeface="Arial"/>
                <a:ea typeface="Arial"/>
                <a:cs typeface="Arial"/>
                <a:sym typeface="Arial"/>
              </a:defRPr>
            </a:lvl1pPr>
            <a:lvl2pPr indent="-431800" lvl="1" marL="914400" marR="0" rtl="0" algn="l">
              <a:lnSpc>
                <a:spcPct val="100000"/>
              </a:lnSpc>
              <a:spcBef>
                <a:spcPts val="100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2pPr>
            <a:lvl3pPr indent="-431800" lvl="2" marL="1371600" marR="0" rtl="0" algn="l">
              <a:lnSpc>
                <a:spcPct val="100000"/>
              </a:lnSpc>
              <a:spcBef>
                <a:spcPts val="100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3pPr>
            <a:lvl4pPr indent="-431800" lvl="3" marL="1828800" marR="0" rtl="0" algn="l">
              <a:lnSpc>
                <a:spcPct val="100000"/>
              </a:lnSpc>
              <a:spcBef>
                <a:spcPts val="100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4pPr>
            <a:lvl5pPr indent="-228600" lvl="4" marL="2286000" marR="0" rtl="0" algn="l">
              <a:lnSpc>
                <a:spcPct val="100000"/>
              </a:lnSpc>
              <a:spcBef>
                <a:spcPts val="1000"/>
              </a:spcBef>
              <a:spcAft>
                <a:spcPts val="0"/>
              </a:spcAft>
              <a:buClr>
                <a:srgbClr val="FFFFFF"/>
              </a:buClr>
              <a:buSzPts val="3800"/>
              <a:buFont typeface="Arial"/>
              <a:buNone/>
              <a:defRPr b="0" i="0" sz="3800" u="none" cap="none" strike="noStrike">
                <a:solidFill>
                  <a:srgbClr val="FFFFFF"/>
                </a:solidFill>
                <a:latin typeface="Arial"/>
                <a:ea typeface="Arial"/>
                <a:cs typeface="Arial"/>
                <a:sym typeface="Arial"/>
              </a:defRPr>
            </a:lvl5pPr>
            <a:lvl6pPr indent="-469900" lvl="5" marL="27432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6pPr>
            <a:lvl7pPr indent="-469900" lvl="6" marL="32004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7pPr>
            <a:lvl8pPr indent="-469900" lvl="7" marL="36576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8pPr>
            <a:lvl9pPr indent="-469900" lvl="8" marL="41148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lumns" showMasterSp="0">
  <p:cSld name="Two columns">
    <p:spTree>
      <p:nvGrpSpPr>
        <p:cNvPr id="26" name="Shape 26"/>
        <p:cNvGrpSpPr/>
        <p:nvPr/>
      </p:nvGrpSpPr>
      <p:grpSpPr>
        <a:xfrm>
          <a:off x="0" y="0"/>
          <a:ext cx="0" cy="0"/>
          <a:chOff x="0" y="0"/>
          <a:chExt cx="0" cy="0"/>
        </a:xfrm>
      </p:grpSpPr>
      <p:sp>
        <p:nvSpPr>
          <p:cNvPr id="27" name="Google Shape;27;p5"/>
          <p:cNvSpPr/>
          <p:nvPr/>
        </p:nvSpPr>
        <p:spPr>
          <a:xfrm>
            <a:off x="15624532" y="8531541"/>
            <a:ext cx="13842284" cy="33449686"/>
          </a:xfrm>
          <a:prstGeom prst="roundRect">
            <a:avLst>
              <a:gd fmla="val 2853" name="adj"/>
            </a:avLst>
          </a:prstGeom>
          <a:solidFill>
            <a:srgbClr val="FFFFFF"/>
          </a:solidFill>
          <a:ln>
            <a:noFill/>
          </a:ln>
        </p:spPr>
        <p:txBody>
          <a:bodyPr anchorCtr="0" anchor="ctr" bIns="45700" lIns="45700" spcFirstLastPara="1" rIns="45700" wrap="square" tIns="45700">
            <a:noAutofit/>
          </a:bodyPr>
          <a:lstStyle/>
          <a:p>
            <a:pPr indent="0" lvl="0" marL="0" marR="0" rtl="0" algn="ctr">
              <a:lnSpc>
                <a:spcPct val="100000"/>
              </a:lnSpc>
              <a:spcBef>
                <a:spcPts val="0"/>
              </a:spcBef>
              <a:spcAft>
                <a:spcPts val="0"/>
              </a:spcAft>
              <a:buClr>
                <a:srgbClr val="000000"/>
              </a:buClr>
              <a:buSzPts val="3000"/>
              <a:buFont typeface="Arial"/>
              <a:buNone/>
            </a:pPr>
            <a:r>
              <a:t/>
            </a:r>
            <a:endParaRPr b="0" i="0" sz="3000" u="none" cap="none" strike="noStrike">
              <a:solidFill>
                <a:srgbClr val="000000"/>
              </a:solidFill>
              <a:latin typeface="Arial"/>
              <a:ea typeface="Arial"/>
              <a:cs typeface="Arial"/>
              <a:sym typeface="Arial"/>
            </a:endParaRPr>
          </a:p>
        </p:txBody>
      </p:sp>
      <p:sp>
        <p:nvSpPr>
          <p:cNvPr id="28" name="Google Shape;28;p5"/>
          <p:cNvSpPr/>
          <p:nvPr/>
        </p:nvSpPr>
        <p:spPr>
          <a:xfrm>
            <a:off x="860783" y="8531541"/>
            <a:ext cx="13842284" cy="33449686"/>
          </a:xfrm>
          <a:prstGeom prst="roundRect">
            <a:avLst>
              <a:gd fmla="val 2853" name="adj"/>
            </a:avLst>
          </a:prstGeom>
          <a:solidFill>
            <a:srgbClr val="FFFFFF"/>
          </a:solidFill>
          <a:ln>
            <a:noFill/>
          </a:ln>
        </p:spPr>
        <p:txBody>
          <a:bodyPr anchorCtr="0" anchor="ctr" bIns="45700" lIns="45700" spcFirstLastPara="1" rIns="45700" wrap="square" tIns="45700">
            <a:noAutofit/>
          </a:bodyPr>
          <a:lstStyle/>
          <a:p>
            <a:pPr indent="0" lvl="0" marL="0" marR="0" rtl="0" algn="ctr">
              <a:lnSpc>
                <a:spcPct val="100000"/>
              </a:lnSpc>
              <a:spcBef>
                <a:spcPts val="0"/>
              </a:spcBef>
              <a:spcAft>
                <a:spcPts val="0"/>
              </a:spcAft>
              <a:buClr>
                <a:srgbClr val="000000"/>
              </a:buClr>
              <a:buSzPts val="3000"/>
              <a:buFont typeface="Arial"/>
              <a:buNone/>
            </a:pPr>
            <a:r>
              <a:t/>
            </a:r>
            <a:endParaRPr b="0" i="0" sz="3000" u="none" cap="none" strike="noStrike">
              <a:solidFill>
                <a:srgbClr val="000000"/>
              </a:solidFill>
              <a:latin typeface="Arial"/>
              <a:ea typeface="Arial"/>
              <a:cs typeface="Arial"/>
              <a:sym typeface="Arial"/>
            </a:endParaRPr>
          </a:p>
        </p:txBody>
      </p:sp>
      <p:sp>
        <p:nvSpPr>
          <p:cNvPr id="29" name="Google Shape;29;p5"/>
          <p:cNvSpPr txBox="1"/>
          <p:nvPr/>
        </p:nvSpPr>
        <p:spPr>
          <a:xfrm>
            <a:off x="15947756" y="40915539"/>
            <a:ext cx="12530680" cy="553998"/>
          </a:xfrm>
          <a:prstGeom prst="rect">
            <a:avLst/>
          </a:prstGeom>
          <a:noFill/>
          <a:ln>
            <a:noFill/>
          </a:ln>
        </p:spPr>
        <p:txBody>
          <a:bodyPr anchorCtr="0" anchor="b" bIns="0" lIns="0" spcFirstLastPara="1" rIns="0" wrap="square" tIns="0">
            <a:spAutoFit/>
          </a:bodyPr>
          <a:lstStyle/>
          <a:p>
            <a:pPr indent="0" lvl="0" marL="0" marR="0" rtl="0" algn="r">
              <a:lnSpc>
                <a:spcPct val="100000"/>
              </a:lnSpc>
              <a:spcBef>
                <a:spcPts val="0"/>
              </a:spcBef>
              <a:spcAft>
                <a:spcPts val="0"/>
              </a:spcAft>
              <a:buClr>
                <a:srgbClr val="000000"/>
              </a:buClr>
              <a:buSzPts val="3600"/>
              <a:buFont typeface="Arial"/>
              <a:buNone/>
            </a:pPr>
            <a:r>
              <a:rPr b="1" i="0" lang="en-US" sz="3600" u="none" cap="none" strike="noStrike">
                <a:solidFill>
                  <a:srgbClr val="000000"/>
                </a:solidFill>
                <a:latin typeface="Arial"/>
                <a:ea typeface="Arial"/>
                <a:cs typeface="Arial"/>
                <a:sym typeface="Arial"/>
              </a:rPr>
              <a:t>www.ebmt.org </a:t>
            </a:r>
            <a:endParaRPr/>
          </a:p>
        </p:txBody>
      </p:sp>
      <p:pic>
        <p:nvPicPr>
          <p:cNvPr descr="EBMT_White.png" id="30" name="Google Shape;30;p5"/>
          <p:cNvPicPr preferRelativeResize="0"/>
          <p:nvPr/>
        </p:nvPicPr>
        <p:blipFill rotWithShape="1">
          <a:blip r:embed="rId2">
            <a:alphaModFix/>
          </a:blip>
          <a:srcRect b="0" l="0" r="0" t="0"/>
          <a:stretch/>
        </p:blipFill>
        <p:spPr>
          <a:xfrm>
            <a:off x="677419" y="493929"/>
            <a:ext cx="7390760" cy="4848692"/>
          </a:xfrm>
          <a:prstGeom prst="rect">
            <a:avLst/>
          </a:prstGeom>
          <a:noFill/>
          <a:ln>
            <a:noFill/>
          </a:ln>
        </p:spPr>
      </p:pic>
      <p:sp>
        <p:nvSpPr>
          <p:cNvPr id="31" name="Google Shape;31;p5"/>
          <p:cNvSpPr txBox="1"/>
          <p:nvPr/>
        </p:nvSpPr>
        <p:spPr>
          <a:xfrm>
            <a:off x="-12594130" y="-141597"/>
            <a:ext cx="12249225" cy="27892251"/>
          </a:xfrm>
          <a:prstGeom prst="rect">
            <a:avLst/>
          </a:prstGeom>
          <a:solidFill>
            <a:srgbClr val="3A4F92"/>
          </a:solidFill>
          <a:ln cap="flat" cmpd="sng" w="9525">
            <a:solidFill>
              <a:srgbClr val="46AAC4"/>
            </a:solidFill>
            <a:prstDash val="solid"/>
            <a:round/>
            <a:headEnd len="sm" w="sm" type="none"/>
            <a:tailEnd len="sm" w="sm" type="none"/>
          </a:ln>
          <a:effectLst>
            <a:outerShdw blurRad="38100" rotWithShape="0" dir="5400000" dist="23000">
              <a:srgbClr val="000000">
                <a:alpha val="34901"/>
              </a:srgbClr>
            </a:outerShdw>
          </a:effectLst>
        </p:spPr>
        <p:txBody>
          <a:bodyPr anchorCtr="0" anchor="t" bIns="381000" lIns="381000" spcFirstLastPara="1" rIns="381000" wrap="square" tIns="381000">
            <a:spAutoFit/>
          </a:bodyPr>
          <a:lstStyle/>
          <a:p>
            <a:pPr indent="0" lvl="0" marL="0" marR="0" rtl="0" algn="l">
              <a:lnSpc>
                <a:spcPct val="100000"/>
              </a:lnSpc>
              <a:spcBef>
                <a:spcPts val="0"/>
              </a:spcBef>
              <a:spcAft>
                <a:spcPts val="0"/>
              </a:spcAft>
              <a:buClr>
                <a:srgbClr val="FFFFFF"/>
              </a:buClr>
              <a:buSzPts val="4100"/>
              <a:buFont typeface="Arial"/>
              <a:buNone/>
            </a:pPr>
            <a:r>
              <a:rPr b="0" i="0" lang="en-US" sz="4100" u="none" cap="none" strike="noStrike">
                <a:solidFill>
                  <a:srgbClr val="FFFFFF"/>
                </a:solidFill>
                <a:latin typeface="Arial"/>
                <a:ea typeface="Arial"/>
                <a:cs typeface="Arial"/>
                <a:sym typeface="Arial"/>
              </a:rPr>
              <a:t>(—THIS SIDEBAR DOES NOT PRINT—)</a:t>
            </a:r>
            <a:endParaRPr/>
          </a:p>
          <a:p>
            <a:pPr indent="0" lvl="0" marL="0" marR="0" rtl="0" algn="l">
              <a:lnSpc>
                <a:spcPct val="100000"/>
              </a:lnSpc>
              <a:spcBef>
                <a:spcPts val="700"/>
              </a:spcBef>
              <a:spcAft>
                <a:spcPts val="0"/>
              </a:spcAft>
              <a:buClr>
                <a:srgbClr val="FFFFFF"/>
              </a:buClr>
              <a:buSzPts val="3000"/>
              <a:buFont typeface="Arial"/>
              <a:buNone/>
            </a:pPr>
            <a:r>
              <a:t/>
            </a:r>
            <a:endParaRPr b="0" i="0" sz="3000" u="none" cap="none" strike="noStrike">
              <a:solidFill>
                <a:srgbClr val="000000"/>
              </a:solidFill>
              <a:latin typeface="Arial"/>
              <a:ea typeface="Arial"/>
              <a:cs typeface="Arial"/>
              <a:sym typeface="Arial"/>
            </a:endParaRPr>
          </a:p>
          <a:p>
            <a:pPr indent="0" lvl="0" marL="0" marR="0" rtl="0" algn="l">
              <a:lnSpc>
                <a:spcPct val="100000"/>
              </a:lnSpc>
              <a:spcBef>
                <a:spcPts val="700"/>
              </a:spcBef>
              <a:spcAft>
                <a:spcPts val="0"/>
              </a:spcAft>
              <a:buClr>
                <a:srgbClr val="FFFFFF"/>
              </a:buClr>
              <a:buSzPts val="4100"/>
              <a:buFont typeface="Arial"/>
              <a:buNone/>
            </a:pPr>
            <a:r>
              <a:rPr b="0" i="0" lang="en-US" sz="4100" u="none" cap="none" strike="noStrike">
                <a:solidFill>
                  <a:srgbClr val="FFFFFF"/>
                </a:solidFill>
                <a:latin typeface="Arial"/>
                <a:ea typeface="Arial"/>
                <a:cs typeface="Arial"/>
                <a:sym typeface="Arial"/>
              </a:rPr>
              <a:t>DESIGN GUIDE</a:t>
            </a:r>
            <a:endParaRPr/>
          </a:p>
          <a:p>
            <a:pPr indent="0" lvl="0" marL="0" marR="0" rtl="0" algn="l">
              <a:lnSpc>
                <a:spcPct val="100000"/>
              </a:lnSpc>
              <a:spcBef>
                <a:spcPts val="700"/>
              </a:spcBef>
              <a:spcAft>
                <a:spcPts val="0"/>
              </a:spcAft>
              <a:buClr>
                <a:srgbClr val="FFFFFF"/>
              </a:buClr>
              <a:buSzPts val="4100"/>
              <a:buFont typeface="Arial"/>
              <a:buNone/>
            </a:pPr>
            <a:r>
              <a:rPr b="0" i="0" lang="en-US" sz="4100" u="none" cap="none" strike="noStrike">
                <a:solidFill>
                  <a:srgbClr val="FFFFFF"/>
                </a:solidFill>
                <a:latin typeface="Arial"/>
                <a:ea typeface="Arial"/>
                <a:cs typeface="Arial"/>
                <a:sym typeface="Arial"/>
              </a:rPr>
              <a:t>This PowerPoint template produces a standard A0 format (84,1cm x 118,9cm) research poster. You can use it to create your poster that will be displayed at the EBMT event / congress. This template will save valuable time placing titles, subtitles, text, and graphics, and it will allow homogeneity throughout the various posters.</a:t>
            </a:r>
            <a:endParaRPr/>
          </a:p>
          <a:p>
            <a:pPr indent="0" lvl="0" marL="0" marR="0" rtl="0" algn="l">
              <a:lnSpc>
                <a:spcPct val="100000"/>
              </a:lnSpc>
              <a:spcBef>
                <a:spcPts val="700"/>
              </a:spcBef>
              <a:spcAft>
                <a:spcPts val="0"/>
              </a:spcAft>
              <a:buClr>
                <a:srgbClr val="FFFFFF"/>
              </a:buClr>
              <a:buSzPts val="3000"/>
              <a:buFont typeface="Arial"/>
              <a:buNone/>
            </a:pPr>
            <a:r>
              <a:t/>
            </a:r>
            <a:endParaRPr b="0" i="0" sz="3000" u="none" cap="none" strike="noStrike">
              <a:solidFill>
                <a:srgbClr val="000000"/>
              </a:solidFill>
              <a:latin typeface="Arial"/>
              <a:ea typeface="Arial"/>
              <a:cs typeface="Arial"/>
              <a:sym typeface="Arial"/>
            </a:endParaRPr>
          </a:p>
          <a:p>
            <a:pPr indent="0" lvl="0" marL="0" marR="0" rtl="0" algn="l">
              <a:lnSpc>
                <a:spcPct val="100000"/>
              </a:lnSpc>
              <a:spcBef>
                <a:spcPts val="700"/>
              </a:spcBef>
              <a:spcAft>
                <a:spcPts val="0"/>
              </a:spcAft>
              <a:buClr>
                <a:srgbClr val="FFFFFF"/>
              </a:buClr>
              <a:buSzPts val="4100"/>
              <a:buFont typeface="Arial"/>
              <a:buNone/>
            </a:pPr>
            <a:r>
              <a:rPr b="0" i="0" lang="en-US" sz="4100" u="none" cap="none" strike="noStrike">
                <a:solidFill>
                  <a:srgbClr val="FFFFFF"/>
                </a:solidFill>
                <a:latin typeface="Arial"/>
                <a:ea typeface="Arial"/>
                <a:cs typeface="Arial"/>
                <a:sym typeface="Arial"/>
              </a:rPr>
              <a:t>QUICK START</a:t>
            </a:r>
            <a:endParaRPr/>
          </a:p>
          <a:p>
            <a:pPr indent="0" lvl="0" marL="0" marR="0" rtl="0" algn="l">
              <a:lnSpc>
                <a:spcPct val="100000"/>
              </a:lnSpc>
              <a:spcBef>
                <a:spcPts val="700"/>
              </a:spcBef>
              <a:spcAft>
                <a:spcPts val="0"/>
              </a:spcAft>
              <a:buClr>
                <a:srgbClr val="FFFFFF"/>
              </a:buClr>
              <a:buSzPts val="3000"/>
              <a:buFont typeface="Arial"/>
              <a:buNone/>
            </a:pPr>
            <a:r>
              <a:t/>
            </a:r>
            <a:endParaRPr b="0" i="0" sz="3000" u="none" cap="none" strike="noStrike">
              <a:solidFill>
                <a:srgbClr val="000000"/>
              </a:solidFill>
              <a:latin typeface="Arial"/>
              <a:ea typeface="Arial"/>
              <a:cs typeface="Arial"/>
              <a:sym typeface="Arial"/>
            </a:endParaRPr>
          </a:p>
          <a:p>
            <a:pPr indent="0" lvl="0" marL="0" marR="0" rtl="0" algn="l">
              <a:lnSpc>
                <a:spcPct val="100000"/>
              </a:lnSpc>
              <a:spcBef>
                <a:spcPts val="700"/>
              </a:spcBef>
              <a:spcAft>
                <a:spcPts val="0"/>
              </a:spcAft>
              <a:buClr>
                <a:srgbClr val="FFFFFF"/>
              </a:buClr>
              <a:buSzPts val="4100"/>
              <a:buFont typeface="Arial"/>
              <a:buNone/>
            </a:pPr>
            <a:r>
              <a:rPr b="0" i="0" lang="en-US" sz="4100" u="none" cap="none" strike="noStrike">
                <a:solidFill>
                  <a:srgbClr val="FFFFFF"/>
                </a:solidFill>
                <a:latin typeface="Arial"/>
                <a:ea typeface="Arial"/>
                <a:cs typeface="Arial"/>
                <a:sym typeface="Arial"/>
              </a:rPr>
              <a:t>SELECT DESIRED LAYOUT</a:t>
            </a:r>
            <a:endParaRPr/>
          </a:p>
          <a:p>
            <a:pPr indent="0" lvl="0" marL="0" marR="0" rtl="0" algn="l">
              <a:lnSpc>
                <a:spcPct val="100000"/>
              </a:lnSpc>
              <a:spcBef>
                <a:spcPts val="700"/>
              </a:spcBef>
              <a:spcAft>
                <a:spcPts val="0"/>
              </a:spcAft>
              <a:buClr>
                <a:srgbClr val="FFFFFF"/>
              </a:buClr>
              <a:buSzPts val="4100"/>
              <a:buFont typeface="Arial"/>
              <a:buNone/>
            </a:pPr>
            <a:r>
              <a:rPr b="0" i="0" lang="en-US" sz="4100" u="none" cap="none" strike="noStrike">
                <a:solidFill>
                  <a:srgbClr val="FFFFFF"/>
                </a:solidFill>
                <a:latin typeface="Arial"/>
                <a:ea typeface="Arial"/>
                <a:cs typeface="Arial"/>
                <a:sym typeface="Arial"/>
              </a:rPr>
              <a:t>When designing your own poster, you will be able to choose between the two proposed  layouts - the single or the double column - according to the information you will have to present. Simply click right on the slide&gt;layout: office theme, single column or double column</a:t>
            </a:r>
            <a:endParaRPr/>
          </a:p>
          <a:p>
            <a:pPr indent="0" lvl="0" marL="0" marR="0" rtl="0" algn="l">
              <a:lnSpc>
                <a:spcPct val="100000"/>
              </a:lnSpc>
              <a:spcBef>
                <a:spcPts val="700"/>
              </a:spcBef>
              <a:spcAft>
                <a:spcPts val="0"/>
              </a:spcAft>
              <a:buClr>
                <a:srgbClr val="FFFFFF"/>
              </a:buClr>
              <a:buSzPts val="3000"/>
              <a:buFont typeface="Arial"/>
              <a:buNone/>
            </a:pPr>
            <a:r>
              <a:t/>
            </a:r>
            <a:endParaRPr b="0" i="0" sz="3000" u="none" cap="none" strike="noStrike">
              <a:solidFill>
                <a:srgbClr val="000000"/>
              </a:solidFill>
              <a:latin typeface="Arial"/>
              <a:ea typeface="Arial"/>
              <a:cs typeface="Arial"/>
              <a:sym typeface="Arial"/>
            </a:endParaRPr>
          </a:p>
          <a:p>
            <a:pPr indent="0" lvl="0" marL="0" marR="0" rtl="0" algn="l">
              <a:lnSpc>
                <a:spcPct val="100000"/>
              </a:lnSpc>
              <a:spcBef>
                <a:spcPts val="700"/>
              </a:spcBef>
              <a:spcAft>
                <a:spcPts val="0"/>
              </a:spcAft>
              <a:buClr>
                <a:srgbClr val="FFFFFF"/>
              </a:buClr>
              <a:buSzPts val="4100"/>
              <a:buFont typeface="Arial"/>
              <a:buNone/>
            </a:pPr>
            <a:r>
              <a:rPr b="0" i="0" lang="en-US" sz="4100" u="none" cap="none" strike="noStrike">
                <a:solidFill>
                  <a:srgbClr val="FFFFFF"/>
                </a:solidFill>
                <a:latin typeface="Arial"/>
                <a:ea typeface="Arial"/>
                <a:cs typeface="Arial"/>
                <a:sym typeface="Arial"/>
              </a:rPr>
              <a:t>TITLE, AUTHORS, AND AFFILIATIONS</a:t>
            </a:r>
            <a:endParaRPr/>
          </a:p>
          <a:p>
            <a:pPr indent="0" lvl="0" marL="0" marR="0" rtl="0" algn="l">
              <a:lnSpc>
                <a:spcPct val="100000"/>
              </a:lnSpc>
              <a:spcBef>
                <a:spcPts val="700"/>
              </a:spcBef>
              <a:spcAft>
                <a:spcPts val="0"/>
              </a:spcAft>
              <a:buClr>
                <a:srgbClr val="FFFFFF"/>
              </a:buClr>
              <a:buSzPts val="4100"/>
              <a:buFont typeface="Arial"/>
              <a:buNone/>
            </a:pPr>
            <a:r>
              <a:rPr b="0" i="0" lang="en-US" sz="4100" u="none" cap="none" strike="noStrike">
                <a:solidFill>
                  <a:srgbClr val="FFFFFF"/>
                </a:solidFill>
                <a:latin typeface="Arial"/>
                <a:ea typeface="Arial"/>
                <a:cs typeface="Arial"/>
                <a:sym typeface="Arial"/>
              </a:rPr>
              <a:t>Start designing your poster by adding the title of your work, the names of the authors, and the affiliated institutions. This information should be the exact same as what you submitted - no changes are permitted.</a:t>
            </a:r>
            <a:endParaRPr/>
          </a:p>
          <a:p>
            <a:pPr indent="0" lvl="0" marL="0" marR="0" rtl="0" algn="l">
              <a:lnSpc>
                <a:spcPct val="100000"/>
              </a:lnSpc>
              <a:spcBef>
                <a:spcPts val="700"/>
              </a:spcBef>
              <a:spcAft>
                <a:spcPts val="0"/>
              </a:spcAft>
              <a:buClr>
                <a:srgbClr val="FFFFFF"/>
              </a:buClr>
              <a:buSzPts val="3000"/>
              <a:buFont typeface="Arial"/>
              <a:buNone/>
            </a:pPr>
            <a:r>
              <a:t/>
            </a:r>
            <a:endParaRPr b="0" i="0" sz="3000" u="none" cap="none" strike="noStrike">
              <a:solidFill>
                <a:srgbClr val="000000"/>
              </a:solidFill>
              <a:latin typeface="Arial"/>
              <a:ea typeface="Arial"/>
              <a:cs typeface="Arial"/>
              <a:sym typeface="Arial"/>
            </a:endParaRPr>
          </a:p>
          <a:p>
            <a:pPr indent="0" lvl="0" marL="0" marR="0" rtl="0" algn="l">
              <a:lnSpc>
                <a:spcPct val="100000"/>
              </a:lnSpc>
              <a:spcBef>
                <a:spcPts val="700"/>
              </a:spcBef>
              <a:spcAft>
                <a:spcPts val="0"/>
              </a:spcAft>
              <a:buClr>
                <a:srgbClr val="FFFFFF"/>
              </a:buClr>
              <a:buSzPts val="4100"/>
              <a:buFont typeface="Arial"/>
              <a:buNone/>
            </a:pPr>
            <a:r>
              <a:rPr b="0" i="0" lang="en-US" sz="4100" u="none" cap="none" strike="noStrike">
                <a:solidFill>
                  <a:srgbClr val="FFFFFF"/>
                </a:solidFill>
                <a:latin typeface="Arial"/>
                <a:ea typeface="Arial"/>
                <a:cs typeface="Arial"/>
                <a:sym typeface="Arial"/>
              </a:rPr>
              <a:t>TITLES FONT</a:t>
            </a:r>
            <a:endParaRPr/>
          </a:p>
          <a:p>
            <a:pPr indent="0" lvl="0" marL="0" marR="0" rtl="0" algn="l">
              <a:lnSpc>
                <a:spcPct val="100000"/>
              </a:lnSpc>
              <a:spcBef>
                <a:spcPts val="700"/>
              </a:spcBef>
              <a:spcAft>
                <a:spcPts val="0"/>
              </a:spcAft>
              <a:buClr>
                <a:srgbClr val="FFFFFF"/>
              </a:buClr>
              <a:buSzPts val="4100"/>
              <a:buFont typeface="Arial"/>
              <a:buNone/>
            </a:pPr>
            <a:r>
              <a:rPr b="0" i="0" lang="en-US" sz="4100" u="none" cap="none" strike="noStrike">
                <a:solidFill>
                  <a:srgbClr val="FFFFFF"/>
                </a:solidFill>
                <a:latin typeface="Arial"/>
                <a:ea typeface="Arial"/>
                <a:cs typeface="Arial"/>
                <a:sym typeface="Arial"/>
              </a:rPr>
              <a:t>For titles use Arial Bold 42 in corporate dark blue: CMYK (93/73/8/0)</a:t>
            </a:r>
            <a:endParaRPr/>
          </a:p>
          <a:p>
            <a:pPr indent="0" lvl="0" marL="0" marR="0" rtl="0" algn="l">
              <a:lnSpc>
                <a:spcPct val="100000"/>
              </a:lnSpc>
              <a:spcBef>
                <a:spcPts val="700"/>
              </a:spcBef>
              <a:spcAft>
                <a:spcPts val="0"/>
              </a:spcAft>
              <a:buClr>
                <a:srgbClr val="FFFFFF"/>
              </a:buClr>
              <a:buSzPts val="3000"/>
              <a:buFont typeface="Arial"/>
              <a:buNone/>
            </a:pPr>
            <a:r>
              <a:t/>
            </a:r>
            <a:endParaRPr b="0" i="0" sz="3000" u="none" cap="none" strike="noStrike">
              <a:solidFill>
                <a:srgbClr val="000000"/>
              </a:solidFill>
              <a:latin typeface="Arial"/>
              <a:ea typeface="Arial"/>
              <a:cs typeface="Arial"/>
              <a:sym typeface="Arial"/>
            </a:endParaRPr>
          </a:p>
          <a:p>
            <a:pPr indent="0" lvl="0" marL="0" marR="0" rtl="0" algn="l">
              <a:lnSpc>
                <a:spcPct val="100000"/>
              </a:lnSpc>
              <a:spcBef>
                <a:spcPts val="700"/>
              </a:spcBef>
              <a:spcAft>
                <a:spcPts val="0"/>
              </a:spcAft>
              <a:buClr>
                <a:srgbClr val="FFFFFF"/>
              </a:buClr>
              <a:buSzPts val="4100"/>
              <a:buFont typeface="Arial"/>
              <a:buNone/>
            </a:pPr>
            <a:r>
              <a:rPr b="0" i="0" lang="en-US" sz="4100" u="none" cap="none" strike="noStrike">
                <a:solidFill>
                  <a:srgbClr val="FFFFFF"/>
                </a:solidFill>
                <a:latin typeface="Arial"/>
                <a:ea typeface="Arial"/>
                <a:cs typeface="Arial"/>
                <a:sym typeface="Arial"/>
              </a:rPr>
              <a:t>BODY FONT</a:t>
            </a:r>
            <a:endParaRPr/>
          </a:p>
          <a:p>
            <a:pPr indent="0" lvl="0" marL="0" marR="0" rtl="0" algn="l">
              <a:lnSpc>
                <a:spcPct val="100000"/>
              </a:lnSpc>
              <a:spcBef>
                <a:spcPts val="700"/>
              </a:spcBef>
              <a:spcAft>
                <a:spcPts val="0"/>
              </a:spcAft>
              <a:buClr>
                <a:srgbClr val="FFFFFF"/>
              </a:buClr>
              <a:buSzPts val="4100"/>
              <a:buFont typeface="Arial"/>
              <a:buNone/>
            </a:pPr>
            <a:r>
              <a:rPr b="0" i="0" lang="en-US" sz="4100" u="none" cap="none" strike="noStrike">
                <a:solidFill>
                  <a:srgbClr val="FFFFFF"/>
                </a:solidFill>
                <a:latin typeface="Arial"/>
                <a:ea typeface="Arial"/>
                <a:cs typeface="Arial"/>
                <a:sym typeface="Arial"/>
              </a:rPr>
              <a:t>For body text use Arial Regular 30 in black.</a:t>
            </a:r>
            <a:endParaRPr/>
          </a:p>
          <a:p>
            <a:pPr indent="0" lvl="0" marL="0" marR="0" rtl="0" algn="l">
              <a:lnSpc>
                <a:spcPct val="100000"/>
              </a:lnSpc>
              <a:spcBef>
                <a:spcPts val="700"/>
              </a:spcBef>
              <a:spcAft>
                <a:spcPts val="0"/>
              </a:spcAft>
              <a:buClr>
                <a:srgbClr val="FFFFFF"/>
              </a:buClr>
              <a:buSzPts val="3000"/>
              <a:buFont typeface="Arial"/>
              <a:buNone/>
            </a:pPr>
            <a:r>
              <a:t/>
            </a:r>
            <a:endParaRPr b="0" i="0" sz="3000" u="none" cap="none" strike="noStrike">
              <a:solidFill>
                <a:srgbClr val="000000"/>
              </a:solidFill>
              <a:latin typeface="Arial"/>
              <a:ea typeface="Arial"/>
              <a:cs typeface="Arial"/>
              <a:sym typeface="Arial"/>
            </a:endParaRPr>
          </a:p>
          <a:p>
            <a:pPr indent="0" lvl="0" marL="0" marR="0" rtl="0" algn="l">
              <a:lnSpc>
                <a:spcPct val="100000"/>
              </a:lnSpc>
              <a:spcBef>
                <a:spcPts val="700"/>
              </a:spcBef>
              <a:spcAft>
                <a:spcPts val="0"/>
              </a:spcAft>
              <a:buClr>
                <a:srgbClr val="FFFFFF"/>
              </a:buClr>
              <a:buSzPts val="4100"/>
              <a:buFont typeface="Arial"/>
              <a:buNone/>
            </a:pPr>
            <a:r>
              <a:rPr b="0" i="0" lang="en-US" sz="4100" u="none" cap="none" strike="noStrike">
                <a:solidFill>
                  <a:srgbClr val="FFFFFF"/>
                </a:solidFill>
                <a:latin typeface="Arial"/>
                <a:ea typeface="Arial"/>
                <a:cs typeface="Arial"/>
                <a:sym typeface="Arial"/>
              </a:rPr>
              <a:t>TEXT SIZE </a:t>
            </a:r>
            <a:endParaRPr/>
          </a:p>
          <a:p>
            <a:pPr indent="0" lvl="0" marL="0" marR="0" rtl="0" algn="l">
              <a:lnSpc>
                <a:spcPct val="100000"/>
              </a:lnSpc>
              <a:spcBef>
                <a:spcPts val="700"/>
              </a:spcBef>
              <a:spcAft>
                <a:spcPts val="0"/>
              </a:spcAft>
              <a:buClr>
                <a:srgbClr val="FFFFFF"/>
              </a:buClr>
              <a:buSzPts val="4100"/>
              <a:buFont typeface="Arial"/>
              <a:buNone/>
            </a:pPr>
            <a:r>
              <a:rPr b="0" i="0" lang="en-US" sz="4100" u="none" cap="none" strike="noStrike">
                <a:solidFill>
                  <a:srgbClr val="FFFFFF"/>
                </a:solidFill>
                <a:latin typeface="Arial"/>
                <a:ea typeface="Arial"/>
                <a:cs typeface="Arial"/>
                <a:sym typeface="Arial"/>
              </a:rPr>
              <a:t>Adjust the size of your text based on how much content you have to present. The default template text offers a good starting point.</a:t>
            </a:r>
            <a:endParaRPr b="0" i="0" sz="3000" u="none" cap="none" strike="noStrike">
              <a:solidFill>
                <a:srgbClr val="000000"/>
              </a:solidFill>
              <a:latin typeface="Arial"/>
              <a:ea typeface="Arial"/>
              <a:cs typeface="Arial"/>
              <a:sym typeface="Arial"/>
            </a:endParaRPr>
          </a:p>
        </p:txBody>
      </p:sp>
      <p:sp>
        <p:nvSpPr>
          <p:cNvPr id="32" name="Google Shape;32;p5"/>
          <p:cNvSpPr txBox="1"/>
          <p:nvPr/>
        </p:nvSpPr>
        <p:spPr>
          <a:xfrm>
            <a:off x="30621704" y="-61056"/>
            <a:ext cx="12284836" cy="32667917"/>
          </a:xfrm>
          <a:prstGeom prst="rect">
            <a:avLst/>
          </a:prstGeom>
          <a:solidFill>
            <a:srgbClr val="294C84"/>
          </a:solidFill>
          <a:ln cap="flat" cmpd="sng" w="9525">
            <a:solidFill>
              <a:srgbClr val="46AAC4"/>
            </a:solidFill>
            <a:prstDash val="solid"/>
            <a:round/>
            <a:headEnd len="sm" w="sm" type="none"/>
            <a:tailEnd len="sm" w="sm" type="none"/>
          </a:ln>
          <a:effectLst>
            <a:outerShdw blurRad="38100" rotWithShape="0" dir="5400000" dist="23000">
              <a:srgbClr val="000000">
                <a:alpha val="34901"/>
              </a:srgbClr>
            </a:outerShdw>
          </a:effectLst>
        </p:spPr>
        <p:txBody>
          <a:bodyPr anchorCtr="0" anchor="t" bIns="381000" lIns="381000" spcFirstLastPara="1" rIns="381000" wrap="square" tIns="381000">
            <a:spAutoFit/>
          </a:bodyPr>
          <a:lstStyle/>
          <a:p>
            <a:pPr indent="0" lvl="0" marL="0" marR="0" rtl="0" algn="l">
              <a:lnSpc>
                <a:spcPct val="100000"/>
              </a:lnSpc>
              <a:spcBef>
                <a:spcPts val="0"/>
              </a:spcBef>
              <a:spcAft>
                <a:spcPts val="0"/>
              </a:spcAft>
              <a:buClr>
                <a:srgbClr val="FFFFFF"/>
              </a:buClr>
              <a:buSzPts val="4100"/>
              <a:buFont typeface="Arial"/>
              <a:buNone/>
            </a:pPr>
            <a:r>
              <a:rPr b="0" i="0" lang="en-US" sz="4100" u="none" cap="none" strike="noStrike">
                <a:solidFill>
                  <a:srgbClr val="FFFFFF"/>
                </a:solidFill>
                <a:latin typeface="Arial"/>
                <a:ea typeface="Arial"/>
                <a:cs typeface="Arial"/>
                <a:sym typeface="Arial"/>
              </a:rPr>
              <a:t>(—THIS SIDEBAR DOES NOT PRINT—)</a:t>
            </a:r>
            <a:endParaRPr/>
          </a:p>
          <a:p>
            <a:pPr indent="0" lvl="0" marL="0" marR="0" rtl="0" algn="l">
              <a:lnSpc>
                <a:spcPct val="100000"/>
              </a:lnSpc>
              <a:spcBef>
                <a:spcPts val="700"/>
              </a:spcBef>
              <a:spcAft>
                <a:spcPts val="0"/>
              </a:spcAft>
              <a:buClr>
                <a:srgbClr val="FFFFFF"/>
              </a:buClr>
              <a:buSzPts val="3000"/>
              <a:buFont typeface="Arial"/>
              <a:buNone/>
            </a:pPr>
            <a:r>
              <a:t/>
            </a:r>
            <a:endParaRPr b="0" i="0" sz="3000" u="none" cap="none" strike="noStrike">
              <a:solidFill>
                <a:srgbClr val="000000"/>
              </a:solidFill>
              <a:latin typeface="Arial"/>
              <a:ea typeface="Arial"/>
              <a:cs typeface="Arial"/>
              <a:sym typeface="Arial"/>
            </a:endParaRPr>
          </a:p>
          <a:p>
            <a:pPr indent="0" lvl="0" marL="0" marR="0" rtl="0" algn="l">
              <a:lnSpc>
                <a:spcPct val="100000"/>
              </a:lnSpc>
              <a:spcBef>
                <a:spcPts val="700"/>
              </a:spcBef>
              <a:spcAft>
                <a:spcPts val="0"/>
              </a:spcAft>
              <a:buClr>
                <a:srgbClr val="FFFFFF"/>
              </a:buClr>
              <a:buSzPts val="4100"/>
              <a:buFont typeface="Arial"/>
              <a:buNone/>
            </a:pPr>
            <a:r>
              <a:rPr b="0" i="0" lang="en-US" sz="4100" u="none" cap="none" strike="noStrike">
                <a:solidFill>
                  <a:srgbClr val="FFFFFF"/>
                </a:solidFill>
                <a:latin typeface="Arial"/>
                <a:ea typeface="Arial"/>
                <a:cs typeface="Arial"/>
                <a:sym typeface="Arial"/>
              </a:rPr>
              <a:t>QUICK START (cont.)</a:t>
            </a:r>
            <a:endParaRPr/>
          </a:p>
          <a:p>
            <a:pPr indent="0" lvl="0" marL="0" marR="0" rtl="0" algn="l">
              <a:lnSpc>
                <a:spcPct val="100000"/>
              </a:lnSpc>
              <a:spcBef>
                <a:spcPts val="700"/>
              </a:spcBef>
              <a:spcAft>
                <a:spcPts val="0"/>
              </a:spcAft>
              <a:buClr>
                <a:srgbClr val="FFFFFF"/>
              </a:buClr>
              <a:buSzPts val="3000"/>
              <a:buFont typeface="Arial"/>
              <a:buNone/>
            </a:pPr>
            <a:r>
              <a:t/>
            </a:r>
            <a:endParaRPr b="0" i="0" sz="3000" u="none" cap="none" strike="noStrike">
              <a:solidFill>
                <a:srgbClr val="000000"/>
              </a:solidFill>
              <a:latin typeface="Arial"/>
              <a:ea typeface="Arial"/>
              <a:cs typeface="Arial"/>
              <a:sym typeface="Arial"/>
            </a:endParaRPr>
          </a:p>
          <a:p>
            <a:pPr indent="0" lvl="0" marL="0" marR="0" rtl="0" algn="l">
              <a:lnSpc>
                <a:spcPct val="100000"/>
              </a:lnSpc>
              <a:spcBef>
                <a:spcPts val="700"/>
              </a:spcBef>
              <a:spcAft>
                <a:spcPts val="0"/>
              </a:spcAft>
              <a:buClr>
                <a:srgbClr val="FFFFFF"/>
              </a:buClr>
              <a:buSzPts val="4100"/>
              <a:buFont typeface="Arial"/>
              <a:buNone/>
            </a:pPr>
            <a:r>
              <a:rPr b="0" i="0" lang="en-US" sz="4100" u="none" cap="none" strike="noStrike">
                <a:solidFill>
                  <a:srgbClr val="FFFFFF"/>
                </a:solidFill>
                <a:latin typeface="Arial"/>
                <a:ea typeface="Arial"/>
                <a:cs typeface="Arial"/>
                <a:sym typeface="Arial"/>
              </a:rPr>
              <a:t>GRAPHS / CHARTS</a:t>
            </a:r>
            <a:endParaRPr/>
          </a:p>
          <a:p>
            <a:pPr indent="0" lvl="0" marL="0" marR="0" rtl="0" algn="l">
              <a:lnSpc>
                <a:spcPct val="100000"/>
              </a:lnSpc>
              <a:spcBef>
                <a:spcPts val="700"/>
              </a:spcBef>
              <a:spcAft>
                <a:spcPts val="0"/>
              </a:spcAft>
              <a:buClr>
                <a:srgbClr val="FFFFFF"/>
              </a:buClr>
              <a:buSzPts val="4100"/>
              <a:buFont typeface="Arial"/>
              <a:buNone/>
            </a:pPr>
            <a:r>
              <a:rPr b="0" i="0" lang="en-US" sz="4100" u="none" cap="none" strike="noStrike">
                <a:solidFill>
                  <a:srgbClr val="FFFFFF"/>
                </a:solidFill>
                <a:latin typeface="Arial"/>
                <a:ea typeface="Arial"/>
                <a:cs typeface="Arial"/>
                <a:sym typeface="Arial"/>
              </a:rPr>
              <a:t>You can simply copy and paste charts and graphs from Excel or Word. Some reformatting may be required depending on how the original document has been created.</a:t>
            </a:r>
            <a:endParaRPr/>
          </a:p>
          <a:p>
            <a:pPr indent="0" lvl="0" marL="0" marR="0" rtl="0" algn="l">
              <a:lnSpc>
                <a:spcPct val="100000"/>
              </a:lnSpc>
              <a:spcBef>
                <a:spcPts val="700"/>
              </a:spcBef>
              <a:spcAft>
                <a:spcPts val="0"/>
              </a:spcAft>
              <a:buClr>
                <a:srgbClr val="FFFFFF"/>
              </a:buClr>
              <a:buSzPts val="3000"/>
              <a:buFont typeface="Arial"/>
              <a:buNone/>
            </a:pPr>
            <a:r>
              <a:t/>
            </a:r>
            <a:endParaRPr b="0" i="0" sz="3000" u="none" cap="none" strike="noStrike">
              <a:solidFill>
                <a:srgbClr val="000000"/>
              </a:solidFill>
              <a:latin typeface="Arial"/>
              <a:ea typeface="Arial"/>
              <a:cs typeface="Arial"/>
              <a:sym typeface="Arial"/>
            </a:endParaRPr>
          </a:p>
          <a:p>
            <a:pPr indent="0" lvl="0" marL="0" marR="0" rtl="0" algn="l">
              <a:lnSpc>
                <a:spcPct val="100000"/>
              </a:lnSpc>
              <a:spcBef>
                <a:spcPts val="700"/>
              </a:spcBef>
              <a:spcAft>
                <a:spcPts val="0"/>
              </a:spcAft>
              <a:buClr>
                <a:srgbClr val="FFFFFF"/>
              </a:buClr>
              <a:buSzPts val="4100"/>
              <a:buFont typeface="Arial"/>
              <a:buNone/>
            </a:pPr>
            <a:r>
              <a:rPr b="0" i="0" lang="en-US" sz="4100" u="none" cap="none" strike="noStrike">
                <a:solidFill>
                  <a:srgbClr val="FFFFFF"/>
                </a:solidFill>
                <a:latin typeface="Arial"/>
                <a:ea typeface="Arial"/>
                <a:cs typeface="Arial"/>
                <a:sym typeface="Arial"/>
              </a:rPr>
              <a:t>PHOTOGRAPHS / GRAPHICS</a:t>
            </a:r>
            <a:endParaRPr/>
          </a:p>
          <a:p>
            <a:pPr indent="0" lvl="0" marL="0" marR="0" rtl="0" algn="l">
              <a:lnSpc>
                <a:spcPct val="100000"/>
              </a:lnSpc>
              <a:spcBef>
                <a:spcPts val="700"/>
              </a:spcBef>
              <a:spcAft>
                <a:spcPts val="0"/>
              </a:spcAft>
              <a:buClr>
                <a:srgbClr val="FFFFFF"/>
              </a:buClr>
              <a:buSzPts val="4100"/>
              <a:buFont typeface="Arial"/>
              <a:buNone/>
            </a:pPr>
            <a:r>
              <a:rPr b="0" i="0" lang="en-US" sz="4100" u="none" cap="none" strike="noStrike">
                <a:solidFill>
                  <a:srgbClr val="FFFFFF"/>
                </a:solidFill>
                <a:latin typeface="Arial"/>
                <a:ea typeface="Arial"/>
                <a:cs typeface="Arial"/>
                <a:sym typeface="Arial"/>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disproportionally. The image and/or graphic captions should be written in Arial 20 and centered.</a:t>
            </a:r>
            <a:endParaRPr/>
          </a:p>
          <a:p>
            <a:pPr indent="0" lvl="0" marL="0" marR="0" rtl="0" algn="l">
              <a:lnSpc>
                <a:spcPct val="100000"/>
              </a:lnSpc>
              <a:spcBef>
                <a:spcPts val="700"/>
              </a:spcBef>
              <a:spcAft>
                <a:spcPts val="0"/>
              </a:spcAft>
              <a:buClr>
                <a:srgbClr val="FFFFFF"/>
              </a:buClr>
              <a:buSzPts val="3000"/>
              <a:buFont typeface="Arial"/>
              <a:buNone/>
            </a:pPr>
            <a:r>
              <a:t/>
            </a:r>
            <a:endParaRPr b="0" i="0" sz="3000" u="none" cap="none" strike="noStrike">
              <a:solidFill>
                <a:srgbClr val="000000"/>
              </a:solidFill>
              <a:latin typeface="Arial"/>
              <a:ea typeface="Arial"/>
              <a:cs typeface="Arial"/>
              <a:sym typeface="Arial"/>
            </a:endParaRPr>
          </a:p>
          <a:p>
            <a:pPr indent="0" lvl="0" marL="0" marR="0" rtl="0" algn="l">
              <a:lnSpc>
                <a:spcPct val="100000"/>
              </a:lnSpc>
              <a:spcBef>
                <a:spcPts val="700"/>
              </a:spcBef>
              <a:spcAft>
                <a:spcPts val="0"/>
              </a:spcAft>
              <a:buClr>
                <a:srgbClr val="FFFFFF"/>
              </a:buClr>
              <a:buSzPts val="4100"/>
              <a:buFont typeface="Arial"/>
              <a:buNone/>
            </a:pPr>
            <a:r>
              <a:rPr b="0" i="0" lang="en-US" sz="4100" u="none" cap="none" strike="noStrike">
                <a:solidFill>
                  <a:srgbClr val="FFFFFF"/>
                </a:solidFill>
                <a:latin typeface="Arial"/>
                <a:ea typeface="Arial"/>
                <a:cs typeface="Arial"/>
                <a:sym typeface="Arial"/>
              </a:rPr>
              <a:t>ADDING SPONSORS LOGOS</a:t>
            </a:r>
            <a:endParaRPr b="0" i="0" sz="3000" u="none" cap="none" strike="noStrike">
              <a:solidFill>
                <a:srgbClr val="222222"/>
              </a:solidFill>
              <a:latin typeface="Arial"/>
              <a:ea typeface="Arial"/>
              <a:cs typeface="Arial"/>
              <a:sym typeface="Arial"/>
            </a:endParaRPr>
          </a:p>
          <a:p>
            <a:pPr indent="0" lvl="0" marL="0" marR="0" rtl="0" algn="l">
              <a:lnSpc>
                <a:spcPct val="100000"/>
              </a:lnSpc>
              <a:spcBef>
                <a:spcPts val="700"/>
              </a:spcBef>
              <a:spcAft>
                <a:spcPts val="0"/>
              </a:spcAft>
              <a:buClr>
                <a:srgbClr val="FFFFFF"/>
              </a:buClr>
              <a:buSzPts val="4100"/>
              <a:buFont typeface="Arial"/>
              <a:buNone/>
            </a:pPr>
            <a:r>
              <a:rPr b="0" i="0" lang="en-US" sz="4100" u="none" cap="none" strike="noStrike">
                <a:solidFill>
                  <a:srgbClr val="FFFFFF"/>
                </a:solidFill>
                <a:latin typeface="Arial"/>
                <a:ea typeface="Arial"/>
                <a:cs typeface="Arial"/>
                <a:sym typeface="Arial"/>
              </a:rPr>
              <a:t>Do not remove or move the EBMT logo. You can insert a logo (of a sponsor for instance) where applicable in the poster as long as it does not cover up EBMT's logo. Logos taken from web sites are likely to be low quality when printed. Zoom in at 100% to see what the logo will look like on the final poster and make any necessary adjustments. Use the white version of the logo if added on top of the blue space.</a:t>
            </a:r>
            <a:endParaRPr b="0" i="0" sz="3000" u="none" cap="none" strike="noStrike">
              <a:solidFill>
                <a:srgbClr val="222222"/>
              </a:solidFill>
              <a:latin typeface="Arial"/>
              <a:ea typeface="Arial"/>
              <a:cs typeface="Arial"/>
              <a:sym typeface="Arial"/>
            </a:endParaRPr>
          </a:p>
          <a:p>
            <a:pPr indent="0" lvl="0" marL="0" marR="0" rtl="0" algn="l">
              <a:lnSpc>
                <a:spcPct val="100000"/>
              </a:lnSpc>
              <a:spcBef>
                <a:spcPts val="700"/>
              </a:spcBef>
              <a:spcAft>
                <a:spcPts val="0"/>
              </a:spcAft>
              <a:buClr>
                <a:srgbClr val="FFFFFF"/>
              </a:buClr>
              <a:buSzPts val="3000"/>
              <a:buFont typeface="Arial"/>
              <a:buNone/>
            </a:pPr>
            <a:r>
              <a:t/>
            </a:r>
            <a:endParaRPr b="0" i="0" sz="3000" u="none" cap="none" strike="noStrike">
              <a:solidFill>
                <a:srgbClr val="222222"/>
              </a:solidFill>
              <a:latin typeface="Arial"/>
              <a:ea typeface="Arial"/>
              <a:cs typeface="Arial"/>
              <a:sym typeface="Arial"/>
            </a:endParaRPr>
          </a:p>
          <a:p>
            <a:pPr indent="0" lvl="0" marL="0" marR="0" rtl="0" algn="l">
              <a:lnSpc>
                <a:spcPct val="100000"/>
              </a:lnSpc>
              <a:spcBef>
                <a:spcPts val="700"/>
              </a:spcBef>
              <a:spcAft>
                <a:spcPts val="0"/>
              </a:spcAft>
              <a:buClr>
                <a:srgbClr val="FFFFFF"/>
              </a:buClr>
              <a:buSzPts val="4100"/>
              <a:buFont typeface="Arial"/>
              <a:buNone/>
            </a:pPr>
            <a:r>
              <a:rPr b="0" i="0" lang="en-US" sz="4100" u="none" cap="none" strike="noStrike">
                <a:solidFill>
                  <a:srgbClr val="FFFFFF"/>
                </a:solidFill>
                <a:latin typeface="Arial"/>
                <a:ea typeface="Arial"/>
                <a:cs typeface="Arial"/>
                <a:sym typeface="Arial"/>
              </a:rPr>
              <a:t>IMAGE QUALITY CHECK</a:t>
            </a:r>
            <a:endParaRPr b="0" i="0" sz="3000" u="none" cap="none" strike="noStrike">
              <a:solidFill>
                <a:srgbClr val="222222"/>
              </a:solidFill>
              <a:latin typeface="Arial"/>
              <a:ea typeface="Arial"/>
              <a:cs typeface="Arial"/>
              <a:sym typeface="Arial"/>
            </a:endParaRPr>
          </a:p>
          <a:p>
            <a:pPr indent="0" lvl="0" marL="0" marR="0" rtl="0" algn="l">
              <a:lnSpc>
                <a:spcPct val="100000"/>
              </a:lnSpc>
              <a:spcBef>
                <a:spcPts val="700"/>
              </a:spcBef>
              <a:spcAft>
                <a:spcPts val="0"/>
              </a:spcAft>
              <a:buClr>
                <a:srgbClr val="FFFFFF"/>
              </a:buClr>
              <a:buSzPts val="4100"/>
              <a:buFont typeface="Arial"/>
              <a:buNone/>
            </a:pPr>
            <a:r>
              <a:rPr b="0" i="0" lang="en-US" sz="4100" u="none" cap="none" strike="noStrike">
                <a:solidFill>
                  <a:srgbClr val="FFFFFF"/>
                </a:solidFill>
                <a:latin typeface="Arial"/>
                <a:ea typeface="Arial"/>
                <a:cs typeface="Arial"/>
                <a:sym typeface="Arial"/>
              </a:rPr>
              <a:t>Zoom in and look at your images at 100% magnification. If they look good, they will print well. </a:t>
            </a:r>
            <a:endParaRPr/>
          </a:p>
          <a:p>
            <a:pPr indent="0" lvl="0" marL="0" marR="0" rtl="0" algn="l">
              <a:lnSpc>
                <a:spcPct val="100000"/>
              </a:lnSpc>
              <a:spcBef>
                <a:spcPts val="700"/>
              </a:spcBef>
              <a:spcAft>
                <a:spcPts val="0"/>
              </a:spcAft>
              <a:buClr>
                <a:srgbClr val="FFFFFF"/>
              </a:buClr>
              <a:buSzPts val="3000"/>
              <a:buFont typeface="Arial"/>
              <a:buNone/>
            </a:pPr>
            <a:r>
              <a:t/>
            </a:r>
            <a:endParaRPr b="0" i="0" sz="3000" u="none" cap="none" strike="noStrike">
              <a:solidFill>
                <a:srgbClr val="000000"/>
              </a:solidFill>
              <a:latin typeface="Arial"/>
              <a:ea typeface="Arial"/>
              <a:cs typeface="Arial"/>
              <a:sym typeface="Arial"/>
            </a:endParaRPr>
          </a:p>
          <a:p>
            <a:pPr indent="0" lvl="0" marL="0" marR="0" rtl="0" algn="l">
              <a:lnSpc>
                <a:spcPct val="100000"/>
              </a:lnSpc>
              <a:spcBef>
                <a:spcPts val="700"/>
              </a:spcBef>
              <a:spcAft>
                <a:spcPts val="0"/>
              </a:spcAft>
              <a:buClr>
                <a:srgbClr val="FFFFFF"/>
              </a:buClr>
              <a:buSzPts val="4100"/>
              <a:buFont typeface="Arial"/>
              <a:buNone/>
            </a:pPr>
            <a:r>
              <a:rPr b="0" i="0" lang="en-US" sz="4100" u="none" cap="none" strike="noStrike">
                <a:solidFill>
                  <a:srgbClr val="FFFFFF"/>
                </a:solidFill>
                <a:latin typeface="Arial"/>
                <a:ea typeface="Arial"/>
                <a:cs typeface="Arial"/>
                <a:sym typeface="Arial"/>
              </a:rPr>
              <a:t>SAVE YOUR WORK</a:t>
            </a:r>
            <a:endParaRPr b="0" i="0" sz="3000" u="none" cap="none" strike="noStrike">
              <a:solidFill>
                <a:srgbClr val="222222"/>
              </a:solidFill>
              <a:latin typeface="Arial"/>
              <a:ea typeface="Arial"/>
              <a:cs typeface="Arial"/>
              <a:sym typeface="Arial"/>
            </a:endParaRPr>
          </a:p>
          <a:p>
            <a:pPr indent="0" lvl="0" marL="0" marR="0" rtl="0" algn="l">
              <a:lnSpc>
                <a:spcPct val="100000"/>
              </a:lnSpc>
              <a:spcBef>
                <a:spcPts val="700"/>
              </a:spcBef>
              <a:spcAft>
                <a:spcPts val="0"/>
              </a:spcAft>
              <a:buClr>
                <a:srgbClr val="FFFFFF"/>
              </a:buClr>
              <a:buSzPts val="4100"/>
              <a:buFont typeface="Arial"/>
              <a:buNone/>
            </a:pPr>
            <a:r>
              <a:rPr b="0" i="0" lang="en-US" sz="4100" u="none" cap="none" strike="noStrike">
                <a:solidFill>
                  <a:srgbClr val="FFFFFF"/>
                </a:solidFill>
                <a:latin typeface="Arial"/>
                <a:ea typeface="Arial"/>
                <a:cs typeface="Arial"/>
                <a:sym typeface="Arial"/>
              </a:rPr>
              <a:t>Save your poster as a PDF document (.pdf).</a:t>
            </a:r>
            <a:endParaRPr/>
          </a:p>
          <a:p>
            <a:pPr indent="0" lvl="0" marL="0" marR="0" rtl="0" algn="l">
              <a:lnSpc>
                <a:spcPct val="100000"/>
              </a:lnSpc>
              <a:spcBef>
                <a:spcPts val="700"/>
              </a:spcBef>
              <a:spcAft>
                <a:spcPts val="0"/>
              </a:spcAft>
              <a:buClr>
                <a:srgbClr val="FFFFFF"/>
              </a:buClr>
              <a:buSzPts val="4100"/>
              <a:buFont typeface="Arial"/>
              <a:buNone/>
            </a:pPr>
            <a:r>
              <a:rPr b="0" i="0" lang="en-US" sz="4100" u="none" cap="none" strike="noStrike">
                <a:solidFill>
                  <a:srgbClr val="FFFFFF"/>
                </a:solidFill>
                <a:latin typeface="Arial"/>
                <a:ea typeface="Arial"/>
                <a:cs typeface="Arial"/>
                <a:sym typeface="Arial"/>
              </a:rPr>
              <a:t>File &gt; save as &gt; PDF.</a:t>
            </a:r>
            <a:endParaRPr/>
          </a:p>
          <a:p>
            <a:pPr indent="0" lvl="0" marL="0" marR="0" rtl="0" algn="l">
              <a:lnSpc>
                <a:spcPct val="100000"/>
              </a:lnSpc>
              <a:spcBef>
                <a:spcPts val="700"/>
              </a:spcBef>
              <a:spcAft>
                <a:spcPts val="0"/>
              </a:spcAft>
              <a:buClr>
                <a:srgbClr val="FFFFFF"/>
              </a:buClr>
              <a:buSzPts val="3000"/>
              <a:buFont typeface="Arial"/>
              <a:buNone/>
            </a:pPr>
            <a:r>
              <a:t/>
            </a:r>
            <a:endParaRPr b="0" i="0" sz="3000" u="none" cap="none" strike="noStrike">
              <a:solidFill>
                <a:srgbClr val="000000"/>
              </a:solidFill>
              <a:latin typeface="Arial"/>
              <a:ea typeface="Arial"/>
              <a:cs typeface="Arial"/>
              <a:sym typeface="Arial"/>
            </a:endParaRPr>
          </a:p>
          <a:p>
            <a:pPr indent="0" lvl="0" marL="0" marR="0" rtl="0" algn="l">
              <a:lnSpc>
                <a:spcPct val="100000"/>
              </a:lnSpc>
              <a:spcBef>
                <a:spcPts val="700"/>
              </a:spcBef>
              <a:spcAft>
                <a:spcPts val="0"/>
              </a:spcAft>
              <a:buClr>
                <a:srgbClr val="FFFFFF"/>
              </a:buClr>
              <a:buSzPts val="4100"/>
              <a:buFont typeface="Arial"/>
              <a:buNone/>
            </a:pPr>
            <a:r>
              <a:rPr b="0" i="0" lang="en-US" sz="4100" u="none" cap="none" strike="noStrike">
                <a:solidFill>
                  <a:srgbClr val="FFFFFF"/>
                </a:solidFill>
                <a:latin typeface="Arial"/>
                <a:ea typeface="Arial"/>
                <a:cs typeface="Arial"/>
                <a:sym typeface="Arial"/>
              </a:rPr>
              <a:t>TO PRINT</a:t>
            </a:r>
            <a:endParaRPr b="0" i="0" sz="3000" u="none" cap="none" strike="noStrike">
              <a:solidFill>
                <a:srgbClr val="222222"/>
              </a:solidFill>
              <a:latin typeface="Arial"/>
              <a:ea typeface="Arial"/>
              <a:cs typeface="Arial"/>
              <a:sym typeface="Arial"/>
            </a:endParaRPr>
          </a:p>
          <a:p>
            <a:pPr indent="0" lvl="0" marL="0" marR="0" rtl="0" algn="l">
              <a:lnSpc>
                <a:spcPct val="100000"/>
              </a:lnSpc>
              <a:spcBef>
                <a:spcPts val="700"/>
              </a:spcBef>
              <a:spcAft>
                <a:spcPts val="0"/>
              </a:spcAft>
              <a:buClr>
                <a:srgbClr val="FFFFFF"/>
              </a:buClr>
              <a:buSzPts val="4100"/>
              <a:buFont typeface="Arial"/>
              <a:buNone/>
            </a:pPr>
            <a:r>
              <a:rPr b="0" i="0" lang="en-US" sz="4100" u="none" cap="none" strike="noStrike">
                <a:solidFill>
                  <a:srgbClr val="FFFFFF"/>
                </a:solidFill>
                <a:latin typeface="Arial"/>
                <a:ea typeface="Arial"/>
                <a:cs typeface="Arial"/>
                <a:sym typeface="Arial"/>
              </a:rPr>
              <a:t>Ask for a white matte paper, +180 grams.</a:t>
            </a:r>
            <a:endParaRPr/>
          </a:p>
          <a:p>
            <a:pPr indent="0" lvl="0" marL="0" marR="0" rtl="0" algn="l">
              <a:lnSpc>
                <a:spcPct val="100000"/>
              </a:lnSpc>
              <a:spcBef>
                <a:spcPts val="700"/>
              </a:spcBef>
              <a:spcAft>
                <a:spcPts val="0"/>
              </a:spcAft>
              <a:buClr>
                <a:srgbClr val="FFFFFF"/>
              </a:buClr>
              <a:buSzPts val="4100"/>
              <a:buFont typeface="Arial"/>
              <a:buNone/>
            </a:pPr>
            <a:r>
              <a:rPr b="0" i="0" lang="en-US" sz="4100" u="none" cap="none" strike="noStrike">
                <a:solidFill>
                  <a:srgbClr val="FFFFFF"/>
                </a:solidFill>
                <a:latin typeface="Arial"/>
                <a:ea typeface="Arial"/>
                <a:cs typeface="Arial"/>
                <a:sym typeface="Arial"/>
              </a:rPr>
              <a:t>A0 format (84,1cm x 118,9cm)</a:t>
            </a:r>
            <a:endParaRPr/>
          </a:p>
          <a:p>
            <a:pPr indent="0" lvl="0" marL="0" marR="0" rtl="0" algn="l">
              <a:lnSpc>
                <a:spcPct val="100000"/>
              </a:lnSpc>
              <a:spcBef>
                <a:spcPts val="700"/>
              </a:spcBef>
              <a:spcAft>
                <a:spcPts val="0"/>
              </a:spcAft>
              <a:buClr>
                <a:srgbClr val="FFFFFF"/>
              </a:buClr>
              <a:buSzPts val="3000"/>
              <a:buFont typeface="Arial"/>
              <a:buNone/>
            </a:pPr>
            <a:r>
              <a:t/>
            </a:r>
            <a:endParaRPr b="0" i="0" sz="3000" u="none" cap="none" strike="noStrike">
              <a:solidFill>
                <a:srgbClr val="000000"/>
              </a:solidFill>
              <a:latin typeface="Arial"/>
              <a:ea typeface="Arial"/>
              <a:cs typeface="Arial"/>
              <a:sym typeface="Arial"/>
            </a:endParaRPr>
          </a:p>
          <a:p>
            <a:pPr indent="0" lvl="0" marL="0" marR="0" rtl="0" algn="l">
              <a:lnSpc>
                <a:spcPct val="100000"/>
              </a:lnSpc>
              <a:spcBef>
                <a:spcPts val="700"/>
              </a:spcBef>
              <a:spcAft>
                <a:spcPts val="0"/>
              </a:spcAft>
              <a:buClr>
                <a:srgbClr val="FFFFFF"/>
              </a:buClr>
              <a:buSzPts val="4100"/>
              <a:buFont typeface="Arial"/>
              <a:buNone/>
            </a:pPr>
            <a:r>
              <a:rPr b="0" i="0" lang="en-US" sz="4100" u="none" cap="none" strike="noStrike">
                <a:solidFill>
                  <a:srgbClr val="FFFFFF"/>
                </a:solidFill>
                <a:latin typeface="Arial"/>
                <a:ea typeface="Arial"/>
                <a:cs typeface="Arial"/>
                <a:sym typeface="Arial"/>
              </a:rPr>
              <a:t>THANK YOU!</a:t>
            </a:r>
            <a:endParaRPr b="0" i="0" sz="3000" u="none" cap="none" strike="noStrike">
              <a:solidFill>
                <a:srgbClr val="000000"/>
              </a:solidFill>
              <a:latin typeface="Arial"/>
              <a:ea typeface="Arial"/>
              <a:cs typeface="Arial"/>
              <a:sym typeface="Arial"/>
            </a:endParaRPr>
          </a:p>
        </p:txBody>
      </p:sp>
      <p:sp>
        <p:nvSpPr>
          <p:cNvPr descr="Click to add email" id="33" name="Google Shape;33;p5"/>
          <p:cNvSpPr txBox="1"/>
          <p:nvPr>
            <p:ph idx="1" type="body"/>
          </p:nvPr>
        </p:nvSpPr>
        <p:spPr>
          <a:xfrm>
            <a:off x="1435093" y="40915539"/>
            <a:ext cx="12117388" cy="581025"/>
          </a:xfrm>
          <a:prstGeom prst="rect">
            <a:avLst/>
          </a:prstGeom>
          <a:noFill/>
          <a:ln>
            <a:noFill/>
          </a:ln>
        </p:spPr>
        <p:txBody>
          <a:bodyPr anchorCtr="0" anchor="t" bIns="45700" lIns="91425" spcFirstLastPara="1" rIns="91425" wrap="square" tIns="45700">
            <a:normAutofit/>
          </a:bodyPr>
          <a:lstStyle>
            <a:lvl1pPr indent="-228600" lvl="0" marL="457200" marR="0" rtl="0" algn="l">
              <a:lnSpc>
                <a:spcPct val="100000"/>
              </a:lnSpc>
              <a:spcBef>
                <a:spcPts val="1000"/>
              </a:spcBef>
              <a:spcAft>
                <a:spcPts val="0"/>
              </a:spcAft>
              <a:buClr>
                <a:schemeClr val="dk1"/>
              </a:buClr>
              <a:buSzPts val="3600"/>
              <a:buFont typeface="Arial"/>
              <a:buNone/>
              <a:defRPr b="0" i="0" sz="3600" u="none" cap="none" strike="noStrike">
                <a:solidFill>
                  <a:schemeClr val="dk1"/>
                </a:solidFill>
                <a:latin typeface="Arial"/>
                <a:ea typeface="Arial"/>
                <a:cs typeface="Arial"/>
                <a:sym typeface="Arial"/>
              </a:defRPr>
            </a:lvl1pPr>
            <a:lvl2pPr indent="-469900" lvl="1" marL="9144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2pPr>
            <a:lvl3pPr indent="-469900" lvl="2" marL="13716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3pPr>
            <a:lvl4pPr indent="-469900" lvl="3" marL="18288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4pPr>
            <a:lvl5pPr indent="-469900" lvl="4" marL="22860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5pPr>
            <a:lvl6pPr indent="-469900" lvl="5" marL="27432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6pPr>
            <a:lvl7pPr indent="-469900" lvl="6" marL="32004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7pPr>
            <a:lvl8pPr indent="-469900" lvl="7" marL="36576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8pPr>
            <a:lvl9pPr indent="-469900" lvl="8" marL="41148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9pPr>
          </a:lstStyle>
          <a:p/>
        </p:txBody>
      </p:sp>
      <p:sp>
        <p:nvSpPr>
          <p:cNvPr id="34" name="Google Shape;34;p5"/>
          <p:cNvSpPr txBox="1"/>
          <p:nvPr>
            <p:ph idx="2" type="body"/>
          </p:nvPr>
        </p:nvSpPr>
        <p:spPr>
          <a:xfrm>
            <a:off x="11277550" y="6292675"/>
            <a:ext cx="18189266" cy="1932143"/>
          </a:xfrm>
          <a:prstGeom prst="rect">
            <a:avLst/>
          </a:prstGeom>
          <a:noFill/>
          <a:ln>
            <a:noFill/>
          </a:ln>
        </p:spPr>
        <p:txBody>
          <a:bodyPr anchorCtr="0" anchor="t" bIns="45700" lIns="91425" spcFirstLastPara="1" rIns="91425" wrap="square" tIns="45700">
            <a:normAutofit/>
          </a:bodyPr>
          <a:lstStyle>
            <a:lvl1pPr indent="-228600" lvl="0" marL="457200" marR="0" rtl="0" algn="l">
              <a:lnSpc>
                <a:spcPct val="100000"/>
              </a:lnSpc>
              <a:spcBef>
                <a:spcPts val="1000"/>
              </a:spcBef>
              <a:spcAft>
                <a:spcPts val="0"/>
              </a:spcAft>
              <a:buClr>
                <a:srgbClr val="FFFFFF"/>
              </a:buClr>
              <a:buSzPts val="3800"/>
              <a:buFont typeface="Arial"/>
              <a:buNone/>
              <a:defRPr b="0" i="0" sz="3800" u="none" cap="none" strike="noStrike">
                <a:solidFill>
                  <a:srgbClr val="FFFFFF"/>
                </a:solidFill>
                <a:latin typeface="Arial"/>
                <a:ea typeface="Arial"/>
                <a:cs typeface="Arial"/>
                <a:sym typeface="Arial"/>
              </a:defRPr>
            </a:lvl1pPr>
            <a:lvl2pPr indent="-469900" lvl="1" marL="9144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2pPr>
            <a:lvl3pPr indent="-469900" lvl="2" marL="13716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3pPr>
            <a:lvl4pPr indent="-469900" lvl="3" marL="18288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4pPr>
            <a:lvl5pPr indent="-469900" lvl="4" marL="22860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5pPr>
            <a:lvl6pPr indent="-469900" lvl="5" marL="27432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6pPr>
            <a:lvl7pPr indent="-469900" lvl="6" marL="32004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7pPr>
            <a:lvl8pPr indent="-469900" lvl="7" marL="36576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8pPr>
            <a:lvl9pPr indent="-469900" lvl="8" marL="41148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9pPr>
          </a:lstStyle>
          <a:p/>
        </p:txBody>
      </p:sp>
      <p:sp>
        <p:nvSpPr>
          <p:cNvPr id="35" name="Google Shape;35;p5"/>
          <p:cNvSpPr txBox="1"/>
          <p:nvPr>
            <p:ph idx="3" type="body"/>
          </p:nvPr>
        </p:nvSpPr>
        <p:spPr>
          <a:xfrm>
            <a:off x="11277550" y="758875"/>
            <a:ext cx="18189266" cy="2817241"/>
          </a:xfrm>
          <a:prstGeom prst="rect">
            <a:avLst/>
          </a:prstGeom>
          <a:noFill/>
          <a:ln>
            <a:noFill/>
          </a:ln>
        </p:spPr>
        <p:txBody>
          <a:bodyPr anchorCtr="0" anchor="t" bIns="45700" lIns="91425" spcFirstLastPara="1" rIns="91425" wrap="square" tIns="45700">
            <a:normAutofit/>
          </a:bodyPr>
          <a:lstStyle>
            <a:lvl1pPr indent="-228600" lvl="0" marL="457200" marR="0" rtl="0" algn="l">
              <a:lnSpc>
                <a:spcPct val="100000"/>
              </a:lnSpc>
              <a:spcBef>
                <a:spcPts val="1000"/>
              </a:spcBef>
              <a:spcAft>
                <a:spcPts val="0"/>
              </a:spcAft>
              <a:buClr>
                <a:srgbClr val="FFFFFF"/>
              </a:buClr>
              <a:buSzPts val="5500"/>
              <a:buFont typeface="Arial"/>
              <a:buNone/>
              <a:defRPr b="1" i="0" sz="5500" u="none" cap="none" strike="noStrike">
                <a:solidFill>
                  <a:srgbClr val="FFFFFF"/>
                </a:solidFill>
                <a:latin typeface="Arial"/>
                <a:ea typeface="Arial"/>
                <a:cs typeface="Arial"/>
                <a:sym typeface="Arial"/>
              </a:defRPr>
            </a:lvl1pPr>
            <a:lvl2pPr indent="-469900" lvl="1" marL="9144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2pPr>
            <a:lvl3pPr indent="-469900" lvl="2" marL="13716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3pPr>
            <a:lvl4pPr indent="-469900" lvl="3" marL="18288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4pPr>
            <a:lvl5pPr indent="-469900" lvl="4" marL="22860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5pPr>
            <a:lvl6pPr indent="-469900" lvl="5" marL="27432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6pPr>
            <a:lvl7pPr indent="-469900" lvl="6" marL="32004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7pPr>
            <a:lvl8pPr indent="-469900" lvl="7" marL="36576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8pPr>
            <a:lvl9pPr indent="-469900" lvl="8" marL="41148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9pPr>
          </a:lstStyle>
          <a:p/>
        </p:txBody>
      </p:sp>
      <p:sp>
        <p:nvSpPr>
          <p:cNvPr id="36" name="Google Shape;36;p5"/>
          <p:cNvSpPr txBox="1"/>
          <p:nvPr>
            <p:ph idx="4" type="body"/>
          </p:nvPr>
        </p:nvSpPr>
        <p:spPr>
          <a:xfrm>
            <a:off x="11277551" y="3677038"/>
            <a:ext cx="18189265" cy="2514715"/>
          </a:xfrm>
          <a:prstGeom prst="rect">
            <a:avLst/>
          </a:prstGeom>
          <a:noFill/>
          <a:ln>
            <a:noFill/>
          </a:ln>
        </p:spPr>
        <p:txBody>
          <a:bodyPr anchorCtr="0" anchor="t" bIns="45700" lIns="91425" spcFirstLastPara="1" rIns="91425" wrap="square" tIns="45700">
            <a:normAutofit/>
          </a:bodyPr>
          <a:lstStyle>
            <a:lvl1pPr indent="-228600" lvl="0" marL="457200" marR="0" rtl="0" algn="l">
              <a:lnSpc>
                <a:spcPct val="100000"/>
              </a:lnSpc>
              <a:spcBef>
                <a:spcPts val="1000"/>
              </a:spcBef>
              <a:spcAft>
                <a:spcPts val="0"/>
              </a:spcAft>
              <a:buClr>
                <a:srgbClr val="FFFFFF"/>
              </a:buClr>
              <a:buSzPts val="5000"/>
              <a:buFont typeface="Arial"/>
              <a:buNone/>
              <a:defRPr b="0" i="0" sz="5000" u="none" cap="none" strike="noStrike">
                <a:solidFill>
                  <a:srgbClr val="FFFFFF"/>
                </a:solidFill>
                <a:latin typeface="Arial"/>
                <a:ea typeface="Arial"/>
                <a:cs typeface="Arial"/>
                <a:sym typeface="Arial"/>
              </a:defRPr>
            </a:lvl1pPr>
            <a:lvl2pPr indent="-469900" lvl="1" marL="9144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2pPr>
            <a:lvl3pPr indent="-469900" lvl="2" marL="13716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3pPr>
            <a:lvl4pPr indent="-469900" lvl="3" marL="18288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4pPr>
            <a:lvl5pPr indent="-469900" lvl="4" marL="22860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5pPr>
            <a:lvl6pPr indent="-469900" lvl="5" marL="27432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6pPr>
            <a:lvl7pPr indent="-469900" lvl="6" marL="32004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7pPr>
            <a:lvl8pPr indent="-469900" lvl="7" marL="36576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8pPr>
            <a:lvl9pPr indent="-469900" lvl="8" marL="41148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9pPr>
          </a:lstStyle>
          <a:p/>
        </p:txBody>
      </p:sp>
      <p:sp>
        <p:nvSpPr>
          <p:cNvPr id="37" name="Google Shape;37;p5"/>
          <p:cNvSpPr txBox="1"/>
          <p:nvPr>
            <p:ph idx="5" type="body"/>
          </p:nvPr>
        </p:nvSpPr>
        <p:spPr>
          <a:xfrm>
            <a:off x="1444440" y="9245058"/>
            <a:ext cx="12693650" cy="835986"/>
          </a:xfrm>
          <a:prstGeom prst="rect">
            <a:avLst/>
          </a:prstGeom>
          <a:noFill/>
          <a:ln>
            <a:noFill/>
          </a:ln>
        </p:spPr>
        <p:txBody>
          <a:bodyPr anchorCtr="0" anchor="ctr" bIns="45700" lIns="91425" spcFirstLastPara="1" rIns="91425" wrap="square" tIns="45700">
            <a:normAutofit/>
          </a:bodyPr>
          <a:lstStyle>
            <a:lvl1pPr indent="-228600" lvl="0" marL="457200" marR="0" rtl="0" algn="ctr">
              <a:lnSpc>
                <a:spcPct val="100000"/>
              </a:lnSpc>
              <a:spcBef>
                <a:spcPts val="1000"/>
              </a:spcBef>
              <a:spcAft>
                <a:spcPts val="0"/>
              </a:spcAft>
              <a:buClr>
                <a:srgbClr val="213C80"/>
              </a:buClr>
              <a:buSzPts val="4200"/>
              <a:buFont typeface="Arial"/>
              <a:buNone/>
              <a:defRPr b="1" i="0" sz="4200" u="none" cap="none" strike="noStrike">
                <a:solidFill>
                  <a:srgbClr val="213C80"/>
                </a:solidFill>
                <a:latin typeface="Arial"/>
                <a:ea typeface="Arial"/>
                <a:cs typeface="Arial"/>
                <a:sym typeface="Arial"/>
              </a:defRPr>
            </a:lvl1pPr>
            <a:lvl2pPr indent="-469900" lvl="1" marL="914400" marR="0" rtl="0" algn="l">
              <a:lnSpc>
                <a:spcPct val="100000"/>
              </a:lnSpc>
              <a:spcBef>
                <a:spcPts val="1000"/>
              </a:spcBef>
              <a:spcAft>
                <a:spcPts val="0"/>
              </a:spcAft>
              <a:buClr>
                <a:srgbClr val="002060"/>
              </a:buClr>
              <a:buSzPts val="3800"/>
              <a:buFont typeface="Arial"/>
              <a:buChar char="–"/>
              <a:defRPr b="0" i="0" sz="3800" u="none" cap="none" strike="noStrike">
                <a:solidFill>
                  <a:srgbClr val="002060"/>
                </a:solidFill>
                <a:latin typeface="Arial"/>
                <a:ea typeface="Arial"/>
                <a:cs typeface="Arial"/>
                <a:sym typeface="Arial"/>
              </a:defRPr>
            </a:lvl2pPr>
            <a:lvl3pPr indent="-469900" lvl="2" marL="1371600" marR="0" rtl="0" algn="l">
              <a:lnSpc>
                <a:spcPct val="100000"/>
              </a:lnSpc>
              <a:spcBef>
                <a:spcPts val="1000"/>
              </a:spcBef>
              <a:spcAft>
                <a:spcPts val="0"/>
              </a:spcAft>
              <a:buClr>
                <a:srgbClr val="002060"/>
              </a:buClr>
              <a:buSzPts val="3800"/>
              <a:buFont typeface="Arial"/>
              <a:buChar char="•"/>
              <a:defRPr b="0" i="0" sz="3800" u="none" cap="none" strike="noStrike">
                <a:solidFill>
                  <a:srgbClr val="002060"/>
                </a:solidFill>
                <a:latin typeface="Arial"/>
                <a:ea typeface="Arial"/>
                <a:cs typeface="Arial"/>
                <a:sym typeface="Arial"/>
              </a:defRPr>
            </a:lvl3pPr>
            <a:lvl4pPr indent="-469900" lvl="3" marL="1828800" marR="0" rtl="0" algn="l">
              <a:lnSpc>
                <a:spcPct val="100000"/>
              </a:lnSpc>
              <a:spcBef>
                <a:spcPts val="1000"/>
              </a:spcBef>
              <a:spcAft>
                <a:spcPts val="0"/>
              </a:spcAft>
              <a:buClr>
                <a:srgbClr val="002060"/>
              </a:buClr>
              <a:buSzPts val="3800"/>
              <a:buFont typeface="Arial"/>
              <a:buChar char="–"/>
              <a:defRPr b="0" i="0" sz="3800" u="none" cap="none" strike="noStrike">
                <a:solidFill>
                  <a:srgbClr val="002060"/>
                </a:solidFill>
                <a:latin typeface="Arial"/>
                <a:ea typeface="Arial"/>
                <a:cs typeface="Arial"/>
                <a:sym typeface="Arial"/>
              </a:defRPr>
            </a:lvl4pPr>
            <a:lvl5pPr indent="-469900" lvl="4" marL="2286000" marR="0" rtl="0" algn="l">
              <a:lnSpc>
                <a:spcPct val="100000"/>
              </a:lnSpc>
              <a:spcBef>
                <a:spcPts val="1000"/>
              </a:spcBef>
              <a:spcAft>
                <a:spcPts val="0"/>
              </a:spcAft>
              <a:buClr>
                <a:srgbClr val="002060"/>
              </a:buClr>
              <a:buSzPts val="3800"/>
              <a:buFont typeface="Arial"/>
              <a:buChar char="»"/>
              <a:defRPr b="0" i="0" sz="3800" u="none" cap="none" strike="noStrike">
                <a:solidFill>
                  <a:srgbClr val="002060"/>
                </a:solidFill>
                <a:latin typeface="Arial"/>
                <a:ea typeface="Arial"/>
                <a:cs typeface="Arial"/>
                <a:sym typeface="Arial"/>
              </a:defRPr>
            </a:lvl5pPr>
            <a:lvl6pPr indent="-469900" lvl="5" marL="27432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6pPr>
            <a:lvl7pPr indent="-469900" lvl="6" marL="32004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7pPr>
            <a:lvl8pPr indent="-469900" lvl="7" marL="36576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8pPr>
            <a:lvl9pPr indent="-469900" lvl="8" marL="41148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9pPr>
          </a:lstStyle>
          <a:p/>
        </p:txBody>
      </p:sp>
      <p:sp>
        <p:nvSpPr>
          <p:cNvPr id="38" name="Google Shape;38;p5"/>
          <p:cNvSpPr txBox="1"/>
          <p:nvPr>
            <p:ph idx="6" type="body"/>
          </p:nvPr>
        </p:nvSpPr>
        <p:spPr>
          <a:xfrm>
            <a:off x="1444440" y="10107027"/>
            <a:ext cx="12693650" cy="935798"/>
          </a:xfrm>
          <a:prstGeom prst="rect">
            <a:avLst/>
          </a:prstGeom>
          <a:noFill/>
          <a:ln>
            <a:noFill/>
          </a:ln>
        </p:spPr>
        <p:txBody>
          <a:bodyPr anchorCtr="0" anchor="ctr" bIns="45700" lIns="91425" spcFirstLastPara="1" rIns="91425" wrap="square" tIns="45700">
            <a:normAutofit/>
          </a:bodyPr>
          <a:lstStyle>
            <a:lvl1pPr indent="-228600" lvl="0" marL="457200" marR="0" rtl="0" algn="l">
              <a:lnSpc>
                <a:spcPct val="100000"/>
              </a:lnSpc>
              <a:spcBef>
                <a:spcPts val="1000"/>
              </a:spcBef>
              <a:spcAft>
                <a:spcPts val="0"/>
              </a:spcAft>
              <a:buClr>
                <a:schemeClr val="dk1"/>
              </a:buClr>
              <a:buSzPts val="3000"/>
              <a:buFont typeface="Arial"/>
              <a:buNone/>
              <a:defRPr b="0" i="0" sz="3000" u="none" cap="none" strike="noStrike">
                <a:solidFill>
                  <a:schemeClr val="dk1"/>
                </a:solidFill>
                <a:latin typeface="Arial"/>
                <a:ea typeface="Arial"/>
                <a:cs typeface="Arial"/>
                <a:sym typeface="Arial"/>
              </a:defRPr>
            </a:lvl1pPr>
            <a:lvl2pPr indent="-431800" lvl="1" marL="914400" marR="0" rtl="0" algn="l">
              <a:lnSpc>
                <a:spcPct val="100000"/>
              </a:lnSpc>
              <a:spcBef>
                <a:spcPts val="100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2pPr>
            <a:lvl3pPr indent="-431800" lvl="2" marL="1371600" marR="0" rtl="0" algn="l">
              <a:lnSpc>
                <a:spcPct val="100000"/>
              </a:lnSpc>
              <a:spcBef>
                <a:spcPts val="100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3pPr>
            <a:lvl4pPr indent="-431800" lvl="3" marL="1828800" marR="0" rtl="0" algn="l">
              <a:lnSpc>
                <a:spcPct val="100000"/>
              </a:lnSpc>
              <a:spcBef>
                <a:spcPts val="100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4pPr>
            <a:lvl5pPr indent="-228600" lvl="4" marL="2286000" marR="0" rtl="0" algn="l">
              <a:lnSpc>
                <a:spcPct val="100000"/>
              </a:lnSpc>
              <a:spcBef>
                <a:spcPts val="1000"/>
              </a:spcBef>
              <a:spcAft>
                <a:spcPts val="0"/>
              </a:spcAft>
              <a:buClr>
                <a:srgbClr val="FFFFFF"/>
              </a:buClr>
              <a:buSzPts val="3800"/>
              <a:buFont typeface="Arial"/>
              <a:buNone/>
              <a:defRPr b="0" i="0" sz="3800" u="none" cap="none" strike="noStrike">
                <a:solidFill>
                  <a:srgbClr val="FFFFFF"/>
                </a:solidFill>
                <a:latin typeface="Arial"/>
                <a:ea typeface="Arial"/>
                <a:cs typeface="Arial"/>
                <a:sym typeface="Arial"/>
              </a:defRPr>
            </a:lvl5pPr>
            <a:lvl6pPr indent="-469900" lvl="5" marL="27432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6pPr>
            <a:lvl7pPr indent="-469900" lvl="6" marL="32004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7pPr>
            <a:lvl8pPr indent="-469900" lvl="7" marL="36576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8pPr>
            <a:lvl9pPr indent="-469900" lvl="8" marL="41148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9pPr>
          </a:lstStyle>
          <a:p/>
        </p:txBody>
      </p:sp>
      <p:sp>
        <p:nvSpPr>
          <p:cNvPr id="39" name="Google Shape;39;p5"/>
          <p:cNvSpPr txBox="1"/>
          <p:nvPr>
            <p:ph idx="7" type="body"/>
          </p:nvPr>
        </p:nvSpPr>
        <p:spPr>
          <a:xfrm>
            <a:off x="16138710" y="9188669"/>
            <a:ext cx="12693650" cy="835986"/>
          </a:xfrm>
          <a:prstGeom prst="rect">
            <a:avLst/>
          </a:prstGeom>
          <a:noFill/>
          <a:ln>
            <a:noFill/>
          </a:ln>
        </p:spPr>
        <p:txBody>
          <a:bodyPr anchorCtr="0" anchor="ctr" bIns="45700" lIns="91425" spcFirstLastPara="1" rIns="91425" wrap="square" tIns="45700">
            <a:normAutofit/>
          </a:bodyPr>
          <a:lstStyle>
            <a:lvl1pPr indent="-228600" lvl="0" marL="457200" marR="0" rtl="0" algn="ctr">
              <a:lnSpc>
                <a:spcPct val="100000"/>
              </a:lnSpc>
              <a:spcBef>
                <a:spcPts val="1000"/>
              </a:spcBef>
              <a:spcAft>
                <a:spcPts val="0"/>
              </a:spcAft>
              <a:buClr>
                <a:srgbClr val="213C80"/>
              </a:buClr>
              <a:buSzPts val="4200"/>
              <a:buFont typeface="Arial"/>
              <a:buNone/>
              <a:defRPr b="1" i="0" sz="4200" u="none" cap="none" strike="noStrike">
                <a:solidFill>
                  <a:srgbClr val="213C80"/>
                </a:solidFill>
                <a:latin typeface="Arial"/>
                <a:ea typeface="Arial"/>
                <a:cs typeface="Arial"/>
                <a:sym typeface="Arial"/>
              </a:defRPr>
            </a:lvl1pPr>
            <a:lvl2pPr indent="-469900" lvl="1" marL="914400" marR="0" rtl="0" algn="l">
              <a:lnSpc>
                <a:spcPct val="100000"/>
              </a:lnSpc>
              <a:spcBef>
                <a:spcPts val="1000"/>
              </a:spcBef>
              <a:spcAft>
                <a:spcPts val="0"/>
              </a:spcAft>
              <a:buClr>
                <a:srgbClr val="002060"/>
              </a:buClr>
              <a:buSzPts val="3800"/>
              <a:buFont typeface="Arial"/>
              <a:buChar char="–"/>
              <a:defRPr b="0" i="0" sz="3800" u="none" cap="none" strike="noStrike">
                <a:solidFill>
                  <a:srgbClr val="002060"/>
                </a:solidFill>
                <a:latin typeface="Arial"/>
                <a:ea typeface="Arial"/>
                <a:cs typeface="Arial"/>
                <a:sym typeface="Arial"/>
              </a:defRPr>
            </a:lvl2pPr>
            <a:lvl3pPr indent="-469900" lvl="2" marL="1371600" marR="0" rtl="0" algn="l">
              <a:lnSpc>
                <a:spcPct val="100000"/>
              </a:lnSpc>
              <a:spcBef>
                <a:spcPts val="1000"/>
              </a:spcBef>
              <a:spcAft>
                <a:spcPts val="0"/>
              </a:spcAft>
              <a:buClr>
                <a:srgbClr val="002060"/>
              </a:buClr>
              <a:buSzPts val="3800"/>
              <a:buFont typeface="Arial"/>
              <a:buChar char="•"/>
              <a:defRPr b="0" i="0" sz="3800" u="none" cap="none" strike="noStrike">
                <a:solidFill>
                  <a:srgbClr val="002060"/>
                </a:solidFill>
                <a:latin typeface="Arial"/>
                <a:ea typeface="Arial"/>
                <a:cs typeface="Arial"/>
                <a:sym typeface="Arial"/>
              </a:defRPr>
            </a:lvl3pPr>
            <a:lvl4pPr indent="-469900" lvl="3" marL="1828800" marR="0" rtl="0" algn="l">
              <a:lnSpc>
                <a:spcPct val="100000"/>
              </a:lnSpc>
              <a:spcBef>
                <a:spcPts val="1000"/>
              </a:spcBef>
              <a:spcAft>
                <a:spcPts val="0"/>
              </a:spcAft>
              <a:buClr>
                <a:srgbClr val="002060"/>
              </a:buClr>
              <a:buSzPts val="3800"/>
              <a:buFont typeface="Arial"/>
              <a:buChar char="–"/>
              <a:defRPr b="0" i="0" sz="3800" u="none" cap="none" strike="noStrike">
                <a:solidFill>
                  <a:srgbClr val="002060"/>
                </a:solidFill>
                <a:latin typeface="Arial"/>
                <a:ea typeface="Arial"/>
                <a:cs typeface="Arial"/>
                <a:sym typeface="Arial"/>
              </a:defRPr>
            </a:lvl4pPr>
            <a:lvl5pPr indent="-469900" lvl="4" marL="2286000" marR="0" rtl="0" algn="l">
              <a:lnSpc>
                <a:spcPct val="100000"/>
              </a:lnSpc>
              <a:spcBef>
                <a:spcPts val="1000"/>
              </a:spcBef>
              <a:spcAft>
                <a:spcPts val="0"/>
              </a:spcAft>
              <a:buClr>
                <a:srgbClr val="002060"/>
              </a:buClr>
              <a:buSzPts val="3800"/>
              <a:buFont typeface="Arial"/>
              <a:buChar char="»"/>
              <a:defRPr b="0" i="0" sz="3800" u="none" cap="none" strike="noStrike">
                <a:solidFill>
                  <a:srgbClr val="002060"/>
                </a:solidFill>
                <a:latin typeface="Arial"/>
                <a:ea typeface="Arial"/>
                <a:cs typeface="Arial"/>
                <a:sym typeface="Arial"/>
              </a:defRPr>
            </a:lvl5pPr>
            <a:lvl6pPr indent="-469900" lvl="5" marL="27432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6pPr>
            <a:lvl7pPr indent="-469900" lvl="6" marL="32004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7pPr>
            <a:lvl8pPr indent="-469900" lvl="7" marL="36576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8pPr>
            <a:lvl9pPr indent="-469900" lvl="8" marL="41148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9pPr>
          </a:lstStyle>
          <a:p/>
        </p:txBody>
      </p:sp>
      <p:sp>
        <p:nvSpPr>
          <p:cNvPr id="40" name="Google Shape;40;p5"/>
          <p:cNvSpPr txBox="1"/>
          <p:nvPr>
            <p:ph idx="8" type="body"/>
          </p:nvPr>
        </p:nvSpPr>
        <p:spPr>
          <a:xfrm>
            <a:off x="16138710" y="10050638"/>
            <a:ext cx="12693650" cy="935798"/>
          </a:xfrm>
          <a:prstGeom prst="rect">
            <a:avLst/>
          </a:prstGeom>
          <a:noFill/>
          <a:ln>
            <a:noFill/>
          </a:ln>
        </p:spPr>
        <p:txBody>
          <a:bodyPr anchorCtr="0" anchor="ctr" bIns="45700" lIns="91425" spcFirstLastPara="1" rIns="91425" wrap="square" tIns="45700">
            <a:normAutofit/>
          </a:bodyPr>
          <a:lstStyle>
            <a:lvl1pPr indent="-228600" lvl="0" marL="457200" marR="0" rtl="0" algn="l">
              <a:lnSpc>
                <a:spcPct val="100000"/>
              </a:lnSpc>
              <a:spcBef>
                <a:spcPts val="1000"/>
              </a:spcBef>
              <a:spcAft>
                <a:spcPts val="0"/>
              </a:spcAft>
              <a:buClr>
                <a:schemeClr val="dk1"/>
              </a:buClr>
              <a:buSzPts val="3000"/>
              <a:buFont typeface="Arial"/>
              <a:buNone/>
              <a:defRPr b="0" i="0" sz="3000" u="none" cap="none" strike="noStrike">
                <a:solidFill>
                  <a:schemeClr val="dk1"/>
                </a:solidFill>
                <a:latin typeface="Arial"/>
                <a:ea typeface="Arial"/>
                <a:cs typeface="Arial"/>
                <a:sym typeface="Arial"/>
              </a:defRPr>
            </a:lvl1pPr>
            <a:lvl2pPr indent="-431800" lvl="1" marL="914400" marR="0" rtl="0" algn="l">
              <a:lnSpc>
                <a:spcPct val="100000"/>
              </a:lnSpc>
              <a:spcBef>
                <a:spcPts val="100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2pPr>
            <a:lvl3pPr indent="-431800" lvl="2" marL="1371600" marR="0" rtl="0" algn="l">
              <a:lnSpc>
                <a:spcPct val="100000"/>
              </a:lnSpc>
              <a:spcBef>
                <a:spcPts val="100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3pPr>
            <a:lvl4pPr indent="-431800" lvl="3" marL="1828800" marR="0" rtl="0" algn="l">
              <a:lnSpc>
                <a:spcPct val="100000"/>
              </a:lnSpc>
              <a:spcBef>
                <a:spcPts val="100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4pPr>
            <a:lvl5pPr indent="-228600" lvl="4" marL="2286000" marR="0" rtl="0" algn="l">
              <a:lnSpc>
                <a:spcPct val="100000"/>
              </a:lnSpc>
              <a:spcBef>
                <a:spcPts val="1000"/>
              </a:spcBef>
              <a:spcAft>
                <a:spcPts val="0"/>
              </a:spcAft>
              <a:buClr>
                <a:srgbClr val="FFFFFF"/>
              </a:buClr>
              <a:buSzPts val="3800"/>
              <a:buFont typeface="Arial"/>
              <a:buNone/>
              <a:defRPr b="0" i="0" sz="3800" u="none" cap="none" strike="noStrike">
                <a:solidFill>
                  <a:srgbClr val="FFFFFF"/>
                </a:solidFill>
                <a:latin typeface="Arial"/>
                <a:ea typeface="Arial"/>
                <a:cs typeface="Arial"/>
                <a:sym typeface="Arial"/>
              </a:defRPr>
            </a:lvl5pPr>
            <a:lvl6pPr indent="-469900" lvl="5" marL="27432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6pPr>
            <a:lvl7pPr indent="-469900" lvl="6" marL="32004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7pPr>
            <a:lvl8pPr indent="-469900" lvl="7" marL="36576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8pPr>
            <a:lvl9pPr indent="-469900" lvl="8" marL="41148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9pPr>
          </a:lstStyle>
          <a:p/>
        </p:txBody>
      </p:sp>
      <p:sp>
        <p:nvSpPr>
          <p:cNvPr id="41" name="Google Shape;41;p5"/>
          <p:cNvSpPr txBox="1"/>
          <p:nvPr>
            <p:ph idx="9" type="body"/>
          </p:nvPr>
        </p:nvSpPr>
        <p:spPr>
          <a:xfrm>
            <a:off x="1444440" y="20502869"/>
            <a:ext cx="12693650" cy="835986"/>
          </a:xfrm>
          <a:prstGeom prst="rect">
            <a:avLst/>
          </a:prstGeom>
          <a:noFill/>
          <a:ln>
            <a:noFill/>
          </a:ln>
        </p:spPr>
        <p:txBody>
          <a:bodyPr anchorCtr="0" anchor="ctr" bIns="45700" lIns="91425" spcFirstLastPara="1" rIns="91425" wrap="square" tIns="45700">
            <a:normAutofit/>
          </a:bodyPr>
          <a:lstStyle>
            <a:lvl1pPr indent="-228600" lvl="0" marL="457200" marR="0" rtl="0" algn="ctr">
              <a:lnSpc>
                <a:spcPct val="100000"/>
              </a:lnSpc>
              <a:spcBef>
                <a:spcPts val="1000"/>
              </a:spcBef>
              <a:spcAft>
                <a:spcPts val="0"/>
              </a:spcAft>
              <a:buClr>
                <a:srgbClr val="213C80"/>
              </a:buClr>
              <a:buSzPts val="4200"/>
              <a:buFont typeface="Arial"/>
              <a:buNone/>
              <a:defRPr b="1" i="0" sz="4200" u="none" cap="none" strike="noStrike">
                <a:solidFill>
                  <a:srgbClr val="213C80"/>
                </a:solidFill>
                <a:latin typeface="Arial"/>
                <a:ea typeface="Arial"/>
                <a:cs typeface="Arial"/>
                <a:sym typeface="Arial"/>
              </a:defRPr>
            </a:lvl1pPr>
            <a:lvl2pPr indent="-469900" lvl="1" marL="914400" marR="0" rtl="0" algn="l">
              <a:lnSpc>
                <a:spcPct val="100000"/>
              </a:lnSpc>
              <a:spcBef>
                <a:spcPts val="1000"/>
              </a:spcBef>
              <a:spcAft>
                <a:spcPts val="0"/>
              </a:spcAft>
              <a:buClr>
                <a:srgbClr val="002060"/>
              </a:buClr>
              <a:buSzPts val="3800"/>
              <a:buFont typeface="Arial"/>
              <a:buChar char="–"/>
              <a:defRPr b="0" i="0" sz="3800" u="none" cap="none" strike="noStrike">
                <a:solidFill>
                  <a:srgbClr val="002060"/>
                </a:solidFill>
                <a:latin typeface="Arial"/>
                <a:ea typeface="Arial"/>
                <a:cs typeface="Arial"/>
                <a:sym typeface="Arial"/>
              </a:defRPr>
            </a:lvl2pPr>
            <a:lvl3pPr indent="-469900" lvl="2" marL="1371600" marR="0" rtl="0" algn="l">
              <a:lnSpc>
                <a:spcPct val="100000"/>
              </a:lnSpc>
              <a:spcBef>
                <a:spcPts val="1000"/>
              </a:spcBef>
              <a:spcAft>
                <a:spcPts val="0"/>
              </a:spcAft>
              <a:buClr>
                <a:srgbClr val="002060"/>
              </a:buClr>
              <a:buSzPts val="3800"/>
              <a:buFont typeface="Arial"/>
              <a:buChar char="•"/>
              <a:defRPr b="0" i="0" sz="3800" u="none" cap="none" strike="noStrike">
                <a:solidFill>
                  <a:srgbClr val="002060"/>
                </a:solidFill>
                <a:latin typeface="Arial"/>
                <a:ea typeface="Arial"/>
                <a:cs typeface="Arial"/>
                <a:sym typeface="Arial"/>
              </a:defRPr>
            </a:lvl3pPr>
            <a:lvl4pPr indent="-469900" lvl="3" marL="1828800" marR="0" rtl="0" algn="l">
              <a:lnSpc>
                <a:spcPct val="100000"/>
              </a:lnSpc>
              <a:spcBef>
                <a:spcPts val="1000"/>
              </a:spcBef>
              <a:spcAft>
                <a:spcPts val="0"/>
              </a:spcAft>
              <a:buClr>
                <a:srgbClr val="002060"/>
              </a:buClr>
              <a:buSzPts val="3800"/>
              <a:buFont typeface="Arial"/>
              <a:buChar char="–"/>
              <a:defRPr b="0" i="0" sz="3800" u="none" cap="none" strike="noStrike">
                <a:solidFill>
                  <a:srgbClr val="002060"/>
                </a:solidFill>
                <a:latin typeface="Arial"/>
                <a:ea typeface="Arial"/>
                <a:cs typeface="Arial"/>
                <a:sym typeface="Arial"/>
              </a:defRPr>
            </a:lvl4pPr>
            <a:lvl5pPr indent="-469900" lvl="4" marL="2286000" marR="0" rtl="0" algn="l">
              <a:lnSpc>
                <a:spcPct val="100000"/>
              </a:lnSpc>
              <a:spcBef>
                <a:spcPts val="1000"/>
              </a:spcBef>
              <a:spcAft>
                <a:spcPts val="0"/>
              </a:spcAft>
              <a:buClr>
                <a:srgbClr val="002060"/>
              </a:buClr>
              <a:buSzPts val="3800"/>
              <a:buFont typeface="Arial"/>
              <a:buChar char="»"/>
              <a:defRPr b="0" i="0" sz="3800" u="none" cap="none" strike="noStrike">
                <a:solidFill>
                  <a:srgbClr val="002060"/>
                </a:solidFill>
                <a:latin typeface="Arial"/>
                <a:ea typeface="Arial"/>
                <a:cs typeface="Arial"/>
                <a:sym typeface="Arial"/>
              </a:defRPr>
            </a:lvl5pPr>
            <a:lvl6pPr indent="-469900" lvl="5" marL="27432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6pPr>
            <a:lvl7pPr indent="-469900" lvl="6" marL="32004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7pPr>
            <a:lvl8pPr indent="-469900" lvl="7" marL="36576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8pPr>
            <a:lvl9pPr indent="-469900" lvl="8" marL="41148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9pPr>
          </a:lstStyle>
          <a:p/>
        </p:txBody>
      </p:sp>
      <p:sp>
        <p:nvSpPr>
          <p:cNvPr id="42" name="Google Shape;42;p5"/>
          <p:cNvSpPr txBox="1"/>
          <p:nvPr>
            <p:ph idx="13" type="body"/>
          </p:nvPr>
        </p:nvSpPr>
        <p:spPr>
          <a:xfrm>
            <a:off x="1444440" y="21364838"/>
            <a:ext cx="12693650" cy="935798"/>
          </a:xfrm>
          <a:prstGeom prst="rect">
            <a:avLst/>
          </a:prstGeom>
          <a:noFill/>
          <a:ln>
            <a:noFill/>
          </a:ln>
        </p:spPr>
        <p:txBody>
          <a:bodyPr anchorCtr="0" anchor="ctr" bIns="45700" lIns="91425" spcFirstLastPara="1" rIns="91425" wrap="square" tIns="45700">
            <a:normAutofit/>
          </a:bodyPr>
          <a:lstStyle>
            <a:lvl1pPr indent="-228600" lvl="0" marL="457200" marR="0" rtl="0" algn="l">
              <a:lnSpc>
                <a:spcPct val="100000"/>
              </a:lnSpc>
              <a:spcBef>
                <a:spcPts val="1000"/>
              </a:spcBef>
              <a:spcAft>
                <a:spcPts val="0"/>
              </a:spcAft>
              <a:buClr>
                <a:schemeClr val="dk1"/>
              </a:buClr>
              <a:buSzPts val="3000"/>
              <a:buFont typeface="Arial"/>
              <a:buNone/>
              <a:defRPr b="0" i="0" sz="3000" u="none" cap="none" strike="noStrike">
                <a:solidFill>
                  <a:schemeClr val="dk1"/>
                </a:solidFill>
                <a:latin typeface="Arial"/>
                <a:ea typeface="Arial"/>
                <a:cs typeface="Arial"/>
                <a:sym typeface="Arial"/>
              </a:defRPr>
            </a:lvl1pPr>
            <a:lvl2pPr indent="-431800" lvl="1" marL="914400" marR="0" rtl="0" algn="l">
              <a:lnSpc>
                <a:spcPct val="100000"/>
              </a:lnSpc>
              <a:spcBef>
                <a:spcPts val="100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2pPr>
            <a:lvl3pPr indent="-431800" lvl="2" marL="1371600" marR="0" rtl="0" algn="l">
              <a:lnSpc>
                <a:spcPct val="100000"/>
              </a:lnSpc>
              <a:spcBef>
                <a:spcPts val="100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3pPr>
            <a:lvl4pPr indent="-431800" lvl="3" marL="1828800" marR="0" rtl="0" algn="l">
              <a:lnSpc>
                <a:spcPct val="100000"/>
              </a:lnSpc>
              <a:spcBef>
                <a:spcPts val="100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4pPr>
            <a:lvl5pPr indent="-228600" lvl="4" marL="2286000" marR="0" rtl="0" algn="l">
              <a:lnSpc>
                <a:spcPct val="100000"/>
              </a:lnSpc>
              <a:spcBef>
                <a:spcPts val="1000"/>
              </a:spcBef>
              <a:spcAft>
                <a:spcPts val="0"/>
              </a:spcAft>
              <a:buClr>
                <a:srgbClr val="FFFFFF"/>
              </a:buClr>
              <a:buSzPts val="3800"/>
              <a:buFont typeface="Arial"/>
              <a:buNone/>
              <a:defRPr b="0" i="0" sz="3800" u="none" cap="none" strike="noStrike">
                <a:solidFill>
                  <a:srgbClr val="FFFFFF"/>
                </a:solidFill>
                <a:latin typeface="Arial"/>
                <a:ea typeface="Arial"/>
                <a:cs typeface="Arial"/>
                <a:sym typeface="Arial"/>
              </a:defRPr>
            </a:lvl5pPr>
            <a:lvl6pPr indent="-469900" lvl="5" marL="27432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6pPr>
            <a:lvl7pPr indent="-469900" lvl="6" marL="32004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7pPr>
            <a:lvl8pPr indent="-469900" lvl="7" marL="36576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8pPr>
            <a:lvl9pPr indent="-469900" lvl="8" marL="41148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9pPr>
          </a:lstStyle>
          <a:p/>
        </p:txBody>
      </p:sp>
      <p:sp>
        <p:nvSpPr>
          <p:cNvPr id="43" name="Google Shape;43;p5"/>
          <p:cNvSpPr txBox="1"/>
          <p:nvPr>
            <p:ph idx="14" type="body"/>
          </p:nvPr>
        </p:nvSpPr>
        <p:spPr>
          <a:xfrm>
            <a:off x="16138710" y="20502869"/>
            <a:ext cx="12693650" cy="835986"/>
          </a:xfrm>
          <a:prstGeom prst="rect">
            <a:avLst/>
          </a:prstGeom>
          <a:noFill/>
          <a:ln>
            <a:noFill/>
          </a:ln>
        </p:spPr>
        <p:txBody>
          <a:bodyPr anchorCtr="0" anchor="ctr" bIns="45700" lIns="91425" spcFirstLastPara="1" rIns="91425" wrap="square" tIns="45700">
            <a:normAutofit/>
          </a:bodyPr>
          <a:lstStyle>
            <a:lvl1pPr indent="-228600" lvl="0" marL="457200" marR="0" rtl="0" algn="ctr">
              <a:lnSpc>
                <a:spcPct val="100000"/>
              </a:lnSpc>
              <a:spcBef>
                <a:spcPts val="1000"/>
              </a:spcBef>
              <a:spcAft>
                <a:spcPts val="0"/>
              </a:spcAft>
              <a:buClr>
                <a:srgbClr val="213C80"/>
              </a:buClr>
              <a:buSzPts val="4200"/>
              <a:buFont typeface="Arial"/>
              <a:buNone/>
              <a:defRPr b="1" i="0" sz="4200" u="none" cap="none" strike="noStrike">
                <a:solidFill>
                  <a:srgbClr val="213C80"/>
                </a:solidFill>
                <a:latin typeface="Arial"/>
                <a:ea typeface="Arial"/>
                <a:cs typeface="Arial"/>
                <a:sym typeface="Arial"/>
              </a:defRPr>
            </a:lvl1pPr>
            <a:lvl2pPr indent="-469900" lvl="1" marL="914400" marR="0" rtl="0" algn="l">
              <a:lnSpc>
                <a:spcPct val="100000"/>
              </a:lnSpc>
              <a:spcBef>
                <a:spcPts val="1000"/>
              </a:spcBef>
              <a:spcAft>
                <a:spcPts val="0"/>
              </a:spcAft>
              <a:buClr>
                <a:srgbClr val="002060"/>
              </a:buClr>
              <a:buSzPts val="3800"/>
              <a:buFont typeface="Arial"/>
              <a:buChar char="–"/>
              <a:defRPr b="0" i="0" sz="3800" u="none" cap="none" strike="noStrike">
                <a:solidFill>
                  <a:srgbClr val="002060"/>
                </a:solidFill>
                <a:latin typeface="Arial"/>
                <a:ea typeface="Arial"/>
                <a:cs typeface="Arial"/>
                <a:sym typeface="Arial"/>
              </a:defRPr>
            </a:lvl2pPr>
            <a:lvl3pPr indent="-469900" lvl="2" marL="1371600" marR="0" rtl="0" algn="l">
              <a:lnSpc>
                <a:spcPct val="100000"/>
              </a:lnSpc>
              <a:spcBef>
                <a:spcPts val="1000"/>
              </a:spcBef>
              <a:spcAft>
                <a:spcPts val="0"/>
              </a:spcAft>
              <a:buClr>
                <a:srgbClr val="002060"/>
              </a:buClr>
              <a:buSzPts val="3800"/>
              <a:buFont typeface="Arial"/>
              <a:buChar char="•"/>
              <a:defRPr b="0" i="0" sz="3800" u="none" cap="none" strike="noStrike">
                <a:solidFill>
                  <a:srgbClr val="002060"/>
                </a:solidFill>
                <a:latin typeface="Arial"/>
                <a:ea typeface="Arial"/>
                <a:cs typeface="Arial"/>
                <a:sym typeface="Arial"/>
              </a:defRPr>
            </a:lvl3pPr>
            <a:lvl4pPr indent="-469900" lvl="3" marL="1828800" marR="0" rtl="0" algn="l">
              <a:lnSpc>
                <a:spcPct val="100000"/>
              </a:lnSpc>
              <a:spcBef>
                <a:spcPts val="1000"/>
              </a:spcBef>
              <a:spcAft>
                <a:spcPts val="0"/>
              </a:spcAft>
              <a:buClr>
                <a:srgbClr val="002060"/>
              </a:buClr>
              <a:buSzPts val="3800"/>
              <a:buFont typeface="Arial"/>
              <a:buChar char="–"/>
              <a:defRPr b="0" i="0" sz="3800" u="none" cap="none" strike="noStrike">
                <a:solidFill>
                  <a:srgbClr val="002060"/>
                </a:solidFill>
                <a:latin typeface="Arial"/>
                <a:ea typeface="Arial"/>
                <a:cs typeface="Arial"/>
                <a:sym typeface="Arial"/>
              </a:defRPr>
            </a:lvl4pPr>
            <a:lvl5pPr indent="-469900" lvl="4" marL="2286000" marR="0" rtl="0" algn="l">
              <a:lnSpc>
                <a:spcPct val="100000"/>
              </a:lnSpc>
              <a:spcBef>
                <a:spcPts val="1000"/>
              </a:spcBef>
              <a:spcAft>
                <a:spcPts val="0"/>
              </a:spcAft>
              <a:buClr>
                <a:srgbClr val="002060"/>
              </a:buClr>
              <a:buSzPts val="3800"/>
              <a:buFont typeface="Arial"/>
              <a:buChar char="»"/>
              <a:defRPr b="0" i="0" sz="3800" u="none" cap="none" strike="noStrike">
                <a:solidFill>
                  <a:srgbClr val="002060"/>
                </a:solidFill>
                <a:latin typeface="Arial"/>
                <a:ea typeface="Arial"/>
                <a:cs typeface="Arial"/>
                <a:sym typeface="Arial"/>
              </a:defRPr>
            </a:lvl5pPr>
            <a:lvl6pPr indent="-469900" lvl="5" marL="27432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6pPr>
            <a:lvl7pPr indent="-469900" lvl="6" marL="32004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7pPr>
            <a:lvl8pPr indent="-469900" lvl="7" marL="36576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8pPr>
            <a:lvl9pPr indent="-469900" lvl="8" marL="41148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9pPr>
          </a:lstStyle>
          <a:p/>
        </p:txBody>
      </p:sp>
      <p:sp>
        <p:nvSpPr>
          <p:cNvPr id="44" name="Google Shape;44;p5"/>
          <p:cNvSpPr txBox="1"/>
          <p:nvPr>
            <p:ph idx="15" type="body"/>
          </p:nvPr>
        </p:nvSpPr>
        <p:spPr>
          <a:xfrm>
            <a:off x="16138710" y="21364838"/>
            <a:ext cx="12693650" cy="935798"/>
          </a:xfrm>
          <a:prstGeom prst="rect">
            <a:avLst/>
          </a:prstGeom>
          <a:noFill/>
          <a:ln>
            <a:noFill/>
          </a:ln>
        </p:spPr>
        <p:txBody>
          <a:bodyPr anchorCtr="0" anchor="ctr" bIns="45700" lIns="91425" spcFirstLastPara="1" rIns="91425" wrap="square" tIns="45700">
            <a:normAutofit/>
          </a:bodyPr>
          <a:lstStyle>
            <a:lvl1pPr indent="-228600" lvl="0" marL="457200" marR="0" rtl="0" algn="l">
              <a:lnSpc>
                <a:spcPct val="100000"/>
              </a:lnSpc>
              <a:spcBef>
                <a:spcPts val="1000"/>
              </a:spcBef>
              <a:spcAft>
                <a:spcPts val="0"/>
              </a:spcAft>
              <a:buClr>
                <a:schemeClr val="dk1"/>
              </a:buClr>
              <a:buSzPts val="3000"/>
              <a:buFont typeface="Arial"/>
              <a:buNone/>
              <a:defRPr b="0" i="0" sz="3000" u="none" cap="none" strike="noStrike">
                <a:solidFill>
                  <a:schemeClr val="dk1"/>
                </a:solidFill>
                <a:latin typeface="Arial"/>
                <a:ea typeface="Arial"/>
                <a:cs typeface="Arial"/>
                <a:sym typeface="Arial"/>
              </a:defRPr>
            </a:lvl1pPr>
            <a:lvl2pPr indent="-431800" lvl="1" marL="914400" marR="0" rtl="0" algn="l">
              <a:lnSpc>
                <a:spcPct val="100000"/>
              </a:lnSpc>
              <a:spcBef>
                <a:spcPts val="100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2pPr>
            <a:lvl3pPr indent="-431800" lvl="2" marL="1371600" marR="0" rtl="0" algn="l">
              <a:lnSpc>
                <a:spcPct val="100000"/>
              </a:lnSpc>
              <a:spcBef>
                <a:spcPts val="100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3pPr>
            <a:lvl4pPr indent="-431800" lvl="3" marL="1828800" marR="0" rtl="0" algn="l">
              <a:lnSpc>
                <a:spcPct val="100000"/>
              </a:lnSpc>
              <a:spcBef>
                <a:spcPts val="100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4pPr>
            <a:lvl5pPr indent="-228600" lvl="4" marL="2286000" marR="0" rtl="0" algn="l">
              <a:lnSpc>
                <a:spcPct val="100000"/>
              </a:lnSpc>
              <a:spcBef>
                <a:spcPts val="1000"/>
              </a:spcBef>
              <a:spcAft>
                <a:spcPts val="0"/>
              </a:spcAft>
              <a:buClr>
                <a:srgbClr val="FFFFFF"/>
              </a:buClr>
              <a:buSzPts val="3800"/>
              <a:buFont typeface="Arial"/>
              <a:buNone/>
              <a:defRPr b="0" i="0" sz="3800" u="none" cap="none" strike="noStrike">
                <a:solidFill>
                  <a:srgbClr val="FFFFFF"/>
                </a:solidFill>
                <a:latin typeface="Arial"/>
                <a:ea typeface="Arial"/>
                <a:cs typeface="Arial"/>
                <a:sym typeface="Arial"/>
              </a:defRPr>
            </a:lvl5pPr>
            <a:lvl6pPr indent="-469900" lvl="5" marL="27432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6pPr>
            <a:lvl7pPr indent="-469900" lvl="6" marL="32004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7pPr>
            <a:lvl8pPr indent="-469900" lvl="7" marL="36576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8pPr>
            <a:lvl9pPr indent="-469900" lvl="8" marL="41148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9pPr>
          </a:lstStyle>
          <a:p/>
        </p:txBody>
      </p:sp>
      <p:sp>
        <p:nvSpPr>
          <p:cNvPr id="45" name="Google Shape;45;p5"/>
          <p:cNvSpPr txBox="1"/>
          <p:nvPr>
            <p:ph idx="16" type="body"/>
          </p:nvPr>
        </p:nvSpPr>
        <p:spPr>
          <a:xfrm>
            <a:off x="16138710" y="33849466"/>
            <a:ext cx="12693650" cy="835986"/>
          </a:xfrm>
          <a:prstGeom prst="rect">
            <a:avLst/>
          </a:prstGeom>
          <a:noFill/>
          <a:ln>
            <a:noFill/>
          </a:ln>
        </p:spPr>
        <p:txBody>
          <a:bodyPr anchorCtr="0" anchor="ctr" bIns="45700" lIns="91425" spcFirstLastPara="1" rIns="91425" wrap="square" tIns="45700">
            <a:normAutofit/>
          </a:bodyPr>
          <a:lstStyle>
            <a:lvl1pPr indent="-228600" lvl="0" marL="457200" marR="0" rtl="0" algn="ctr">
              <a:lnSpc>
                <a:spcPct val="100000"/>
              </a:lnSpc>
              <a:spcBef>
                <a:spcPts val="1000"/>
              </a:spcBef>
              <a:spcAft>
                <a:spcPts val="0"/>
              </a:spcAft>
              <a:buClr>
                <a:srgbClr val="213C80"/>
              </a:buClr>
              <a:buSzPts val="4200"/>
              <a:buFont typeface="Arial"/>
              <a:buNone/>
              <a:defRPr b="1" i="0" sz="4200" u="none" cap="none" strike="noStrike">
                <a:solidFill>
                  <a:srgbClr val="213C80"/>
                </a:solidFill>
                <a:latin typeface="Arial"/>
                <a:ea typeface="Arial"/>
                <a:cs typeface="Arial"/>
                <a:sym typeface="Arial"/>
              </a:defRPr>
            </a:lvl1pPr>
            <a:lvl2pPr indent="-469900" lvl="1" marL="914400" marR="0" rtl="0" algn="l">
              <a:lnSpc>
                <a:spcPct val="100000"/>
              </a:lnSpc>
              <a:spcBef>
                <a:spcPts val="1000"/>
              </a:spcBef>
              <a:spcAft>
                <a:spcPts val="0"/>
              </a:spcAft>
              <a:buClr>
                <a:srgbClr val="002060"/>
              </a:buClr>
              <a:buSzPts val="3800"/>
              <a:buFont typeface="Arial"/>
              <a:buChar char="–"/>
              <a:defRPr b="0" i="0" sz="3800" u="none" cap="none" strike="noStrike">
                <a:solidFill>
                  <a:srgbClr val="002060"/>
                </a:solidFill>
                <a:latin typeface="Arial"/>
                <a:ea typeface="Arial"/>
                <a:cs typeface="Arial"/>
                <a:sym typeface="Arial"/>
              </a:defRPr>
            </a:lvl2pPr>
            <a:lvl3pPr indent="-469900" lvl="2" marL="1371600" marR="0" rtl="0" algn="l">
              <a:lnSpc>
                <a:spcPct val="100000"/>
              </a:lnSpc>
              <a:spcBef>
                <a:spcPts val="1000"/>
              </a:spcBef>
              <a:spcAft>
                <a:spcPts val="0"/>
              </a:spcAft>
              <a:buClr>
                <a:srgbClr val="002060"/>
              </a:buClr>
              <a:buSzPts val="3800"/>
              <a:buFont typeface="Arial"/>
              <a:buChar char="•"/>
              <a:defRPr b="0" i="0" sz="3800" u="none" cap="none" strike="noStrike">
                <a:solidFill>
                  <a:srgbClr val="002060"/>
                </a:solidFill>
                <a:latin typeface="Arial"/>
                <a:ea typeface="Arial"/>
                <a:cs typeface="Arial"/>
                <a:sym typeface="Arial"/>
              </a:defRPr>
            </a:lvl3pPr>
            <a:lvl4pPr indent="-469900" lvl="3" marL="1828800" marR="0" rtl="0" algn="l">
              <a:lnSpc>
                <a:spcPct val="100000"/>
              </a:lnSpc>
              <a:spcBef>
                <a:spcPts val="1000"/>
              </a:spcBef>
              <a:spcAft>
                <a:spcPts val="0"/>
              </a:spcAft>
              <a:buClr>
                <a:srgbClr val="002060"/>
              </a:buClr>
              <a:buSzPts val="3800"/>
              <a:buFont typeface="Arial"/>
              <a:buChar char="–"/>
              <a:defRPr b="0" i="0" sz="3800" u="none" cap="none" strike="noStrike">
                <a:solidFill>
                  <a:srgbClr val="002060"/>
                </a:solidFill>
                <a:latin typeface="Arial"/>
                <a:ea typeface="Arial"/>
                <a:cs typeface="Arial"/>
                <a:sym typeface="Arial"/>
              </a:defRPr>
            </a:lvl4pPr>
            <a:lvl5pPr indent="-469900" lvl="4" marL="2286000" marR="0" rtl="0" algn="l">
              <a:lnSpc>
                <a:spcPct val="100000"/>
              </a:lnSpc>
              <a:spcBef>
                <a:spcPts val="1000"/>
              </a:spcBef>
              <a:spcAft>
                <a:spcPts val="0"/>
              </a:spcAft>
              <a:buClr>
                <a:srgbClr val="002060"/>
              </a:buClr>
              <a:buSzPts val="3800"/>
              <a:buFont typeface="Arial"/>
              <a:buChar char="»"/>
              <a:defRPr b="0" i="0" sz="3800" u="none" cap="none" strike="noStrike">
                <a:solidFill>
                  <a:srgbClr val="002060"/>
                </a:solidFill>
                <a:latin typeface="Arial"/>
                <a:ea typeface="Arial"/>
                <a:cs typeface="Arial"/>
                <a:sym typeface="Arial"/>
              </a:defRPr>
            </a:lvl5pPr>
            <a:lvl6pPr indent="-469900" lvl="5" marL="27432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6pPr>
            <a:lvl7pPr indent="-469900" lvl="6" marL="32004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7pPr>
            <a:lvl8pPr indent="-469900" lvl="7" marL="36576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8pPr>
            <a:lvl9pPr indent="-469900" lvl="8" marL="41148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9pPr>
          </a:lstStyle>
          <a:p/>
        </p:txBody>
      </p:sp>
      <p:sp>
        <p:nvSpPr>
          <p:cNvPr id="46" name="Google Shape;46;p5"/>
          <p:cNvSpPr txBox="1"/>
          <p:nvPr>
            <p:ph idx="17" type="body"/>
          </p:nvPr>
        </p:nvSpPr>
        <p:spPr>
          <a:xfrm>
            <a:off x="16138710" y="34711435"/>
            <a:ext cx="12693650" cy="935798"/>
          </a:xfrm>
          <a:prstGeom prst="rect">
            <a:avLst/>
          </a:prstGeom>
          <a:noFill/>
          <a:ln>
            <a:noFill/>
          </a:ln>
        </p:spPr>
        <p:txBody>
          <a:bodyPr anchorCtr="0" anchor="ctr" bIns="45700" lIns="91425" spcFirstLastPara="1" rIns="91425" wrap="square" tIns="45700">
            <a:normAutofit/>
          </a:bodyPr>
          <a:lstStyle>
            <a:lvl1pPr indent="-228600" lvl="0" marL="457200" marR="0" rtl="0" algn="l">
              <a:lnSpc>
                <a:spcPct val="100000"/>
              </a:lnSpc>
              <a:spcBef>
                <a:spcPts val="1000"/>
              </a:spcBef>
              <a:spcAft>
                <a:spcPts val="0"/>
              </a:spcAft>
              <a:buClr>
                <a:schemeClr val="dk1"/>
              </a:buClr>
              <a:buSzPts val="3000"/>
              <a:buFont typeface="Arial"/>
              <a:buNone/>
              <a:defRPr b="0" i="0" sz="3000" u="none" cap="none" strike="noStrike">
                <a:solidFill>
                  <a:schemeClr val="dk1"/>
                </a:solidFill>
                <a:latin typeface="Arial"/>
                <a:ea typeface="Arial"/>
                <a:cs typeface="Arial"/>
                <a:sym typeface="Arial"/>
              </a:defRPr>
            </a:lvl1pPr>
            <a:lvl2pPr indent="-431800" lvl="1" marL="914400" marR="0" rtl="0" algn="l">
              <a:lnSpc>
                <a:spcPct val="100000"/>
              </a:lnSpc>
              <a:spcBef>
                <a:spcPts val="100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2pPr>
            <a:lvl3pPr indent="-431800" lvl="2" marL="1371600" marR="0" rtl="0" algn="l">
              <a:lnSpc>
                <a:spcPct val="100000"/>
              </a:lnSpc>
              <a:spcBef>
                <a:spcPts val="100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3pPr>
            <a:lvl4pPr indent="-431800" lvl="3" marL="1828800" marR="0" rtl="0" algn="l">
              <a:lnSpc>
                <a:spcPct val="100000"/>
              </a:lnSpc>
              <a:spcBef>
                <a:spcPts val="100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4pPr>
            <a:lvl5pPr indent="-228600" lvl="4" marL="2286000" marR="0" rtl="0" algn="l">
              <a:lnSpc>
                <a:spcPct val="100000"/>
              </a:lnSpc>
              <a:spcBef>
                <a:spcPts val="1000"/>
              </a:spcBef>
              <a:spcAft>
                <a:spcPts val="0"/>
              </a:spcAft>
              <a:buClr>
                <a:srgbClr val="FFFFFF"/>
              </a:buClr>
              <a:buSzPts val="3800"/>
              <a:buFont typeface="Arial"/>
              <a:buNone/>
              <a:defRPr b="0" i="0" sz="3800" u="none" cap="none" strike="noStrike">
                <a:solidFill>
                  <a:srgbClr val="FFFFFF"/>
                </a:solidFill>
                <a:latin typeface="Arial"/>
                <a:ea typeface="Arial"/>
                <a:cs typeface="Arial"/>
                <a:sym typeface="Arial"/>
              </a:defRPr>
            </a:lvl5pPr>
            <a:lvl6pPr indent="-469900" lvl="5" marL="27432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6pPr>
            <a:lvl7pPr indent="-469900" lvl="6" marL="32004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7pPr>
            <a:lvl8pPr indent="-469900" lvl="7" marL="36576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8pPr>
            <a:lvl9pPr indent="-469900" lvl="8" marL="4114800" marR="0" rtl="0" algn="l">
              <a:lnSpc>
                <a:spcPct val="100000"/>
              </a:lnSpc>
              <a:spcBef>
                <a:spcPts val="1000"/>
              </a:spcBef>
              <a:spcAft>
                <a:spcPts val="0"/>
              </a:spcAft>
              <a:buClr>
                <a:srgbClr val="FFFFFF"/>
              </a:buClr>
              <a:buSzPts val="3800"/>
              <a:buFont typeface="Arial"/>
              <a:buChar char="•"/>
              <a:defRPr b="0" i="0" sz="3800" u="none" cap="none" strike="noStrike">
                <a:solidFill>
                  <a:srgbClr val="FFFFFF"/>
                </a:solidFill>
                <a:latin typeface="Arial"/>
                <a:ea typeface="Arial"/>
                <a:cs typeface="Arial"/>
                <a:sym typeface="Arial"/>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4A64A3"/>
        </a:solidFill>
      </p:bgPr>
    </p:bg>
    <p:spTree>
      <p:nvGrpSpPr>
        <p:cNvPr id="5" name="Shape 5"/>
        <p:cNvGrpSpPr/>
        <p:nvPr/>
      </p:nvGrpSpPr>
      <p:grpSpPr>
        <a:xfrm>
          <a:off x="0" y="0"/>
          <a:ext cx="0" cy="0"/>
          <a:chOff x="0" y="0"/>
          <a:chExt cx="0" cy="0"/>
        </a:xfrm>
      </p:grpSpPr>
      <p:sp>
        <p:nvSpPr>
          <p:cNvPr id="6" name="Google Shape;6;p3"/>
          <p:cNvSpPr txBox="1"/>
          <p:nvPr/>
        </p:nvSpPr>
        <p:spPr>
          <a:xfrm>
            <a:off x="-12594130" y="-141598"/>
            <a:ext cx="12249225" cy="27171541"/>
          </a:xfrm>
          <a:prstGeom prst="rect">
            <a:avLst/>
          </a:prstGeom>
          <a:solidFill>
            <a:srgbClr val="3A4F92"/>
          </a:solidFill>
          <a:ln cap="flat" cmpd="sng" w="9525">
            <a:solidFill>
              <a:srgbClr val="46AAC4"/>
            </a:solidFill>
            <a:prstDash val="solid"/>
            <a:round/>
            <a:headEnd len="sm" w="sm" type="none"/>
            <a:tailEnd len="sm" w="sm" type="none"/>
          </a:ln>
          <a:effectLst>
            <a:outerShdw blurRad="38100" rotWithShape="0" dir="5400000" dist="23000">
              <a:srgbClr val="000000">
                <a:alpha val="34901"/>
              </a:srgbClr>
            </a:outerShdw>
          </a:effectLst>
        </p:spPr>
        <p:txBody>
          <a:bodyPr anchorCtr="0" anchor="t" bIns="381000" lIns="381000" spcFirstLastPara="1" rIns="381000" wrap="square" tIns="381000">
            <a:spAutoFit/>
          </a:bodyPr>
          <a:lstStyle/>
          <a:p>
            <a:pPr indent="0" lvl="0" marL="0" marR="0" rtl="0" algn="l">
              <a:lnSpc>
                <a:spcPct val="100000"/>
              </a:lnSpc>
              <a:spcBef>
                <a:spcPts val="0"/>
              </a:spcBef>
              <a:spcAft>
                <a:spcPts val="0"/>
              </a:spcAft>
              <a:buClr>
                <a:srgbClr val="FFFFFF"/>
              </a:buClr>
              <a:buSzPts val="4100"/>
              <a:buFont typeface="Arial"/>
              <a:buNone/>
            </a:pPr>
            <a:r>
              <a:rPr b="0" i="0" lang="en-US" sz="4100" u="none" cap="none" strike="noStrike">
                <a:solidFill>
                  <a:srgbClr val="FFFFFF"/>
                </a:solidFill>
                <a:latin typeface="Arial"/>
                <a:ea typeface="Arial"/>
                <a:cs typeface="Arial"/>
                <a:sym typeface="Arial"/>
              </a:rPr>
              <a:t>(—THIS SIDEBAR DOES NOT PRINT—)</a:t>
            </a:r>
            <a:endParaRPr/>
          </a:p>
          <a:p>
            <a:pPr indent="0" lvl="0" marL="0" marR="0" rtl="0" algn="l">
              <a:lnSpc>
                <a:spcPct val="100000"/>
              </a:lnSpc>
              <a:spcBef>
                <a:spcPts val="700"/>
              </a:spcBef>
              <a:spcAft>
                <a:spcPts val="0"/>
              </a:spcAft>
              <a:buClr>
                <a:srgbClr val="FFFFFF"/>
              </a:buClr>
              <a:buSzPts val="3000"/>
              <a:buFont typeface="Arial"/>
              <a:buNone/>
            </a:pPr>
            <a:r>
              <a:t/>
            </a:r>
            <a:endParaRPr b="0" i="0" sz="3000" u="none" cap="none" strike="noStrike">
              <a:solidFill>
                <a:srgbClr val="000000"/>
              </a:solidFill>
              <a:latin typeface="Arial"/>
              <a:ea typeface="Arial"/>
              <a:cs typeface="Arial"/>
              <a:sym typeface="Arial"/>
            </a:endParaRPr>
          </a:p>
          <a:p>
            <a:pPr indent="0" lvl="0" marL="0" marR="0" rtl="0" algn="l">
              <a:lnSpc>
                <a:spcPct val="100000"/>
              </a:lnSpc>
              <a:spcBef>
                <a:spcPts val="700"/>
              </a:spcBef>
              <a:spcAft>
                <a:spcPts val="0"/>
              </a:spcAft>
              <a:buClr>
                <a:srgbClr val="FFFFFF"/>
              </a:buClr>
              <a:buSzPts val="4100"/>
              <a:buFont typeface="Arial"/>
              <a:buNone/>
            </a:pPr>
            <a:r>
              <a:rPr b="0" i="0" lang="en-US" sz="4100" u="none" cap="none" strike="noStrike">
                <a:solidFill>
                  <a:srgbClr val="FFFFFF"/>
                </a:solidFill>
                <a:latin typeface="Arial"/>
                <a:ea typeface="Arial"/>
                <a:cs typeface="Arial"/>
                <a:sym typeface="Arial"/>
              </a:rPr>
              <a:t>DESIGN GUIDE</a:t>
            </a:r>
            <a:endParaRPr/>
          </a:p>
          <a:p>
            <a:pPr indent="0" lvl="0" marL="0" marR="0" rtl="0" algn="l">
              <a:lnSpc>
                <a:spcPct val="100000"/>
              </a:lnSpc>
              <a:spcBef>
                <a:spcPts val="700"/>
              </a:spcBef>
              <a:spcAft>
                <a:spcPts val="0"/>
              </a:spcAft>
              <a:buClr>
                <a:srgbClr val="FFFFFF"/>
              </a:buClr>
              <a:buSzPts val="4100"/>
              <a:buFont typeface="Arial"/>
              <a:buNone/>
            </a:pPr>
            <a:r>
              <a:rPr b="0" i="0" lang="en-US" sz="4100" u="none" cap="none" strike="noStrike">
                <a:solidFill>
                  <a:srgbClr val="FFFFFF"/>
                </a:solidFill>
                <a:latin typeface="Arial"/>
                <a:ea typeface="Arial"/>
                <a:cs typeface="Arial"/>
                <a:sym typeface="Arial"/>
              </a:rPr>
              <a:t>This PowerPoint template produces a standard A0 format (84,1cm x 118,9cm) research poster. You can use it to create your poster that will be displayed at the EBMT event / congress. This template will save valuable time placing titles, subtitles, text, and graphics, and it will allow homogeneity throughout the various posters.</a:t>
            </a:r>
            <a:endParaRPr/>
          </a:p>
          <a:p>
            <a:pPr indent="0" lvl="0" marL="0" marR="0" rtl="0" algn="l">
              <a:lnSpc>
                <a:spcPct val="100000"/>
              </a:lnSpc>
              <a:spcBef>
                <a:spcPts val="700"/>
              </a:spcBef>
              <a:spcAft>
                <a:spcPts val="0"/>
              </a:spcAft>
              <a:buClr>
                <a:srgbClr val="FFFFFF"/>
              </a:buClr>
              <a:buSzPts val="3000"/>
              <a:buFont typeface="Arial"/>
              <a:buNone/>
            </a:pPr>
            <a:r>
              <a:t/>
            </a:r>
            <a:endParaRPr b="0" i="0" sz="3000" u="none" cap="none" strike="noStrike">
              <a:solidFill>
                <a:srgbClr val="000000"/>
              </a:solidFill>
              <a:latin typeface="Arial"/>
              <a:ea typeface="Arial"/>
              <a:cs typeface="Arial"/>
              <a:sym typeface="Arial"/>
            </a:endParaRPr>
          </a:p>
          <a:p>
            <a:pPr indent="0" lvl="0" marL="0" marR="0" rtl="0" algn="l">
              <a:lnSpc>
                <a:spcPct val="100000"/>
              </a:lnSpc>
              <a:spcBef>
                <a:spcPts val="700"/>
              </a:spcBef>
              <a:spcAft>
                <a:spcPts val="0"/>
              </a:spcAft>
              <a:buClr>
                <a:srgbClr val="FFFFFF"/>
              </a:buClr>
              <a:buSzPts val="4100"/>
              <a:buFont typeface="Arial"/>
              <a:buNone/>
            </a:pPr>
            <a:r>
              <a:rPr b="0" i="0" lang="en-US" sz="4100" u="none" cap="none" strike="noStrike">
                <a:solidFill>
                  <a:srgbClr val="FFFFFF"/>
                </a:solidFill>
                <a:latin typeface="Arial"/>
                <a:ea typeface="Arial"/>
                <a:cs typeface="Arial"/>
                <a:sym typeface="Arial"/>
              </a:rPr>
              <a:t>QUICK START</a:t>
            </a:r>
            <a:endParaRPr/>
          </a:p>
          <a:p>
            <a:pPr indent="0" lvl="0" marL="0" marR="0" rtl="0" algn="l">
              <a:lnSpc>
                <a:spcPct val="100000"/>
              </a:lnSpc>
              <a:spcBef>
                <a:spcPts val="700"/>
              </a:spcBef>
              <a:spcAft>
                <a:spcPts val="0"/>
              </a:spcAft>
              <a:buClr>
                <a:srgbClr val="FFFFFF"/>
              </a:buClr>
              <a:buSzPts val="3000"/>
              <a:buFont typeface="Arial"/>
              <a:buNone/>
            </a:pPr>
            <a:r>
              <a:t/>
            </a:r>
            <a:endParaRPr b="0" i="0" sz="3000" u="none" cap="none" strike="noStrike">
              <a:solidFill>
                <a:srgbClr val="000000"/>
              </a:solidFill>
              <a:latin typeface="Arial"/>
              <a:ea typeface="Arial"/>
              <a:cs typeface="Arial"/>
              <a:sym typeface="Arial"/>
            </a:endParaRPr>
          </a:p>
          <a:p>
            <a:pPr indent="0" lvl="0" marL="0" marR="0" rtl="0" algn="l">
              <a:lnSpc>
                <a:spcPct val="100000"/>
              </a:lnSpc>
              <a:spcBef>
                <a:spcPts val="700"/>
              </a:spcBef>
              <a:spcAft>
                <a:spcPts val="0"/>
              </a:spcAft>
              <a:buClr>
                <a:srgbClr val="FFFFFF"/>
              </a:buClr>
              <a:buSzPts val="4100"/>
              <a:buFont typeface="Arial"/>
              <a:buNone/>
            </a:pPr>
            <a:r>
              <a:rPr b="0" i="0" lang="en-US" sz="4100" u="none" cap="none" strike="noStrike">
                <a:solidFill>
                  <a:srgbClr val="FFFFFF"/>
                </a:solidFill>
                <a:latin typeface="Arial"/>
                <a:ea typeface="Arial"/>
                <a:cs typeface="Arial"/>
                <a:sym typeface="Arial"/>
              </a:rPr>
              <a:t>SELECT DESIRED LAYOUT</a:t>
            </a:r>
            <a:endParaRPr/>
          </a:p>
          <a:p>
            <a:pPr indent="0" lvl="0" marL="0" marR="0" rtl="0" algn="l">
              <a:lnSpc>
                <a:spcPct val="100000"/>
              </a:lnSpc>
              <a:spcBef>
                <a:spcPts val="700"/>
              </a:spcBef>
              <a:spcAft>
                <a:spcPts val="0"/>
              </a:spcAft>
              <a:buClr>
                <a:srgbClr val="FFFFFF"/>
              </a:buClr>
              <a:buSzPts val="4100"/>
              <a:buFont typeface="Arial"/>
              <a:buNone/>
            </a:pPr>
            <a:r>
              <a:rPr b="0" i="0" lang="en-US" sz="4100" u="none" cap="none" strike="noStrike">
                <a:solidFill>
                  <a:srgbClr val="FFFFFF"/>
                </a:solidFill>
                <a:latin typeface="Arial"/>
                <a:ea typeface="Arial"/>
                <a:cs typeface="Arial"/>
                <a:sym typeface="Arial"/>
              </a:rPr>
              <a:t>When designing your own poster, you will be able to choose between the two proposed  layouts - the single or the double column - according to the information you will have to present. Simply click right on the slide&gt;layout: office theme, single column or double column</a:t>
            </a:r>
            <a:endParaRPr/>
          </a:p>
          <a:p>
            <a:pPr indent="0" lvl="0" marL="0" marR="0" rtl="0" algn="l">
              <a:lnSpc>
                <a:spcPct val="100000"/>
              </a:lnSpc>
              <a:spcBef>
                <a:spcPts val="700"/>
              </a:spcBef>
              <a:spcAft>
                <a:spcPts val="0"/>
              </a:spcAft>
              <a:buClr>
                <a:srgbClr val="FFFFFF"/>
              </a:buClr>
              <a:buSzPts val="3000"/>
              <a:buFont typeface="Arial"/>
              <a:buNone/>
            </a:pPr>
            <a:r>
              <a:t/>
            </a:r>
            <a:endParaRPr b="0" i="0" sz="3000" u="none" cap="none" strike="noStrike">
              <a:solidFill>
                <a:srgbClr val="000000"/>
              </a:solidFill>
              <a:latin typeface="Arial"/>
              <a:ea typeface="Arial"/>
              <a:cs typeface="Arial"/>
              <a:sym typeface="Arial"/>
            </a:endParaRPr>
          </a:p>
          <a:p>
            <a:pPr indent="0" lvl="0" marL="0" marR="0" rtl="0" algn="l">
              <a:lnSpc>
                <a:spcPct val="100000"/>
              </a:lnSpc>
              <a:spcBef>
                <a:spcPts val="700"/>
              </a:spcBef>
              <a:spcAft>
                <a:spcPts val="0"/>
              </a:spcAft>
              <a:buClr>
                <a:srgbClr val="FFFFFF"/>
              </a:buClr>
              <a:buSzPts val="4100"/>
              <a:buFont typeface="Arial"/>
              <a:buNone/>
            </a:pPr>
            <a:r>
              <a:rPr b="0" i="0" lang="en-US" sz="4100" u="none" cap="none" strike="noStrike">
                <a:solidFill>
                  <a:srgbClr val="FFFFFF"/>
                </a:solidFill>
                <a:latin typeface="Arial"/>
                <a:ea typeface="Arial"/>
                <a:cs typeface="Arial"/>
                <a:sym typeface="Arial"/>
              </a:rPr>
              <a:t>TITLE, AUTHORS, AND AFFILIATIONS</a:t>
            </a:r>
            <a:endParaRPr/>
          </a:p>
          <a:p>
            <a:pPr indent="0" lvl="0" marL="0" marR="0" rtl="0" algn="l">
              <a:lnSpc>
                <a:spcPct val="100000"/>
              </a:lnSpc>
              <a:spcBef>
                <a:spcPts val="700"/>
              </a:spcBef>
              <a:spcAft>
                <a:spcPts val="0"/>
              </a:spcAft>
              <a:buClr>
                <a:srgbClr val="FFFFFF"/>
              </a:buClr>
              <a:buSzPts val="4100"/>
              <a:buFont typeface="Arial"/>
              <a:buNone/>
            </a:pPr>
            <a:r>
              <a:rPr b="0" i="0" lang="en-US" sz="4100" u="none" cap="none" strike="noStrike">
                <a:solidFill>
                  <a:srgbClr val="FFFFFF"/>
                </a:solidFill>
                <a:latin typeface="Arial"/>
                <a:ea typeface="Arial"/>
                <a:cs typeface="Arial"/>
                <a:sym typeface="Arial"/>
              </a:rPr>
              <a:t>Start designing your poster by adding the title of your work, the names of the authors, and the affiliated institutions. This information should be the exact same as what you submitted - no changes are permitted.</a:t>
            </a:r>
            <a:endParaRPr/>
          </a:p>
          <a:p>
            <a:pPr indent="0" lvl="0" marL="0" marR="0" rtl="0" algn="l">
              <a:lnSpc>
                <a:spcPct val="100000"/>
              </a:lnSpc>
              <a:spcBef>
                <a:spcPts val="700"/>
              </a:spcBef>
              <a:spcAft>
                <a:spcPts val="0"/>
              </a:spcAft>
              <a:buClr>
                <a:srgbClr val="FFFFFF"/>
              </a:buClr>
              <a:buSzPts val="3000"/>
              <a:buFont typeface="Arial"/>
              <a:buNone/>
            </a:pPr>
            <a:r>
              <a:t/>
            </a:r>
            <a:endParaRPr b="0" i="0" sz="3000" u="none" cap="none" strike="noStrike">
              <a:solidFill>
                <a:srgbClr val="000000"/>
              </a:solidFill>
              <a:latin typeface="Arial"/>
              <a:ea typeface="Arial"/>
              <a:cs typeface="Arial"/>
              <a:sym typeface="Arial"/>
            </a:endParaRPr>
          </a:p>
          <a:p>
            <a:pPr indent="0" lvl="0" marL="0" marR="0" rtl="0" algn="l">
              <a:lnSpc>
                <a:spcPct val="100000"/>
              </a:lnSpc>
              <a:spcBef>
                <a:spcPts val="700"/>
              </a:spcBef>
              <a:spcAft>
                <a:spcPts val="0"/>
              </a:spcAft>
              <a:buClr>
                <a:srgbClr val="FFFFFF"/>
              </a:buClr>
              <a:buSzPts val="4100"/>
              <a:buFont typeface="Arial"/>
              <a:buNone/>
            </a:pPr>
            <a:r>
              <a:rPr b="0" i="0" lang="en-US" sz="4100" u="none" cap="none" strike="noStrike">
                <a:solidFill>
                  <a:srgbClr val="FFFFFF"/>
                </a:solidFill>
                <a:latin typeface="Arial"/>
                <a:ea typeface="Arial"/>
                <a:cs typeface="Arial"/>
                <a:sym typeface="Arial"/>
              </a:rPr>
              <a:t>TITLES FONT</a:t>
            </a:r>
            <a:endParaRPr/>
          </a:p>
          <a:p>
            <a:pPr indent="0" lvl="0" marL="0" marR="0" rtl="0" algn="l">
              <a:lnSpc>
                <a:spcPct val="100000"/>
              </a:lnSpc>
              <a:spcBef>
                <a:spcPts val="700"/>
              </a:spcBef>
              <a:spcAft>
                <a:spcPts val="0"/>
              </a:spcAft>
              <a:buClr>
                <a:srgbClr val="FFFFFF"/>
              </a:buClr>
              <a:buSzPts val="4100"/>
              <a:buFont typeface="Arial"/>
              <a:buNone/>
            </a:pPr>
            <a:r>
              <a:rPr b="0" i="0" lang="en-US" sz="4100" u="none" cap="none" strike="noStrike">
                <a:solidFill>
                  <a:srgbClr val="FFFFFF"/>
                </a:solidFill>
                <a:latin typeface="Arial"/>
                <a:ea typeface="Arial"/>
                <a:cs typeface="Arial"/>
                <a:sym typeface="Arial"/>
              </a:rPr>
              <a:t>For titles use Arial Bold 42 in corporate dark blue: CMYK (93/73/8/0)</a:t>
            </a:r>
            <a:endParaRPr/>
          </a:p>
          <a:p>
            <a:pPr indent="0" lvl="0" marL="0" marR="0" rtl="0" algn="l">
              <a:lnSpc>
                <a:spcPct val="100000"/>
              </a:lnSpc>
              <a:spcBef>
                <a:spcPts val="700"/>
              </a:spcBef>
              <a:spcAft>
                <a:spcPts val="0"/>
              </a:spcAft>
              <a:buClr>
                <a:srgbClr val="FFFFFF"/>
              </a:buClr>
              <a:buSzPts val="3000"/>
              <a:buFont typeface="Arial"/>
              <a:buNone/>
            </a:pPr>
            <a:r>
              <a:t/>
            </a:r>
            <a:endParaRPr b="0" i="0" sz="3000" u="none" cap="none" strike="noStrike">
              <a:solidFill>
                <a:srgbClr val="000000"/>
              </a:solidFill>
              <a:latin typeface="Arial"/>
              <a:ea typeface="Arial"/>
              <a:cs typeface="Arial"/>
              <a:sym typeface="Arial"/>
            </a:endParaRPr>
          </a:p>
          <a:p>
            <a:pPr indent="0" lvl="0" marL="0" marR="0" rtl="0" algn="l">
              <a:lnSpc>
                <a:spcPct val="100000"/>
              </a:lnSpc>
              <a:spcBef>
                <a:spcPts val="700"/>
              </a:spcBef>
              <a:spcAft>
                <a:spcPts val="0"/>
              </a:spcAft>
              <a:buClr>
                <a:srgbClr val="FFFFFF"/>
              </a:buClr>
              <a:buSzPts val="4100"/>
              <a:buFont typeface="Arial"/>
              <a:buNone/>
            </a:pPr>
            <a:r>
              <a:rPr b="0" i="0" lang="en-US" sz="4100" u="none" cap="none" strike="noStrike">
                <a:solidFill>
                  <a:srgbClr val="FFFFFF"/>
                </a:solidFill>
                <a:latin typeface="Arial"/>
                <a:ea typeface="Arial"/>
                <a:cs typeface="Arial"/>
                <a:sym typeface="Arial"/>
              </a:rPr>
              <a:t>BODY FONT</a:t>
            </a:r>
            <a:endParaRPr/>
          </a:p>
          <a:p>
            <a:pPr indent="0" lvl="0" marL="0" marR="0" rtl="0" algn="l">
              <a:lnSpc>
                <a:spcPct val="100000"/>
              </a:lnSpc>
              <a:spcBef>
                <a:spcPts val="700"/>
              </a:spcBef>
              <a:spcAft>
                <a:spcPts val="0"/>
              </a:spcAft>
              <a:buClr>
                <a:srgbClr val="FFFFFF"/>
              </a:buClr>
              <a:buSzPts val="4100"/>
              <a:buFont typeface="Arial"/>
              <a:buNone/>
            </a:pPr>
            <a:r>
              <a:rPr b="0" i="0" lang="en-US" sz="4100" u="none" cap="none" strike="noStrike">
                <a:solidFill>
                  <a:srgbClr val="FFFFFF"/>
                </a:solidFill>
                <a:latin typeface="Arial"/>
                <a:ea typeface="Arial"/>
                <a:cs typeface="Arial"/>
                <a:sym typeface="Arial"/>
              </a:rPr>
              <a:t>For body text use Arial Regular 30 in black.</a:t>
            </a:r>
            <a:endParaRPr/>
          </a:p>
          <a:p>
            <a:pPr indent="0" lvl="0" marL="0" marR="0" rtl="0" algn="l">
              <a:lnSpc>
                <a:spcPct val="100000"/>
              </a:lnSpc>
              <a:spcBef>
                <a:spcPts val="700"/>
              </a:spcBef>
              <a:spcAft>
                <a:spcPts val="0"/>
              </a:spcAft>
              <a:buClr>
                <a:srgbClr val="FFFFFF"/>
              </a:buClr>
              <a:buSzPts val="3000"/>
              <a:buFont typeface="Arial"/>
              <a:buNone/>
            </a:pPr>
            <a:r>
              <a:t/>
            </a:r>
            <a:endParaRPr b="0" i="0" sz="3000" u="none" cap="none" strike="noStrike">
              <a:solidFill>
                <a:srgbClr val="000000"/>
              </a:solidFill>
              <a:latin typeface="Arial"/>
              <a:ea typeface="Arial"/>
              <a:cs typeface="Arial"/>
              <a:sym typeface="Arial"/>
            </a:endParaRPr>
          </a:p>
          <a:p>
            <a:pPr indent="0" lvl="0" marL="0" marR="0" rtl="0" algn="l">
              <a:lnSpc>
                <a:spcPct val="100000"/>
              </a:lnSpc>
              <a:spcBef>
                <a:spcPts val="700"/>
              </a:spcBef>
              <a:spcAft>
                <a:spcPts val="0"/>
              </a:spcAft>
              <a:buClr>
                <a:srgbClr val="FFFFFF"/>
              </a:buClr>
              <a:buSzPts val="4100"/>
              <a:buFont typeface="Arial"/>
              <a:buNone/>
            </a:pPr>
            <a:r>
              <a:rPr b="0" i="0" lang="en-US" sz="4100" u="none" cap="none" strike="noStrike">
                <a:solidFill>
                  <a:srgbClr val="FFFFFF"/>
                </a:solidFill>
                <a:latin typeface="Arial"/>
                <a:ea typeface="Arial"/>
                <a:cs typeface="Arial"/>
                <a:sym typeface="Arial"/>
              </a:rPr>
              <a:t>TEXT SIZE </a:t>
            </a:r>
            <a:endParaRPr/>
          </a:p>
          <a:p>
            <a:pPr indent="0" lvl="0" marL="0" marR="0" rtl="0" algn="l">
              <a:lnSpc>
                <a:spcPct val="100000"/>
              </a:lnSpc>
              <a:spcBef>
                <a:spcPts val="700"/>
              </a:spcBef>
              <a:spcAft>
                <a:spcPts val="0"/>
              </a:spcAft>
              <a:buClr>
                <a:srgbClr val="FFFFFF"/>
              </a:buClr>
              <a:buSzPts val="4100"/>
              <a:buFont typeface="Arial"/>
              <a:buNone/>
            </a:pPr>
            <a:r>
              <a:rPr b="0" i="0" lang="en-US" sz="4100" u="none" cap="none" strike="noStrike">
                <a:solidFill>
                  <a:srgbClr val="FFFFFF"/>
                </a:solidFill>
                <a:latin typeface="Arial"/>
                <a:ea typeface="Arial"/>
                <a:cs typeface="Arial"/>
                <a:sym typeface="Arial"/>
              </a:rPr>
              <a:t>Adjust the size of your text based on how much content you have to present. The default template text offers a good starting point.</a:t>
            </a:r>
            <a:endParaRPr/>
          </a:p>
        </p:txBody>
      </p:sp>
      <p:sp>
        <p:nvSpPr>
          <p:cNvPr id="7" name="Google Shape;7;p3"/>
          <p:cNvSpPr txBox="1"/>
          <p:nvPr/>
        </p:nvSpPr>
        <p:spPr>
          <a:xfrm>
            <a:off x="30621705" y="-99862"/>
            <a:ext cx="12284835" cy="31947207"/>
          </a:xfrm>
          <a:prstGeom prst="rect">
            <a:avLst/>
          </a:prstGeom>
          <a:solidFill>
            <a:srgbClr val="294C84"/>
          </a:solidFill>
          <a:ln cap="flat" cmpd="sng" w="9525">
            <a:solidFill>
              <a:srgbClr val="46AAC4"/>
            </a:solidFill>
            <a:prstDash val="solid"/>
            <a:round/>
            <a:headEnd len="sm" w="sm" type="none"/>
            <a:tailEnd len="sm" w="sm" type="none"/>
          </a:ln>
          <a:effectLst>
            <a:outerShdw blurRad="38100" rotWithShape="0" dir="5400000" dist="23000">
              <a:srgbClr val="000000">
                <a:alpha val="34901"/>
              </a:srgbClr>
            </a:outerShdw>
          </a:effectLst>
        </p:spPr>
        <p:txBody>
          <a:bodyPr anchorCtr="0" anchor="t" bIns="381000" lIns="381000" spcFirstLastPara="1" rIns="381000" wrap="square" tIns="381000">
            <a:spAutoFit/>
          </a:bodyPr>
          <a:lstStyle/>
          <a:p>
            <a:pPr indent="0" lvl="0" marL="0" marR="0" rtl="0" algn="l">
              <a:lnSpc>
                <a:spcPct val="100000"/>
              </a:lnSpc>
              <a:spcBef>
                <a:spcPts val="0"/>
              </a:spcBef>
              <a:spcAft>
                <a:spcPts val="0"/>
              </a:spcAft>
              <a:buClr>
                <a:srgbClr val="FFFFFF"/>
              </a:buClr>
              <a:buSzPts val="4100"/>
              <a:buFont typeface="Arial"/>
              <a:buNone/>
            </a:pPr>
            <a:r>
              <a:rPr b="0" i="0" lang="en-US" sz="4100" u="none" cap="none" strike="noStrike">
                <a:solidFill>
                  <a:srgbClr val="FFFFFF"/>
                </a:solidFill>
                <a:latin typeface="Arial"/>
                <a:ea typeface="Arial"/>
                <a:cs typeface="Arial"/>
                <a:sym typeface="Arial"/>
              </a:rPr>
              <a:t>(—THIS SIDEBAR DOES NOT PRINT—)</a:t>
            </a:r>
            <a:endParaRPr/>
          </a:p>
          <a:p>
            <a:pPr indent="0" lvl="0" marL="0" marR="0" rtl="0" algn="l">
              <a:lnSpc>
                <a:spcPct val="100000"/>
              </a:lnSpc>
              <a:spcBef>
                <a:spcPts val="700"/>
              </a:spcBef>
              <a:spcAft>
                <a:spcPts val="0"/>
              </a:spcAft>
              <a:buClr>
                <a:srgbClr val="FFFFFF"/>
              </a:buClr>
              <a:buSzPts val="3000"/>
              <a:buFont typeface="Arial"/>
              <a:buNone/>
            </a:pPr>
            <a:r>
              <a:t/>
            </a:r>
            <a:endParaRPr b="0" i="0" sz="3000" u="none" cap="none" strike="noStrike">
              <a:solidFill>
                <a:srgbClr val="000000"/>
              </a:solidFill>
              <a:latin typeface="Arial"/>
              <a:ea typeface="Arial"/>
              <a:cs typeface="Arial"/>
              <a:sym typeface="Arial"/>
            </a:endParaRPr>
          </a:p>
          <a:p>
            <a:pPr indent="0" lvl="0" marL="0" marR="0" rtl="0" algn="l">
              <a:lnSpc>
                <a:spcPct val="100000"/>
              </a:lnSpc>
              <a:spcBef>
                <a:spcPts val="700"/>
              </a:spcBef>
              <a:spcAft>
                <a:spcPts val="0"/>
              </a:spcAft>
              <a:buClr>
                <a:srgbClr val="FFFFFF"/>
              </a:buClr>
              <a:buSzPts val="4100"/>
              <a:buFont typeface="Arial"/>
              <a:buNone/>
            </a:pPr>
            <a:r>
              <a:rPr b="0" i="0" lang="en-US" sz="4100" u="none" cap="none" strike="noStrike">
                <a:solidFill>
                  <a:srgbClr val="FFFFFF"/>
                </a:solidFill>
                <a:latin typeface="Arial"/>
                <a:ea typeface="Arial"/>
                <a:cs typeface="Arial"/>
                <a:sym typeface="Arial"/>
              </a:rPr>
              <a:t>QUICK START (cont.)</a:t>
            </a:r>
            <a:endParaRPr/>
          </a:p>
          <a:p>
            <a:pPr indent="0" lvl="0" marL="0" marR="0" rtl="0" algn="l">
              <a:lnSpc>
                <a:spcPct val="100000"/>
              </a:lnSpc>
              <a:spcBef>
                <a:spcPts val="700"/>
              </a:spcBef>
              <a:spcAft>
                <a:spcPts val="0"/>
              </a:spcAft>
              <a:buClr>
                <a:srgbClr val="FFFFFF"/>
              </a:buClr>
              <a:buSzPts val="3000"/>
              <a:buFont typeface="Arial"/>
              <a:buNone/>
            </a:pPr>
            <a:r>
              <a:t/>
            </a:r>
            <a:endParaRPr b="0" i="0" sz="3000" u="none" cap="none" strike="noStrike">
              <a:solidFill>
                <a:srgbClr val="000000"/>
              </a:solidFill>
              <a:latin typeface="Arial"/>
              <a:ea typeface="Arial"/>
              <a:cs typeface="Arial"/>
              <a:sym typeface="Arial"/>
            </a:endParaRPr>
          </a:p>
          <a:p>
            <a:pPr indent="0" lvl="0" marL="0" marR="0" rtl="0" algn="l">
              <a:lnSpc>
                <a:spcPct val="100000"/>
              </a:lnSpc>
              <a:spcBef>
                <a:spcPts val="700"/>
              </a:spcBef>
              <a:spcAft>
                <a:spcPts val="0"/>
              </a:spcAft>
              <a:buClr>
                <a:srgbClr val="FFFFFF"/>
              </a:buClr>
              <a:buSzPts val="4100"/>
              <a:buFont typeface="Arial"/>
              <a:buNone/>
            </a:pPr>
            <a:r>
              <a:rPr b="0" i="0" lang="en-US" sz="4100" u="none" cap="none" strike="noStrike">
                <a:solidFill>
                  <a:srgbClr val="FFFFFF"/>
                </a:solidFill>
                <a:latin typeface="Arial"/>
                <a:ea typeface="Arial"/>
                <a:cs typeface="Arial"/>
                <a:sym typeface="Arial"/>
              </a:rPr>
              <a:t>GRAPHS / CHARTS</a:t>
            </a:r>
            <a:endParaRPr/>
          </a:p>
          <a:p>
            <a:pPr indent="0" lvl="0" marL="0" marR="0" rtl="0" algn="l">
              <a:lnSpc>
                <a:spcPct val="100000"/>
              </a:lnSpc>
              <a:spcBef>
                <a:spcPts val="700"/>
              </a:spcBef>
              <a:spcAft>
                <a:spcPts val="0"/>
              </a:spcAft>
              <a:buClr>
                <a:srgbClr val="FFFFFF"/>
              </a:buClr>
              <a:buSzPts val="4100"/>
              <a:buFont typeface="Arial"/>
              <a:buNone/>
            </a:pPr>
            <a:r>
              <a:rPr b="0" i="0" lang="en-US" sz="4100" u="none" cap="none" strike="noStrike">
                <a:solidFill>
                  <a:srgbClr val="FFFFFF"/>
                </a:solidFill>
                <a:latin typeface="Arial"/>
                <a:ea typeface="Arial"/>
                <a:cs typeface="Arial"/>
                <a:sym typeface="Arial"/>
              </a:rPr>
              <a:t>You can simply copy and paste charts and graphs from Excel or Word. Some reformatting may be required depending on how the original document has been created.</a:t>
            </a:r>
            <a:endParaRPr/>
          </a:p>
          <a:p>
            <a:pPr indent="0" lvl="0" marL="0" marR="0" rtl="0" algn="l">
              <a:lnSpc>
                <a:spcPct val="100000"/>
              </a:lnSpc>
              <a:spcBef>
                <a:spcPts val="700"/>
              </a:spcBef>
              <a:spcAft>
                <a:spcPts val="0"/>
              </a:spcAft>
              <a:buClr>
                <a:srgbClr val="FFFFFF"/>
              </a:buClr>
              <a:buSzPts val="3000"/>
              <a:buFont typeface="Arial"/>
              <a:buNone/>
            </a:pPr>
            <a:r>
              <a:t/>
            </a:r>
            <a:endParaRPr b="0" i="0" sz="3000" u="none" cap="none" strike="noStrike">
              <a:solidFill>
                <a:srgbClr val="000000"/>
              </a:solidFill>
              <a:latin typeface="Arial"/>
              <a:ea typeface="Arial"/>
              <a:cs typeface="Arial"/>
              <a:sym typeface="Arial"/>
            </a:endParaRPr>
          </a:p>
          <a:p>
            <a:pPr indent="0" lvl="0" marL="0" marR="0" rtl="0" algn="l">
              <a:lnSpc>
                <a:spcPct val="100000"/>
              </a:lnSpc>
              <a:spcBef>
                <a:spcPts val="700"/>
              </a:spcBef>
              <a:spcAft>
                <a:spcPts val="0"/>
              </a:spcAft>
              <a:buClr>
                <a:srgbClr val="FFFFFF"/>
              </a:buClr>
              <a:buSzPts val="4100"/>
              <a:buFont typeface="Arial"/>
              <a:buNone/>
            </a:pPr>
            <a:r>
              <a:rPr b="0" i="0" lang="en-US" sz="4100" u="none" cap="none" strike="noStrike">
                <a:solidFill>
                  <a:srgbClr val="FFFFFF"/>
                </a:solidFill>
                <a:latin typeface="Arial"/>
                <a:ea typeface="Arial"/>
                <a:cs typeface="Arial"/>
                <a:sym typeface="Arial"/>
              </a:rPr>
              <a:t>PHOTOGRAPHS / GRAPHICS</a:t>
            </a:r>
            <a:endParaRPr/>
          </a:p>
          <a:p>
            <a:pPr indent="0" lvl="0" marL="0" marR="0" rtl="0" algn="l">
              <a:lnSpc>
                <a:spcPct val="100000"/>
              </a:lnSpc>
              <a:spcBef>
                <a:spcPts val="700"/>
              </a:spcBef>
              <a:spcAft>
                <a:spcPts val="0"/>
              </a:spcAft>
              <a:buClr>
                <a:srgbClr val="FFFFFF"/>
              </a:buClr>
              <a:buSzPts val="4100"/>
              <a:buFont typeface="Arial"/>
              <a:buNone/>
            </a:pPr>
            <a:r>
              <a:rPr b="0" i="0" lang="en-US" sz="4100" u="none" cap="none" strike="noStrike">
                <a:solidFill>
                  <a:srgbClr val="FFFFFF"/>
                </a:solidFill>
                <a:latin typeface="Arial"/>
                <a:ea typeface="Arial"/>
                <a:cs typeface="Arial"/>
                <a:sym typeface="Arial"/>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disproportionally. The image and/or graphic captions should be written in Arial 20 and centered.</a:t>
            </a:r>
            <a:endParaRPr/>
          </a:p>
          <a:p>
            <a:pPr indent="0" lvl="0" marL="0" marR="0" rtl="0" algn="l">
              <a:lnSpc>
                <a:spcPct val="100000"/>
              </a:lnSpc>
              <a:spcBef>
                <a:spcPts val="700"/>
              </a:spcBef>
              <a:spcAft>
                <a:spcPts val="0"/>
              </a:spcAft>
              <a:buClr>
                <a:srgbClr val="FFFFFF"/>
              </a:buClr>
              <a:buSzPts val="3000"/>
              <a:buFont typeface="Arial"/>
              <a:buNone/>
            </a:pPr>
            <a:r>
              <a:t/>
            </a:r>
            <a:endParaRPr b="0" i="0" sz="3000" u="none" cap="none" strike="noStrike">
              <a:solidFill>
                <a:srgbClr val="000000"/>
              </a:solidFill>
              <a:latin typeface="Arial"/>
              <a:ea typeface="Arial"/>
              <a:cs typeface="Arial"/>
              <a:sym typeface="Arial"/>
            </a:endParaRPr>
          </a:p>
          <a:p>
            <a:pPr indent="0" lvl="0" marL="0" marR="0" rtl="0" algn="l">
              <a:lnSpc>
                <a:spcPct val="100000"/>
              </a:lnSpc>
              <a:spcBef>
                <a:spcPts val="700"/>
              </a:spcBef>
              <a:spcAft>
                <a:spcPts val="0"/>
              </a:spcAft>
              <a:buClr>
                <a:srgbClr val="FFFFFF"/>
              </a:buClr>
              <a:buSzPts val="4100"/>
              <a:buFont typeface="Arial"/>
              <a:buNone/>
            </a:pPr>
            <a:r>
              <a:rPr b="0" i="0" lang="en-US" sz="4100" u="none" cap="none" strike="noStrike">
                <a:solidFill>
                  <a:srgbClr val="FFFFFF"/>
                </a:solidFill>
                <a:latin typeface="Arial"/>
                <a:ea typeface="Arial"/>
                <a:cs typeface="Arial"/>
                <a:sym typeface="Arial"/>
              </a:rPr>
              <a:t>ADDING SPONSORS LOGOS</a:t>
            </a:r>
            <a:endParaRPr b="0" i="0" sz="3000" u="none" cap="none" strike="noStrike">
              <a:solidFill>
                <a:srgbClr val="222222"/>
              </a:solidFill>
              <a:latin typeface="Arial"/>
              <a:ea typeface="Arial"/>
              <a:cs typeface="Arial"/>
              <a:sym typeface="Arial"/>
            </a:endParaRPr>
          </a:p>
          <a:p>
            <a:pPr indent="0" lvl="0" marL="0" marR="0" rtl="0" algn="l">
              <a:lnSpc>
                <a:spcPct val="100000"/>
              </a:lnSpc>
              <a:spcBef>
                <a:spcPts val="700"/>
              </a:spcBef>
              <a:spcAft>
                <a:spcPts val="0"/>
              </a:spcAft>
              <a:buClr>
                <a:srgbClr val="FFFFFF"/>
              </a:buClr>
              <a:buSzPts val="4100"/>
              <a:buFont typeface="Arial"/>
              <a:buNone/>
            </a:pPr>
            <a:r>
              <a:rPr b="0" i="0" lang="en-US" sz="4100" u="none" cap="none" strike="noStrike">
                <a:solidFill>
                  <a:srgbClr val="FFFFFF"/>
                </a:solidFill>
                <a:latin typeface="Arial"/>
                <a:ea typeface="Arial"/>
                <a:cs typeface="Arial"/>
                <a:sym typeface="Arial"/>
              </a:rPr>
              <a:t>Do not remove or move the EBMT logo. You can insert a logo (of a sponsor for instance) where applicable in the poster as long as it does not cover up EBMT's logo. Logos taken from web sites are likely to be low quality when printed. Zoom in at 100% to see what the logo will look like on the final poster and make any necessary adjustments. Use the white version of the logo if added on top of the blue space.</a:t>
            </a:r>
            <a:endParaRPr b="0" i="0" sz="3000" u="none" cap="none" strike="noStrike">
              <a:solidFill>
                <a:srgbClr val="222222"/>
              </a:solidFill>
              <a:latin typeface="Arial"/>
              <a:ea typeface="Arial"/>
              <a:cs typeface="Arial"/>
              <a:sym typeface="Arial"/>
            </a:endParaRPr>
          </a:p>
          <a:p>
            <a:pPr indent="0" lvl="0" marL="0" marR="0" rtl="0" algn="l">
              <a:lnSpc>
                <a:spcPct val="100000"/>
              </a:lnSpc>
              <a:spcBef>
                <a:spcPts val="700"/>
              </a:spcBef>
              <a:spcAft>
                <a:spcPts val="0"/>
              </a:spcAft>
              <a:buClr>
                <a:srgbClr val="FFFFFF"/>
              </a:buClr>
              <a:buSzPts val="3000"/>
              <a:buFont typeface="Arial"/>
              <a:buNone/>
            </a:pPr>
            <a:r>
              <a:t/>
            </a:r>
            <a:endParaRPr b="0" i="0" sz="3000" u="none" cap="none" strike="noStrike">
              <a:solidFill>
                <a:srgbClr val="222222"/>
              </a:solidFill>
              <a:latin typeface="Arial"/>
              <a:ea typeface="Arial"/>
              <a:cs typeface="Arial"/>
              <a:sym typeface="Arial"/>
            </a:endParaRPr>
          </a:p>
          <a:p>
            <a:pPr indent="0" lvl="0" marL="0" marR="0" rtl="0" algn="l">
              <a:lnSpc>
                <a:spcPct val="100000"/>
              </a:lnSpc>
              <a:spcBef>
                <a:spcPts val="700"/>
              </a:spcBef>
              <a:spcAft>
                <a:spcPts val="0"/>
              </a:spcAft>
              <a:buClr>
                <a:srgbClr val="FFFFFF"/>
              </a:buClr>
              <a:buSzPts val="4100"/>
              <a:buFont typeface="Arial"/>
              <a:buNone/>
            </a:pPr>
            <a:r>
              <a:rPr b="0" i="0" lang="en-US" sz="4100" u="none" cap="none" strike="noStrike">
                <a:solidFill>
                  <a:srgbClr val="FFFFFF"/>
                </a:solidFill>
                <a:latin typeface="Arial"/>
                <a:ea typeface="Arial"/>
                <a:cs typeface="Arial"/>
                <a:sym typeface="Arial"/>
              </a:rPr>
              <a:t>IMAGE QUALITY CHECK</a:t>
            </a:r>
            <a:endParaRPr b="0" i="0" sz="3000" u="none" cap="none" strike="noStrike">
              <a:solidFill>
                <a:srgbClr val="222222"/>
              </a:solidFill>
              <a:latin typeface="Arial"/>
              <a:ea typeface="Arial"/>
              <a:cs typeface="Arial"/>
              <a:sym typeface="Arial"/>
            </a:endParaRPr>
          </a:p>
          <a:p>
            <a:pPr indent="0" lvl="0" marL="0" marR="0" rtl="0" algn="l">
              <a:lnSpc>
                <a:spcPct val="100000"/>
              </a:lnSpc>
              <a:spcBef>
                <a:spcPts val="700"/>
              </a:spcBef>
              <a:spcAft>
                <a:spcPts val="0"/>
              </a:spcAft>
              <a:buClr>
                <a:srgbClr val="FFFFFF"/>
              </a:buClr>
              <a:buSzPts val="4100"/>
              <a:buFont typeface="Arial"/>
              <a:buNone/>
            </a:pPr>
            <a:r>
              <a:rPr b="0" i="0" lang="en-US" sz="4100" u="none" cap="none" strike="noStrike">
                <a:solidFill>
                  <a:srgbClr val="FFFFFF"/>
                </a:solidFill>
                <a:latin typeface="Arial"/>
                <a:ea typeface="Arial"/>
                <a:cs typeface="Arial"/>
                <a:sym typeface="Arial"/>
              </a:rPr>
              <a:t>Zoom in and look at your images at 100% magnification. If they look good, they will print well. </a:t>
            </a:r>
            <a:endParaRPr/>
          </a:p>
          <a:p>
            <a:pPr indent="0" lvl="0" marL="0" marR="0" rtl="0" algn="l">
              <a:lnSpc>
                <a:spcPct val="100000"/>
              </a:lnSpc>
              <a:spcBef>
                <a:spcPts val="700"/>
              </a:spcBef>
              <a:spcAft>
                <a:spcPts val="0"/>
              </a:spcAft>
              <a:buClr>
                <a:srgbClr val="FFFFFF"/>
              </a:buClr>
              <a:buSzPts val="3000"/>
              <a:buFont typeface="Arial"/>
              <a:buNone/>
            </a:pPr>
            <a:r>
              <a:t/>
            </a:r>
            <a:endParaRPr b="0" i="0" sz="3000" u="none" cap="none" strike="noStrike">
              <a:solidFill>
                <a:srgbClr val="000000"/>
              </a:solidFill>
              <a:latin typeface="Arial"/>
              <a:ea typeface="Arial"/>
              <a:cs typeface="Arial"/>
              <a:sym typeface="Arial"/>
            </a:endParaRPr>
          </a:p>
          <a:p>
            <a:pPr indent="0" lvl="0" marL="0" marR="0" rtl="0" algn="l">
              <a:lnSpc>
                <a:spcPct val="100000"/>
              </a:lnSpc>
              <a:spcBef>
                <a:spcPts val="700"/>
              </a:spcBef>
              <a:spcAft>
                <a:spcPts val="0"/>
              </a:spcAft>
              <a:buClr>
                <a:srgbClr val="FFFFFF"/>
              </a:buClr>
              <a:buSzPts val="4100"/>
              <a:buFont typeface="Arial"/>
              <a:buNone/>
            </a:pPr>
            <a:r>
              <a:rPr b="0" i="0" lang="en-US" sz="4100" u="none" cap="none" strike="noStrike">
                <a:solidFill>
                  <a:srgbClr val="FFFFFF"/>
                </a:solidFill>
                <a:latin typeface="Arial"/>
                <a:ea typeface="Arial"/>
                <a:cs typeface="Arial"/>
                <a:sym typeface="Arial"/>
              </a:rPr>
              <a:t>SAVE YOUR WORK</a:t>
            </a:r>
            <a:endParaRPr b="0" i="0" sz="3000" u="none" cap="none" strike="noStrike">
              <a:solidFill>
                <a:srgbClr val="222222"/>
              </a:solidFill>
              <a:latin typeface="Arial"/>
              <a:ea typeface="Arial"/>
              <a:cs typeface="Arial"/>
              <a:sym typeface="Arial"/>
            </a:endParaRPr>
          </a:p>
          <a:p>
            <a:pPr indent="0" lvl="0" marL="0" marR="0" rtl="0" algn="l">
              <a:lnSpc>
                <a:spcPct val="100000"/>
              </a:lnSpc>
              <a:spcBef>
                <a:spcPts val="700"/>
              </a:spcBef>
              <a:spcAft>
                <a:spcPts val="0"/>
              </a:spcAft>
              <a:buClr>
                <a:srgbClr val="FFFFFF"/>
              </a:buClr>
              <a:buSzPts val="4100"/>
              <a:buFont typeface="Arial"/>
              <a:buNone/>
            </a:pPr>
            <a:r>
              <a:rPr b="0" i="0" lang="en-US" sz="4100" u="none" cap="none" strike="noStrike">
                <a:solidFill>
                  <a:srgbClr val="FFFFFF"/>
                </a:solidFill>
                <a:latin typeface="Arial"/>
                <a:ea typeface="Arial"/>
                <a:cs typeface="Arial"/>
                <a:sym typeface="Arial"/>
              </a:rPr>
              <a:t>Save your poster as a PDF document (.pdf).</a:t>
            </a:r>
            <a:endParaRPr/>
          </a:p>
          <a:p>
            <a:pPr indent="0" lvl="0" marL="0" marR="0" rtl="0" algn="l">
              <a:lnSpc>
                <a:spcPct val="100000"/>
              </a:lnSpc>
              <a:spcBef>
                <a:spcPts val="700"/>
              </a:spcBef>
              <a:spcAft>
                <a:spcPts val="0"/>
              </a:spcAft>
              <a:buClr>
                <a:srgbClr val="FFFFFF"/>
              </a:buClr>
              <a:buSzPts val="4100"/>
              <a:buFont typeface="Arial"/>
              <a:buNone/>
            </a:pPr>
            <a:r>
              <a:rPr b="0" i="0" lang="en-US" sz="4100" u="none" cap="none" strike="noStrike">
                <a:solidFill>
                  <a:srgbClr val="FFFFFF"/>
                </a:solidFill>
                <a:latin typeface="Arial"/>
                <a:ea typeface="Arial"/>
                <a:cs typeface="Arial"/>
                <a:sym typeface="Arial"/>
              </a:rPr>
              <a:t>File &gt; save as &gt; PDF.</a:t>
            </a:r>
            <a:endParaRPr/>
          </a:p>
          <a:p>
            <a:pPr indent="0" lvl="0" marL="0" marR="0" rtl="0" algn="l">
              <a:lnSpc>
                <a:spcPct val="100000"/>
              </a:lnSpc>
              <a:spcBef>
                <a:spcPts val="700"/>
              </a:spcBef>
              <a:spcAft>
                <a:spcPts val="0"/>
              </a:spcAft>
              <a:buClr>
                <a:srgbClr val="FFFFFF"/>
              </a:buClr>
              <a:buSzPts val="3000"/>
              <a:buFont typeface="Arial"/>
              <a:buNone/>
            </a:pPr>
            <a:r>
              <a:t/>
            </a:r>
            <a:endParaRPr b="0" i="0" sz="3000" u="none" cap="none" strike="noStrike">
              <a:solidFill>
                <a:srgbClr val="000000"/>
              </a:solidFill>
              <a:latin typeface="Arial"/>
              <a:ea typeface="Arial"/>
              <a:cs typeface="Arial"/>
              <a:sym typeface="Arial"/>
            </a:endParaRPr>
          </a:p>
          <a:p>
            <a:pPr indent="0" lvl="0" marL="0" marR="0" rtl="0" algn="l">
              <a:lnSpc>
                <a:spcPct val="100000"/>
              </a:lnSpc>
              <a:spcBef>
                <a:spcPts val="700"/>
              </a:spcBef>
              <a:spcAft>
                <a:spcPts val="0"/>
              </a:spcAft>
              <a:buClr>
                <a:srgbClr val="FFFFFF"/>
              </a:buClr>
              <a:buSzPts val="4100"/>
              <a:buFont typeface="Arial"/>
              <a:buNone/>
            </a:pPr>
            <a:r>
              <a:rPr b="0" i="0" lang="en-US" sz="4100" u="none" cap="none" strike="noStrike">
                <a:solidFill>
                  <a:srgbClr val="FFFFFF"/>
                </a:solidFill>
                <a:latin typeface="Arial"/>
                <a:ea typeface="Arial"/>
                <a:cs typeface="Arial"/>
                <a:sym typeface="Arial"/>
              </a:rPr>
              <a:t>TO PRINT</a:t>
            </a:r>
            <a:endParaRPr b="0" i="0" sz="3000" u="none" cap="none" strike="noStrike">
              <a:solidFill>
                <a:srgbClr val="222222"/>
              </a:solidFill>
              <a:latin typeface="Arial"/>
              <a:ea typeface="Arial"/>
              <a:cs typeface="Arial"/>
              <a:sym typeface="Arial"/>
            </a:endParaRPr>
          </a:p>
          <a:p>
            <a:pPr indent="0" lvl="0" marL="0" marR="0" rtl="0" algn="l">
              <a:lnSpc>
                <a:spcPct val="100000"/>
              </a:lnSpc>
              <a:spcBef>
                <a:spcPts val="700"/>
              </a:spcBef>
              <a:spcAft>
                <a:spcPts val="0"/>
              </a:spcAft>
              <a:buClr>
                <a:srgbClr val="FFFFFF"/>
              </a:buClr>
              <a:buSzPts val="4100"/>
              <a:buFont typeface="Arial"/>
              <a:buNone/>
            </a:pPr>
            <a:r>
              <a:rPr b="0" i="0" lang="en-US" sz="4100" u="none" cap="none" strike="noStrike">
                <a:solidFill>
                  <a:srgbClr val="FFFFFF"/>
                </a:solidFill>
                <a:latin typeface="Arial"/>
                <a:ea typeface="Arial"/>
                <a:cs typeface="Arial"/>
                <a:sym typeface="Arial"/>
              </a:rPr>
              <a:t>Ask for a white matte paper, +180 grams.</a:t>
            </a:r>
            <a:endParaRPr/>
          </a:p>
          <a:p>
            <a:pPr indent="0" lvl="0" marL="0" marR="0" rtl="0" algn="l">
              <a:lnSpc>
                <a:spcPct val="100000"/>
              </a:lnSpc>
              <a:spcBef>
                <a:spcPts val="700"/>
              </a:spcBef>
              <a:spcAft>
                <a:spcPts val="0"/>
              </a:spcAft>
              <a:buClr>
                <a:srgbClr val="FFFFFF"/>
              </a:buClr>
              <a:buSzPts val="4100"/>
              <a:buFont typeface="Arial"/>
              <a:buNone/>
            </a:pPr>
            <a:r>
              <a:rPr b="0" i="0" lang="en-US" sz="4100" u="none" cap="none" strike="noStrike">
                <a:solidFill>
                  <a:srgbClr val="FFFFFF"/>
                </a:solidFill>
                <a:latin typeface="Arial"/>
                <a:ea typeface="Arial"/>
                <a:cs typeface="Arial"/>
                <a:sym typeface="Arial"/>
              </a:rPr>
              <a:t>A0 format (84,1cm x 118,9cm)</a:t>
            </a:r>
            <a:endParaRPr/>
          </a:p>
          <a:p>
            <a:pPr indent="0" lvl="0" marL="0" marR="0" rtl="0" algn="l">
              <a:lnSpc>
                <a:spcPct val="100000"/>
              </a:lnSpc>
              <a:spcBef>
                <a:spcPts val="700"/>
              </a:spcBef>
              <a:spcAft>
                <a:spcPts val="0"/>
              </a:spcAft>
              <a:buClr>
                <a:srgbClr val="FFFFFF"/>
              </a:buClr>
              <a:buSzPts val="3000"/>
              <a:buFont typeface="Arial"/>
              <a:buNone/>
            </a:pPr>
            <a:r>
              <a:t/>
            </a:r>
            <a:endParaRPr b="0" i="0" sz="3000" u="none" cap="none" strike="noStrike">
              <a:solidFill>
                <a:srgbClr val="000000"/>
              </a:solidFill>
              <a:latin typeface="Arial"/>
              <a:ea typeface="Arial"/>
              <a:cs typeface="Arial"/>
              <a:sym typeface="Arial"/>
            </a:endParaRPr>
          </a:p>
          <a:p>
            <a:pPr indent="0" lvl="0" marL="0" marR="0" rtl="0" algn="l">
              <a:lnSpc>
                <a:spcPct val="100000"/>
              </a:lnSpc>
              <a:spcBef>
                <a:spcPts val="700"/>
              </a:spcBef>
              <a:spcAft>
                <a:spcPts val="0"/>
              </a:spcAft>
              <a:buClr>
                <a:srgbClr val="FFFFFF"/>
              </a:buClr>
              <a:buSzPts val="4100"/>
              <a:buFont typeface="Arial"/>
              <a:buNone/>
            </a:pPr>
            <a:r>
              <a:rPr b="0" i="0" lang="en-US" sz="4100" u="none" cap="none" strike="noStrike">
                <a:solidFill>
                  <a:srgbClr val="FFFFFF"/>
                </a:solidFill>
                <a:latin typeface="Arial"/>
                <a:ea typeface="Arial"/>
                <a:cs typeface="Arial"/>
                <a:sym typeface="Arial"/>
              </a:rPr>
              <a:t>THANK YOU!</a:t>
            </a:r>
            <a:endParaRPr b="0" i="0" sz="3000" u="none" cap="none" strike="noStrike">
              <a:solidFill>
                <a:srgbClr val="222222"/>
              </a:solidFill>
              <a:latin typeface="Arial"/>
              <a:ea typeface="Arial"/>
              <a:cs typeface="Arial"/>
              <a:sym typeface="Arial"/>
            </a:endParaRPr>
          </a:p>
        </p:txBody>
      </p:sp>
      <p:sp>
        <p:nvSpPr>
          <p:cNvPr id="8" name="Google Shape;8;p3"/>
          <p:cNvSpPr/>
          <p:nvPr/>
        </p:nvSpPr>
        <p:spPr>
          <a:xfrm>
            <a:off x="874479" y="8618567"/>
            <a:ext cx="28477042" cy="33430611"/>
          </a:xfrm>
          <a:prstGeom prst="roundRect">
            <a:avLst>
              <a:gd fmla="val 1387" name="adj"/>
            </a:avLst>
          </a:prstGeom>
          <a:solidFill>
            <a:srgbClr val="FFFFFF"/>
          </a:solidFill>
          <a:ln>
            <a:noFill/>
          </a:ln>
        </p:spPr>
        <p:txBody>
          <a:bodyPr anchorCtr="0" anchor="ctr" bIns="45700" lIns="45700" spcFirstLastPara="1" rIns="45700" wrap="square" tIns="45700">
            <a:noAutofit/>
          </a:bodyPr>
          <a:lstStyle/>
          <a:p>
            <a:pPr indent="0" lvl="0" marL="0" marR="0" rtl="0" algn="ctr">
              <a:lnSpc>
                <a:spcPct val="100000"/>
              </a:lnSpc>
              <a:spcBef>
                <a:spcPts val="0"/>
              </a:spcBef>
              <a:spcAft>
                <a:spcPts val="0"/>
              </a:spcAft>
              <a:buClr>
                <a:srgbClr val="000000"/>
              </a:buClr>
              <a:buSzPts val="3000"/>
              <a:buFont typeface="Arial"/>
              <a:buNone/>
            </a:pPr>
            <a:r>
              <a:t/>
            </a:r>
            <a:endParaRPr b="0" i="0" sz="3000" u="none" cap="none" strike="noStrike">
              <a:solidFill>
                <a:srgbClr val="000000"/>
              </a:solidFill>
              <a:latin typeface="Arial"/>
              <a:ea typeface="Arial"/>
              <a:cs typeface="Arial"/>
              <a:sym typeface="Arial"/>
            </a:endParaRPr>
          </a:p>
        </p:txBody>
      </p:sp>
      <p:pic>
        <p:nvPicPr>
          <p:cNvPr descr="EBMT_White.png" id="9" name="Google Shape;9;p3"/>
          <p:cNvPicPr preferRelativeResize="0"/>
          <p:nvPr/>
        </p:nvPicPr>
        <p:blipFill rotWithShape="1">
          <a:blip r:embed="rId1">
            <a:alphaModFix/>
          </a:blip>
          <a:srcRect b="0" l="0" r="0" t="0"/>
          <a:stretch/>
        </p:blipFill>
        <p:spPr>
          <a:xfrm>
            <a:off x="677419" y="493929"/>
            <a:ext cx="7390760" cy="4848692"/>
          </a:xfrm>
          <a:prstGeom prst="rect">
            <a:avLst/>
          </a:prstGeom>
          <a:noFill/>
          <a:ln>
            <a:noFill/>
          </a:ln>
        </p:spPr>
      </p:pic>
      <p:sp>
        <p:nvSpPr>
          <p:cNvPr id="10" name="Google Shape;10;p3"/>
          <p:cNvSpPr txBox="1"/>
          <p:nvPr/>
        </p:nvSpPr>
        <p:spPr>
          <a:xfrm>
            <a:off x="15947756" y="40915539"/>
            <a:ext cx="12530680" cy="553998"/>
          </a:xfrm>
          <a:prstGeom prst="rect">
            <a:avLst/>
          </a:prstGeom>
          <a:noFill/>
          <a:ln>
            <a:noFill/>
          </a:ln>
        </p:spPr>
        <p:txBody>
          <a:bodyPr anchorCtr="0" anchor="b" bIns="0" lIns="0" spcFirstLastPara="1" rIns="0" wrap="square" tIns="0">
            <a:spAutoFit/>
          </a:bodyPr>
          <a:lstStyle/>
          <a:p>
            <a:pPr indent="0" lvl="0" marL="0" marR="0" rtl="0" algn="r">
              <a:lnSpc>
                <a:spcPct val="100000"/>
              </a:lnSpc>
              <a:spcBef>
                <a:spcPts val="0"/>
              </a:spcBef>
              <a:spcAft>
                <a:spcPts val="0"/>
              </a:spcAft>
              <a:buClr>
                <a:srgbClr val="000000"/>
              </a:buClr>
              <a:buSzPts val="3600"/>
              <a:buFont typeface="Arial"/>
              <a:buNone/>
            </a:pPr>
            <a:r>
              <a:rPr b="1" i="0" lang="en-US" sz="3600" u="none" cap="none" strike="noStrike">
                <a:solidFill>
                  <a:srgbClr val="000000"/>
                </a:solidFill>
                <a:latin typeface="Arial"/>
                <a:ea typeface="Arial"/>
                <a:cs typeface="Arial"/>
                <a:sym typeface="Arial"/>
              </a:rPr>
              <a:t>www.ebmt.org </a:t>
            </a:r>
            <a:endParaRPr/>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 name="Shape 50"/>
        <p:cNvGrpSpPr/>
        <p:nvPr/>
      </p:nvGrpSpPr>
      <p:grpSpPr>
        <a:xfrm>
          <a:off x="0" y="0"/>
          <a:ext cx="0" cy="0"/>
          <a:chOff x="0" y="0"/>
          <a:chExt cx="0" cy="0"/>
        </a:xfrm>
      </p:grpSpPr>
      <p:sp>
        <p:nvSpPr>
          <p:cNvPr id="51" name="Google Shape;51;g2af698c1222_0_0"/>
          <p:cNvSpPr txBox="1"/>
          <p:nvPr>
            <p:ph idx="1" type="body"/>
          </p:nvPr>
        </p:nvSpPr>
        <p:spPr>
          <a:xfrm>
            <a:off x="1431534" y="40925240"/>
            <a:ext cx="12117300" cy="581100"/>
          </a:xfrm>
          <a:prstGeom prst="rect">
            <a:avLst/>
          </a:prstGeom>
        </p:spPr>
        <p:txBody>
          <a:bodyPr anchorCtr="0" anchor="t" bIns="45700" lIns="91425" spcFirstLastPara="1" rIns="91425" wrap="square" tIns="45700">
            <a:normAutofit lnSpcReduction="20000"/>
          </a:bodyPr>
          <a:lstStyle/>
          <a:p>
            <a:pPr indent="0" lvl="0" marL="0" rtl="0" algn="l">
              <a:spcBef>
                <a:spcPts val="1000"/>
              </a:spcBef>
              <a:spcAft>
                <a:spcPts val="0"/>
              </a:spcAft>
              <a:buNone/>
            </a:pPr>
            <a:r>
              <a:t/>
            </a:r>
            <a:endParaRPr/>
          </a:p>
        </p:txBody>
      </p:sp>
      <p:sp>
        <p:nvSpPr>
          <p:cNvPr id="52" name="Google Shape;52;g2af698c1222_0_0"/>
          <p:cNvSpPr txBox="1"/>
          <p:nvPr>
            <p:ph idx="2" type="body"/>
          </p:nvPr>
        </p:nvSpPr>
        <p:spPr>
          <a:xfrm>
            <a:off x="11187016" y="6293588"/>
            <a:ext cx="18189300" cy="1932000"/>
          </a:xfrm>
          <a:prstGeom prst="rect">
            <a:avLst/>
          </a:prstGeom>
        </p:spPr>
        <p:txBody>
          <a:bodyPr anchorCtr="0" anchor="t" bIns="45700" lIns="91425" spcFirstLastPara="1" rIns="91425" wrap="square" tIns="45700">
            <a:normAutofit/>
          </a:bodyPr>
          <a:lstStyle/>
          <a:p>
            <a:pPr indent="0" lvl="0" marL="0" rtl="0" algn="l">
              <a:spcBef>
                <a:spcPts val="1000"/>
              </a:spcBef>
              <a:spcAft>
                <a:spcPts val="0"/>
              </a:spcAft>
              <a:buNone/>
            </a:pPr>
            <a:r>
              <a:t/>
            </a:r>
            <a:endParaRPr/>
          </a:p>
        </p:txBody>
      </p:sp>
      <p:sp>
        <p:nvSpPr>
          <p:cNvPr id="53" name="Google Shape;53;g2af698c1222_0_0"/>
          <p:cNvSpPr txBox="1"/>
          <p:nvPr>
            <p:ph idx="3" type="body"/>
          </p:nvPr>
        </p:nvSpPr>
        <p:spPr>
          <a:xfrm>
            <a:off x="11187016" y="759788"/>
            <a:ext cx="18189300" cy="2817300"/>
          </a:xfrm>
          <a:prstGeom prst="rect">
            <a:avLst/>
          </a:prstGeom>
        </p:spPr>
        <p:txBody>
          <a:bodyPr anchorCtr="0" anchor="t" bIns="45700" lIns="91425" spcFirstLastPara="1" rIns="91425" wrap="square" tIns="45700">
            <a:normAutofit/>
          </a:bodyPr>
          <a:lstStyle/>
          <a:p>
            <a:pPr indent="0" lvl="0" marL="0" rtl="0" algn="l">
              <a:spcBef>
                <a:spcPts val="1000"/>
              </a:spcBef>
              <a:spcAft>
                <a:spcPts val="0"/>
              </a:spcAft>
              <a:buNone/>
            </a:pPr>
            <a:r>
              <a:t/>
            </a:r>
            <a:endParaRPr/>
          </a:p>
        </p:txBody>
      </p:sp>
      <p:sp>
        <p:nvSpPr>
          <p:cNvPr id="54" name="Google Shape;54;g2af698c1222_0_0"/>
          <p:cNvSpPr txBox="1"/>
          <p:nvPr>
            <p:ph idx="4" type="body"/>
          </p:nvPr>
        </p:nvSpPr>
        <p:spPr>
          <a:xfrm>
            <a:off x="11187017" y="3677951"/>
            <a:ext cx="18189300" cy="2514600"/>
          </a:xfrm>
          <a:prstGeom prst="rect">
            <a:avLst/>
          </a:prstGeom>
        </p:spPr>
        <p:txBody>
          <a:bodyPr anchorCtr="0" anchor="t" bIns="45700" lIns="91425" spcFirstLastPara="1" rIns="91425" wrap="square" tIns="45700">
            <a:normAutofit/>
          </a:bodyPr>
          <a:lstStyle/>
          <a:p>
            <a:pPr indent="0" lvl="0" marL="0" rtl="0" algn="l">
              <a:spcBef>
                <a:spcPts val="1000"/>
              </a:spcBef>
              <a:spcAft>
                <a:spcPts val="0"/>
              </a:spcAft>
              <a:buNone/>
            </a:pPr>
            <a:r>
              <a:t/>
            </a:r>
            <a:endParaRPr/>
          </a:p>
        </p:txBody>
      </p:sp>
      <p:sp>
        <p:nvSpPr>
          <p:cNvPr id="55" name="Google Shape;55;g2af698c1222_0_0"/>
          <p:cNvSpPr txBox="1"/>
          <p:nvPr>
            <p:ph idx="5" type="body"/>
          </p:nvPr>
        </p:nvSpPr>
        <p:spPr>
          <a:xfrm>
            <a:off x="1431534" y="9181496"/>
            <a:ext cx="27413700" cy="828000"/>
          </a:xfrm>
          <a:prstGeom prst="rect">
            <a:avLst/>
          </a:prstGeom>
        </p:spPr>
        <p:txBody>
          <a:bodyPr anchorCtr="0" anchor="ctr" bIns="45700" lIns="91425" spcFirstLastPara="1" rIns="91425" wrap="square" tIns="45700">
            <a:normAutofit/>
          </a:bodyPr>
          <a:lstStyle/>
          <a:p>
            <a:pPr indent="0" lvl="0" marL="0" rtl="0" algn="ctr">
              <a:spcBef>
                <a:spcPts val="1000"/>
              </a:spcBef>
              <a:spcAft>
                <a:spcPts val="0"/>
              </a:spcAft>
              <a:buNone/>
            </a:pPr>
            <a:r>
              <a:t/>
            </a:r>
            <a:endParaRPr/>
          </a:p>
        </p:txBody>
      </p:sp>
      <p:sp>
        <p:nvSpPr>
          <p:cNvPr id="56" name="Google Shape;56;g2af698c1222_0_0"/>
          <p:cNvSpPr txBox="1"/>
          <p:nvPr>
            <p:ph idx="6" type="body"/>
          </p:nvPr>
        </p:nvSpPr>
        <p:spPr>
          <a:xfrm>
            <a:off x="1431534" y="10043464"/>
            <a:ext cx="27413700" cy="966600"/>
          </a:xfrm>
          <a:prstGeom prst="rect">
            <a:avLst/>
          </a:prstGeom>
        </p:spPr>
        <p:txBody>
          <a:bodyPr anchorCtr="0" anchor="ctr" bIns="45700" lIns="91425" spcFirstLastPara="1" rIns="91425" wrap="square" tIns="45700">
            <a:normAutofit/>
          </a:bodyPr>
          <a:lstStyle/>
          <a:p>
            <a:pPr indent="0" lvl="0" marL="0" rtl="0" algn="l">
              <a:spcBef>
                <a:spcPts val="1000"/>
              </a:spcBef>
              <a:spcAft>
                <a:spcPts val="0"/>
              </a:spcAft>
              <a:buNone/>
            </a:pPr>
            <a:r>
              <a:t/>
            </a:r>
            <a:endParaRPr/>
          </a:p>
        </p:txBody>
      </p:sp>
      <p:sp>
        <p:nvSpPr>
          <p:cNvPr id="57" name="Google Shape;57;g2af698c1222_0_0"/>
          <p:cNvSpPr txBox="1"/>
          <p:nvPr>
            <p:ph idx="7" type="body"/>
          </p:nvPr>
        </p:nvSpPr>
        <p:spPr>
          <a:xfrm>
            <a:off x="1431534" y="15684007"/>
            <a:ext cx="27413700" cy="828000"/>
          </a:xfrm>
          <a:prstGeom prst="rect">
            <a:avLst/>
          </a:prstGeom>
        </p:spPr>
        <p:txBody>
          <a:bodyPr anchorCtr="0" anchor="ctr" bIns="45700" lIns="91425" spcFirstLastPara="1" rIns="91425" wrap="square" tIns="45700">
            <a:normAutofit/>
          </a:bodyPr>
          <a:lstStyle/>
          <a:p>
            <a:pPr indent="0" lvl="0" marL="0" rtl="0" algn="ctr">
              <a:spcBef>
                <a:spcPts val="1000"/>
              </a:spcBef>
              <a:spcAft>
                <a:spcPts val="0"/>
              </a:spcAft>
              <a:buNone/>
            </a:pPr>
            <a:r>
              <a:t/>
            </a:r>
            <a:endParaRPr/>
          </a:p>
        </p:txBody>
      </p:sp>
      <p:sp>
        <p:nvSpPr>
          <p:cNvPr id="58" name="Google Shape;58;g2af698c1222_0_0"/>
          <p:cNvSpPr txBox="1"/>
          <p:nvPr>
            <p:ph idx="8" type="body"/>
          </p:nvPr>
        </p:nvSpPr>
        <p:spPr>
          <a:xfrm>
            <a:off x="1431534" y="16545975"/>
            <a:ext cx="27413700" cy="966600"/>
          </a:xfrm>
          <a:prstGeom prst="rect">
            <a:avLst/>
          </a:prstGeom>
        </p:spPr>
        <p:txBody>
          <a:bodyPr anchorCtr="0" anchor="ctr" bIns="45700" lIns="91425" spcFirstLastPara="1" rIns="91425" wrap="square" tIns="45700">
            <a:normAutofit/>
          </a:bodyPr>
          <a:lstStyle/>
          <a:p>
            <a:pPr indent="0" lvl="0" marL="0" rtl="0" algn="l">
              <a:spcBef>
                <a:spcPts val="1000"/>
              </a:spcBef>
              <a:spcAft>
                <a:spcPts val="0"/>
              </a:spcAft>
              <a:buNone/>
            </a:pPr>
            <a:r>
              <a:t/>
            </a:r>
            <a:endParaRPr/>
          </a:p>
        </p:txBody>
      </p:sp>
      <p:sp>
        <p:nvSpPr>
          <p:cNvPr id="59" name="Google Shape;59;g2af698c1222_0_0"/>
          <p:cNvSpPr txBox="1"/>
          <p:nvPr>
            <p:ph idx="9" type="body"/>
          </p:nvPr>
        </p:nvSpPr>
        <p:spPr>
          <a:xfrm>
            <a:off x="1431534" y="27426666"/>
            <a:ext cx="27413700" cy="828000"/>
          </a:xfrm>
          <a:prstGeom prst="rect">
            <a:avLst/>
          </a:prstGeom>
        </p:spPr>
        <p:txBody>
          <a:bodyPr anchorCtr="0" anchor="ctr" bIns="45700" lIns="91425" spcFirstLastPara="1" rIns="91425" wrap="square" tIns="45700">
            <a:normAutofit/>
          </a:bodyPr>
          <a:lstStyle/>
          <a:p>
            <a:pPr indent="0" lvl="0" marL="0" rtl="0" algn="ctr">
              <a:spcBef>
                <a:spcPts val="1000"/>
              </a:spcBef>
              <a:spcAft>
                <a:spcPts val="0"/>
              </a:spcAft>
              <a:buNone/>
            </a:pPr>
            <a:r>
              <a:t/>
            </a:r>
            <a:endParaRPr/>
          </a:p>
        </p:txBody>
      </p:sp>
      <p:sp>
        <p:nvSpPr>
          <p:cNvPr id="60" name="Google Shape;60;g2af698c1222_0_0"/>
          <p:cNvSpPr txBox="1"/>
          <p:nvPr>
            <p:ph idx="13" type="body"/>
          </p:nvPr>
        </p:nvSpPr>
        <p:spPr>
          <a:xfrm>
            <a:off x="1431534" y="28288634"/>
            <a:ext cx="27413700" cy="966600"/>
          </a:xfrm>
          <a:prstGeom prst="rect">
            <a:avLst/>
          </a:prstGeom>
        </p:spPr>
        <p:txBody>
          <a:bodyPr anchorCtr="0" anchor="ctr" bIns="45700" lIns="91425" spcFirstLastPara="1" rIns="91425" wrap="square" tIns="45700">
            <a:normAutofit/>
          </a:bodyPr>
          <a:lstStyle/>
          <a:p>
            <a:pPr indent="0" lvl="0" marL="0" rtl="0" algn="l">
              <a:spcBef>
                <a:spcPts val="1000"/>
              </a:spcBef>
              <a:spcAft>
                <a:spcPts val="0"/>
              </a:spcAft>
              <a:buNone/>
            </a:pPr>
            <a:r>
              <a:t/>
            </a:r>
            <a:endParaRPr/>
          </a:p>
        </p:txBody>
      </p:sp>
      <p:sp>
        <p:nvSpPr>
          <p:cNvPr id="61" name="Google Shape;61;g2af698c1222_0_0"/>
          <p:cNvSpPr txBox="1"/>
          <p:nvPr>
            <p:ph idx="14" type="body"/>
          </p:nvPr>
        </p:nvSpPr>
        <p:spPr>
          <a:xfrm>
            <a:off x="1431534" y="34228231"/>
            <a:ext cx="27413700" cy="828000"/>
          </a:xfrm>
          <a:prstGeom prst="rect">
            <a:avLst/>
          </a:prstGeom>
        </p:spPr>
        <p:txBody>
          <a:bodyPr anchorCtr="0" anchor="ctr" bIns="45700" lIns="91425" spcFirstLastPara="1" rIns="91425" wrap="square" tIns="45700">
            <a:normAutofit/>
          </a:bodyPr>
          <a:lstStyle/>
          <a:p>
            <a:pPr indent="0" lvl="0" marL="0" rtl="0" algn="ctr">
              <a:spcBef>
                <a:spcPts val="1000"/>
              </a:spcBef>
              <a:spcAft>
                <a:spcPts val="0"/>
              </a:spcAft>
              <a:buNone/>
            </a:pPr>
            <a:r>
              <a:t/>
            </a:r>
            <a:endParaRPr/>
          </a:p>
        </p:txBody>
      </p:sp>
      <p:sp>
        <p:nvSpPr>
          <p:cNvPr id="62" name="Google Shape;62;g2af698c1222_0_0"/>
          <p:cNvSpPr txBox="1"/>
          <p:nvPr>
            <p:ph idx="15" type="body"/>
          </p:nvPr>
        </p:nvSpPr>
        <p:spPr>
          <a:xfrm>
            <a:off x="1431534" y="35090199"/>
            <a:ext cx="27413700" cy="966600"/>
          </a:xfrm>
          <a:prstGeom prst="rect">
            <a:avLst/>
          </a:prstGeom>
        </p:spPr>
        <p:txBody>
          <a:bodyPr anchorCtr="0" anchor="ctr" bIns="45700" lIns="91425" spcFirstLastPara="1" rIns="91425" wrap="square" tIns="45700">
            <a:normAutofit/>
          </a:bodyPr>
          <a:lstStyle/>
          <a:p>
            <a:pPr indent="0" lvl="0" marL="0" rtl="0" algn="l">
              <a:spcBef>
                <a:spcPts val="1000"/>
              </a:spcBef>
              <a:spcAft>
                <a:spcPts val="0"/>
              </a:spcAft>
              <a:buNone/>
            </a:pPr>
            <a:r>
              <a:t/>
            </a:r>
            <a:endParaRPr/>
          </a:p>
        </p:txBody>
      </p:sp>
      <p:sp>
        <p:nvSpPr>
          <p:cNvPr id="63" name="Google Shape;63;g2af698c1222_0_0"/>
          <p:cNvSpPr txBox="1"/>
          <p:nvPr>
            <p:ph idx="16" type="body"/>
          </p:nvPr>
        </p:nvSpPr>
        <p:spPr>
          <a:xfrm>
            <a:off x="1431534" y="38140929"/>
            <a:ext cx="27413700" cy="828000"/>
          </a:xfrm>
          <a:prstGeom prst="rect">
            <a:avLst/>
          </a:prstGeom>
        </p:spPr>
        <p:txBody>
          <a:bodyPr anchorCtr="0" anchor="ctr" bIns="45700" lIns="91425" spcFirstLastPara="1" rIns="91425" wrap="square" tIns="45700">
            <a:normAutofit/>
          </a:bodyPr>
          <a:lstStyle/>
          <a:p>
            <a:pPr indent="0" lvl="0" marL="0" rtl="0" algn="ctr">
              <a:spcBef>
                <a:spcPts val="1000"/>
              </a:spcBef>
              <a:spcAft>
                <a:spcPts val="0"/>
              </a:spcAft>
              <a:buNone/>
            </a:pPr>
            <a:r>
              <a:t/>
            </a:r>
            <a:endParaRPr/>
          </a:p>
        </p:txBody>
      </p:sp>
      <p:sp>
        <p:nvSpPr>
          <p:cNvPr id="64" name="Google Shape;64;g2af698c1222_0_0"/>
          <p:cNvSpPr txBox="1"/>
          <p:nvPr>
            <p:ph idx="17" type="body"/>
          </p:nvPr>
        </p:nvSpPr>
        <p:spPr>
          <a:xfrm>
            <a:off x="1431534" y="39002897"/>
            <a:ext cx="27413700" cy="966600"/>
          </a:xfrm>
          <a:prstGeom prst="rect">
            <a:avLst/>
          </a:prstGeom>
        </p:spPr>
        <p:txBody>
          <a:bodyPr anchorCtr="0" anchor="ctr" bIns="45700" lIns="91425" spcFirstLastPara="1" rIns="91425" wrap="square" tIns="45700">
            <a:normAutofit/>
          </a:bodyPr>
          <a:lstStyle/>
          <a:p>
            <a:pPr indent="0" lvl="0" marL="0" rtl="0" algn="l">
              <a:spcBef>
                <a:spcPts val="1000"/>
              </a:spcBef>
              <a:spcAft>
                <a:spcPts val="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2"/>
          <p:cNvSpPr txBox="1"/>
          <p:nvPr>
            <p:ph idx="1" type="body"/>
          </p:nvPr>
        </p:nvSpPr>
        <p:spPr>
          <a:xfrm>
            <a:off x="1435093" y="40915539"/>
            <a:ext cx="12117388" cy="581025"/>
          </a:xfrm>
          <a:prstGeom prst="rect">
            <a:avLst/>
          </a:prstGeom>
          <a:noFill/>
          <a:ln>
            <a:noFill/>
          </a:ln>
        </p:spPr>
        <p:txBody>
          <a:bodyPr anchorCtr="0" anchor="t" bIns="45700" lIns="91425" spcFirstLastPara="1" rIns="91425" wrap="square" tIns="45700">
            <a:normAutofit fontScale="92500" lnSpcReduction="10000"/>
          </a:bodyPr>
          <a:lstStyle/>
          <a:p>
            <a:pPr indent="0" lvl="0" marL="0" rtl="0" algn="l">
              <a:lnSpc>
                <a:spcPct val="100000"/>
              </a:lnSpc>
              <a:spcBef>
                <a:spcPts val="0"/>
              </a:spcBef>
              <a:spcAft>
                <a:spcPts val="0"/>
              </a:spcAft>
              <a:buClr>
                <a:schemeClr val="dk1"/>
              </a:buClr>
              <a:buSzPct val="100000"/>
              <a:buFont typeface="Arial"/>
              <a:buNone/>
            </a:pPr>
            <a:r>
              <a:t/>
            </a:r>
            <a:endParaRPr/>
          </a:p>
        </p:txBody>
      </p:sp>
      <p:sp>
        <p:nvSpPr>
          <p:cNvPr id="70" name="Google Shape;70;p2"/>
          <p:cNvSpPr txBox="1"/>
          <p:nvPr>
            <p:ph idx="2" type="body"/>
          </p:nvPr>
        </p:nvSpPr>
        <p:spPr>
          <a:xfrm>
            <a:off x="11277550" y="6292675"/>
            <a:ext cx="18189266" cy="1932143"/>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rgbClr val="FFFFFF"/>
              </a:buClr>
              <a:buSzPts val="3800"/>
              <a:buFont typeface="Arial"/>
              <a:buNone/>
            </a:pPr>
            <a:r>
              <a:t/>
            </a:r>
            <a:endParaRPr/>
          </a:p>
        </p:txBody>
      </p:sp>
      <p:sp>
        <p:nvSpPr>
          <p:cNvPr id="71" name="Google Shape;71;p2"/>
          <p:cNvSpPr txBox="1"/>
          <p:nvPr>
            <p:ph idx="3" type="body"/>
          </p:nvPr>
        </p:nvSpPr>
        <p:spPr>
          <a:xfrm>
            <a:off x="11277550" y="758875"/>
            <a:ext cx="18189266" cy="2817241"/>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rgbClr val="FFFFFF"/>
              </a:buClr>
              <a:buSzPts val="5500"/>
              <a:buFont typeface="Arial"/>
              <a:buNone/>
            </a:pPr>
            <a:r>
              <a:t/>
            </a:r>
            <a:endParaRPr/>
          </a:p>
        </p:txBody>
      </p:sp>
      <p:sp>
        <p:nvSpPr>
          <p:cNvPr id="72" name="Google Shape;72;p2"/>
          <p:cNvSpPr txBox="1"/>
          <p:nvPr>
            <p:ph idx="4" type="body"/>
          </p:nvPr>
        </p:nvSpPr>
        <p:spPr>
          <a:xfrm>
            <a:off x="11277551" y="3677038"/>
            <a:ext cx="18189265" cy="2514715"/>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rgbClr val="FFFFFF"/>
              </a:buClr>
              <a:buSzPts val="5000"/>
              <a:buFont typeface="Arial"/>
              <a:buNone/>
            </a:pPr>
            <a:r>
              <a:t/>
            </a:r>
            <a:endParaRPr/>
          </a:p>
        </p:txBody>
      </p:sp>
      <p:sp>
        <p:nvSpPr>
          <p:cNvPr id="73" name="Google Shape;73;p2"/>
          <p:cNvSpPr txBox="1"/>
          <p:nvPr>
            <p:ph idx="5" type="body"/>
          </p:nvPr>
        </p:nvSpPr>
        <p:spPr>
          <a:xfrm>
            <a:off x="1444440" y="9245058"/>
            <a:ext cx="12693650" cy="835986"/>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rgbClr val="213C80"/>
              </a:buClr>
              <a:buSzPts val="4200"/>
              <a:buFont typeface="Arial"/>
              <a:buNone/>
            </a:pPr>
            <a:r>
              <a:t/>
            </a:r>
            <a:endParaRPr/>
          </a:p>
        </p:txBody>
      </p:sp>
      <p:sp>
        <p:nvSpPr>
          <p:cNvPr id="74" name="Google Shape;74;p2"/>
          <p:cNvSpPr txBox="1"/>
          <p:nvPr>
            <p:ph idx="6" type="body"/>
          </p:nvPr>
        </p:nvSpPr>
        <p:spPr>
          <a:xfrm>
            <a:off x="1444440" y="10107027"/>
            <a:ext cx="12693650" cy="935798"/>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chemeClr val="dk1"/>
              </a:buClr>
              <a:buSzPts val="3000"/>
              <a:buFont typeface="Arial"/>
              <a:buNone/>
            </a:pPr>
            <a:r>
              <a:t/>
            </a:r>
            <a:endParaRPr/>
          </a:p>
        </p:txBody>
      </p:sp>
      <p:sp>
        <p:nvSpPr>
          <p:cNvPr id="75" name="Google Shape;75;p2"/>
          <p:cNvSpPr txBox="1"/>
          <p:nvPr>
            <p:ph idx="7" type="body"/>
          </p:nvPr>
        </p:nvSpPr>
        <p:spPr>
          <a:xfrm>
            <a:off x="16138710" y="9188669"/>
            <a:ext cx="12693650" cy="835986"/>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rgbClr val="213C80"/>
              </a:buClr>
              <a:buSzPts val="4200"/>
              <a:buFont typeface="Arial"/>
              <a:buNone/>
            </a:pPr>
            <a:r>
              <a:t/>
            </a:r>
            <a:endParaRPr/>
          </a:p>
        </p:txBody>
      </p:sp>
      <p:sp>
        <p:nvSpPr>
          <p:cNvPr id="76" name="Google Shape;76;p2"/>
          <p:cNvSpPr txBox="1"/>
          <p:nvPr>
            <p:ph idx="8" type="body"/>
          </p:nvPr>
        </p:nvSpPr>
        <p:spPr>
          <a:xfrm>
            <a:off x="16138710" y="10050638"/>
            <a:ext cx="12693650" cy="935798"/>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chemeClr val="dk1"/>
              </a:buClr>
              <a:buSzPts val="3000"/>
              <a:buFont typeface="Arial"/>
              <a:buNone/>
            </a:pPr>
            <a:r>
              <a:t/>
            </a:r>
            <a:endParaRPr/>
          </a:p>
        </p:txBody>
      </p:sp>
      <p:sp>
        <p:nvSpPr>
          <p:cNvPr id="77" name="Google Shape;77;p2"/>
          <p:cNvSpPr txBox="1"/>
          <p:nvPr>
            <p:ph idx="9" type="body"/>
          </p:nvPr>
        </p:nvSpPr>
        <p:spPr>
          <a:xfrm>
            <a:off x="1444440" y="20502869"/>
            <a:ext cx="12693650" cy="835986"/>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rgbClr val="213C80"/>
              </a:buClr>
              <a:buSzPts val="4200"/>
              <a:buFont typeface="Arial"/>
              <a:buNone/>
            </a:pPr>
            <a:r>
              <a:t/>
            </a:r>
            <a:endParaRPr/>
          </a:p>
        </p:txBody>
      </p:sp>
      <p:sp>
        <p:nvSpPr>
          <p:cNvPr id="78" name="Google Shape;78;p2"/>
          <p:cNvSpPr txBox="1"/>
          <p:nvPr>
            <p:ph idx="13" type="body"/>
          </p:nvPr>
        </p:nvSpPr>
        <p:spPr>
          <a:xfrm>
            <a:off x="1444440" y="21364838"/>
            <a:ext cx="12693650" cy="935798"/>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chemeClr val="dk1"/>
              </a:buClr>
              <a:buSzPts val="3000"/>
              <a:buFont typeface="Arial"/>
              <a:buNone/>
            </a:pPr>
            <a:r>
              <a:t/>
            </a:r>
            <a:endParaRPr/>
          </a:p>
        </p:txBody>
      </p:sp>
      <p:sp>
        <p:nvSpPr>
          <p:cNvPr id="79" name="Google Shape;79;p2"/>
          <p:cNvSpPr txBox="1"/>
          <p:nvPr>
            <p:ph idx="14" type="body"/>
          </p:nvPr>
        </p:nvSpPr>
        <p:spPr>
          <a:xfrm>
            <a:off x="16138710" y="20502869"/>
            <a:ext cx="12693650" cy="835986"/>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rgbClr val="213C80"/>
              </a:buClr>
              <a:buSzPts val="4200"/>
              <a:buFont typeface="Arial"/>
              <a:buNone/>
            </a:pPr>
            <a:r>
              <a:t/>
            </a:r>
            <a:endParaRPr/>
          </a:p>
        </p:txBody>
      </p:sp>
      <p:sp>
        <p:nvSpPr>
          <p:cNvPr id="80" name="Google Shape;80;p2"/>
          <p:cNvSpPr txBox="1"/>
          <p:nvPr>
            <p:ph idx="15" type="body"/>
          </p:nvPr>
        </p:nvSpPr>
        <p:spPr>
          <a:xfrm>
            <a:off x="16138710" y="21364838"/>
            <a:ext cx="12693650" cy="935798"/>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chemeClr val="dk1"/>
              </a:buClr>
              <a:buSzPts val="3000"/>
              <a:buFont typeface="Arial"/>
              <a:buNone/>
            </a:pPr>
            <a:r>
              <a:t/>
            </a:r>
            <a:endParaRPr/>
          </a:p>
        </p:txBody>
      </p:sp>
      <p:sp>
        <p:nvSpPr>
          <p:cNvPr id="81" name="Google Shape;81;p2"/>
          <p:cNvSpPr txBox="1"/>
          <p:nvPr>
            <p:ph idx="16" type="body"/>
          </p:nvPr>
        </p:nvSpPr>
        <p:spPr>
          <a:xfrm>
            <a:off x="16138710" y="33849466"/>
            <a:ext cx="12693650" cy="835986"/>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rgbClr val="213C80"/>
              </a:buClr>
              <a:buSzPts val="4200"/>
              <a:buFont typeface="Arial"/>
              <a:buNone/>
            </a:pPr>
            <a:r>
              <a:t/>
            </a:r>
            <a:endParaRPr/>
          </a:p>
        </p:txBody>
      </p:sp>
      <p:sp>
        <p:nvSpPr>
          <p:cNvPr id="82" name="Google Shape;82;p2"/>
          <p:cNvSpPr txBox="1"/>
          <p:nvPr>
            <p:ph idx="17" type="body"/>
          </p:nvPr>
        </p:nvSpPr>
        <p:spPr>
          <a:xfrm>
            <a:off x="16138710" y="34711435"/>
            <a:ext cx="12693650" cy="935798"/>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chemeClr val="dk1"/>
              </a:buClr>
              <a:buSzPts val="3000"/>
              <a:buFont typeface="Arial"/>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EBMT</dc:creator>
</cp:coreProperties>
</file>