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3" r:id="rId1"/>
  </p:sldMasterIdLst>
  <p:sldIdLst>
    <p:sldId id="325" r:id="rId2"/>
    <p:sldId id="326" r:id="rId3"/>
    <p:sldId id="339" r:id="rId4"/>
    <p:sldId id="343" r:id="rId5"/>
    <p:sldId id="346" r:id="rId6"/>
    <p:sldId id="327" r:id="rId7"/>
    <p:sldId id="342" r:id="rId8"/>
    <p:sldId id="332" r:id="rId9"/>
    <p:sldId id="337" r:id="rId10"/>
    <p:sldId id="328" r:id="rId11"/>
    <p:sldId id="329" r:id="rId12"/>
    <p:sldId id="330" r:id="rId13"/>
    <p:sldId id="333" r:id="rId14"/>
    <p:sldId id="334" r:id="rId15"/>
    <p:sldId id="335" r:id="rId16"/>
    <p:sldId id="331" r:id="rId17"/>
    <p:sldId id="340" r:id="rId18"/>
    <p:sldId id="341" r:id="rId19"/>
    <p:sldId id="347" r:id="rId20"/>
    <p:sldId id="345" r:id="rId21"/>
    <p:sldId id="336" r:id="rId2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4F92"/>
    <a:srgbClr val="3A3938"/>
    <a:srgbClr val="241253"/>
    <a:srgbClr val="2899B6"/>
    <a:srgbClr val="513B71"/>
    <a:srgbClr val="635282"/>
    <a:srgbClr val="251355"/>
    <a:srgbClr val="240355"/>
    <a:srgbClr val="241353"/>
    <a:srgbClr val="2303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46F890A9-2807-4EBB-B81D-B2AA78EC7F39}" styleName="Estilo oscuro 2 - Énfasis 5/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Estilo oscuro 2 - Énfasis 3/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44"/>
    <p:restoredTop sz="94631"/>
  </p:normalViewPr>
  <p:slideViewPr>
    <p:cSldViewPr snapToGrid="0" snapToObjects="1">
      <p:cViewPr varScale="1">
        <p:scale>
          <a:sx n="143" d="100"/>
          <a:sy n="143" d="100"/>
        </p:scale>
        <p:origin x="108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s-ES" err="1"/>
              <a:t>Title</a:t>
            </a:r>
            <a:endParaRPr lang="es-E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Hoja1!$A$2:$A$5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B5-1D47-AF7D-4AEB22444BB1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Hoja1!$A$2:$A$5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B5-1D47-AF7D-4AEB22444BB1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Hoja1!$A$2:$A$5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B5-1D47-AF7D-4AEB22444B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12698127"/>
        <c:axId val="912441039"/>
      </c:barChart>
      <c:catAx>
        <c:axId val="9126981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912441039"/>
        <c:crosses val="autoZero"/>
        <c:auto val="1"/>
        <c:lblAlgn val="ctr"/>
        <c:lblOffset val="100"/>
        <c:noMultiLvlLbl val="0"/>
      </c:catAx>
      <c:valAx>
        <c:axId val="9124410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9126981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5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s-ES"/>
              <a:t>Sales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22D-904A-A281-122E0599502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22D-904A-A281-122E0599502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22D-904A-A281-122E0599502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22D-904A-A281-122E0599502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Hoja1!$A$2:$A$5</c:f>
              <c:strCache>
                <c:ptCount val="4"/>
                <c:pt idx="0">
                  <c:v>1 Quarter </c:v>
                </c:pt>
                <c:pt idx="1">
                  <c:v>2 Quarter </c:v>
                </c:pt>
                <c:pt idx="2">
                  <c:v>3 Quarter </c:v>
                </c:pt>
                <c:pt idx="3">
                  <c:v>4 Quarter 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22D-904A-A281-122E0599502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5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/>
    </cs:fontRef>
    <cs:defRPr sz="1330" kern="1200"/>
  </cs:axisTitle>
  <cs:categoryAxis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/>
    </cs:fontRef>
    <cs:defRPr sz="1197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/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/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/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/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/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/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/>
    </cs:fontRef>
    <cs:defRPr sz="1330" kern="1200"/>
  </cs:axisTitle>
  <cs:categoryAxis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/>
    </cs:fontRef>
    <cs:defRPr sz="1197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/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/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/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/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/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/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ue COV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E5E9C4C2-B471-BC4A-BEC6-1E726522ED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07466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5100" b="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add</a:t>
            </a:r>
            <a:br>
              <a:rPr lang="en-GB" noProof="0" dirty="0"/>
            </a:br>
            <a:r>
              <a:rPr lang="en-GB" noProof="0" dirty="0"/>
              <a:t>title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A462C1FC-AC78-A94C-9AE5-E9BF2177E09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50" y="4309474"/>
            <a:ext cx="7886700" cy="4650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>
              <a:defRPr sz="18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 dirty="0"/>
              <a:t>Click to add presenter name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8C8AEC9-27CE-3143-B0C1-C6425BBD7F4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8650" y="371477"/>
            <a:ext cx="1564360" cy="953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187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35AE0826-5FF3-CD4B-B9F9-C809D18553B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4572000" cy="5143500"/>
          </a:xfrm>
          <a:prstGeom prst="rect">
            <a:avLst/>
          </a:prstGeom>
        </p:spPr>
      </p:pic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D6310154-454D-4F4C-AA98-26BF627B68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564126"/>
            <a:ext cx="3456000" cy="10334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3300" b="1" i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GB" noProof="0" dirty="0"/>
              <a:t>Click to add title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20E846E0-8E97-6143-BFAF-CD114A97C6C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058136" y="564127"/>
            <a:ext cx="3457214" cy="40685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" name="Marcador de número de diapositiva 1">
            <a:extLst>
              <a:ext uri="{FF2B5EF4-FFF2-40B4-BE49-F238E27FC236}">
                <a16:creationId xmlns:a16="http://schemas.microsoft.com/office/drawing/2014/main" id="{B8AE533F-4E8E-234F-80CB-795DAAF32EAA}"/>
              </a:ext>
            </a:extLst>
          </p:cNvPr>
          <p:cNvSpPr txBox="1">
            <a:spLocks/>
          </p:cNvSpPr>
          <p:nvPr userDrawn="1"/>
        </p:nvSpPr>
        <p:spPr>
          <a:xfrm>
            <a:off x="6802820" y="4767263"/>
            <a:ext cx="2057400" cy="273844"/>
          </a:xfrm>
          <a:prstGeom prst="rect">
            <a:avLst/>
          </a:prstGeom>
        </p:spPr>
        <p:txBody>
          <a:bodyPr vert="horz" lIns="68580" tIns="34290" rIns="0" bIns="3429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99ABBF-21E4-AF4D-A799-EBEEF7E96997}" type="slidenum">
              <a:rPr lang="en-GB" sz="750" smtClean="0"/>
              <a:pPr/>
              <a:t>‹#›</a:t>
            </a:fld>
            <a:endParaRPr lang="en-GB" sz="750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E321AB65-2E38-BF48-9459-19E97C094703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28650" y="1597602"/>
            <a:ext cx="3457214" cy="30351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74225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95B8C259-48EB-5E4D-A753-D9FCA98159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9144000" cy="1032641"/>
          </a:xfrm>
          <a:prstGeom prst="rect">
            <a:avLst/>
          </a:prstGeom>
        </p:spPr>
      </p:pic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39A592B0-98D9-5141-B09E-274ECACEA2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73845"/>
            <a:ext cx="7886700" cy="70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300" b="1" i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GB" noProof="0" dirty="0"/>
              <a:t>Click to add </a:t>
            </a:r>
            <a:br>
              <a:rPr lang="en-GB" noProof="0" dirty="0"/>
            </a:br>
            <a:r>
              <a:rPr lang="en-GB" noProof="0" dirty="0"/>
              <a:t>single or double line title</a:t>
            </a:r>
          </a:p>
        </p:txBody>
      </p:sp>
      <p:sp>
        <p:nvSpPr>
          <p:cNvPr id="8" name="Marcador de número de diapositiva 1">
            <a:extLst>
              <a:ext uri="{FF2B5EF4-FFF2-40B4-BE49-F238E27FC236}">
                <a16:creationId xmlns:a16="http://schemas.microsoft.com/office/drawing/2014/main" id="{581330CF-F610-CD49-B07D-6A2EC45ECF3D}"/>
              </a:ext>
            </a:extLst>
          </p:cNvPr>
          <p:cNvSpPr txBox="1">
            <a:spLocks/>
          </p:cNvSpPr>
          <p:nvPr userDrawn="1"/>
        </p:nvSpPr>
        <p:spPr>
          <a:xfrm>
            <a:off x="6802820" y="4767263"/>
            <a:ext cx="2057400" cy="273844"/>
          </a:xfrm>
          <a:prstGeom prst="rect">
            <a:avLst/>
          </a:prstGeom>
        </p:spPr>
        <p:txBody>
          <a:bodyPr vert="horz" lIns="68580" tIns="34290" rIns="0" bIns="3429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99ABBF-21E4-AF4D-A799-EBEEF7E96997}" type="slidenum">
              <a:rPr lang="en-GB" sz="750" smtClean="0"/>
              <a:pPr/>
              <a:t>‹#›</a:t>
            </a:fld>
            <a:endParaRPr lang="en-GB" sz="750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620B4F5A-19F2-0148-B7BB-E48FC83F647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00000"/>
              </a:lnSpc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>
                <a:solidFill>
                  <a:schemeClr val="tx1"/>
                </a:solidFill>
              </a:defRPr>
            </a:lvl3pPr>
            <a:lvl4pPr>
              <a:lnSpc>
                <a:spcPct val="100000"/>
              </a:lnSpc>
              <a:defRPr>
                <a:solidFill>
                  <a:schemeClr val="tx1"/>
                </a:solidFill>
              </a:defRPr>
            </a:lvl4pPr>
            <a:lvl5pPr>
              <a:lnSpc>
                <a:spcPct val="100000"/>
              </a:lnSpc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8278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CA345325-EFCA-CA42-A75C-DE48FAF7C1D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9144000" cy="1032641"/>
          </a:xfrm>
          <a:prstGeom prst="rect">
            <a:avLst/>
          </a:prstGeom>
        </p:spPr>
      </p:pic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39A592B0-98D9-5141-B09E-274ECACEA2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73845"/>
            <a:ext cx="7886700" cy="70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300" b="1" i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GB" noProof="0" dirty="0"/>
              <a:t>Click to add </a:t>
            </a:r>
            <a:br>
              <a:rPr lang="en-GB" noProof="0" dirty="0"/>
            </a:br>
            <a:r>
              <a:rPr lang="en-GB" noProof="0" dirty="0"/>
              <a:t>single or double line title</a:t>
            </a:r>
          </a:p>
        </p:txBody>
      </p:sp>
      <p:sp>
        <p:nvSpPr>
          <p:cNvPr id="9" name="Marcador de número de diapositiva 1">
            <a:extLst>
              <a:ext uri="{FF2B5EF4-FFF2-40B4-BE49-F238E27FC236}">
                <a16:creationId xmlns:a16="http://schemas.microsoft.com/office/drawing/2014/main" id="{0D680E00-0126-2741-983C-FEEAB1931D76}"/>
              </a:ext>
            </a:extLst>
          </p:cNvPr>
          <p:cNvSpPr txBox="1">
            <a:spLocks/>
          </p:cNvSpPr>
          <p:nvPr userDrawn="1"/>
        </p:nvSpPr>
        <p:spPr>
          <a:xfrm>
            <a:off x="6802820" y="4767263"/>
            <a:ext cx="2057400" cy="273844"/>
          </a:xfrm>
          <a:prstGeom prst="rect">
            <a:avLst/>
          </a:prstGeom>
        </p:spPr>
        <p:txBody>
          <a:bodyPr vert="horz" lIns="68580" tIns="34290" rIns="0" bIns="3429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99ABBF-21E4-AF4D-A799-EBEEF7E96997}" type="slidenum">
              <a:rPr lang="en-GB" sz="750" smtClean="0"/>
              <a:pPr/>
              <a:t>‹#›</a:t>
            </a:fld>
            <a:endParaRPr lang="en-GB" sz="75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245CE8-B2CB-594C-A622-3EDF8F5F3DF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DC4CCD2B-34B4-3B48-BA1E-037F52CCE73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54143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pag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1">
            <a:extLst>
              <a:ext uri="{FF2B5EF4-FFF2-40B4-BE49-F238E27FC236}">
                <a16:creationId xmlns:a16="http://schemas.microsoft.com/office/drawing/2014/main" id="{C4564C28-D4BF-CB41-8481-44FC21F6E1EB}"/>
              </a:ext>
            </a:extLst>
          </p:cNvPr>
          <p:cNvSpPr txBox="1">
            <a:spLocks/>
          </p:cNvSpPr>
          <p:nvPr userDrawn="1"/>
        </p:nvSpPr>
        <p:spPr>
          <a:xfrm>
            <a:off x="6802820" y="4767263"/>
            <a:ext cx="2057400" cy="273844"/>
          </a:xfrm>
          <a:prstGeom prst="rect">
            <a:avLst/>
          </a:prstGeom>
        </p:spPr>
        <p:txBody>
          <a:bodyPr vert="horz" lIns="68580" tIns="34290" rIns="0" bIns="3429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99ABBF-21E4-AF4D-A799-EBEEF7E96997}" type="slidenum">
              <a:rPr lang="en-GB" sz="750" smtClean="0"/>
              <a:pPr/>
              <a:t>‹#›</a:t>
            </a:fld>
            <a:endParaRPr lang="en-GB" sz="750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4AF9802E-1063-1940-8C3D-392CF9EF346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50" y="564127"/>
            <a:ext cx="7886700" cy="4068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00000"/>
              </a:lnSpc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>
                <a:solidFill>
                  <a:schemeClr val="tx1"/>
                </a:solidFill>
              </a:defRPr>
            </a:lvl3pPr>
            <a:lvl4pPr>
              <a:lnSpc>
                <a:spcPct val="100000"/>
              </a:lnSpc>
              <a:defRPr>
                <a:solidFill>
                  <a:schemeClr val="tx1"/>
                </a:solidFill>
              </a:defRPr>
            </a:lvl4pPr>
            <a:lvl5pPr>
              <a:lnSpc>
                <a:spcPct val="100000"/>
              </a:lnSpc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62285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ob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1">
            <a:extLst>
              <a:ext uri="{FF2B5EF4-FFF2-40B4-BE49-F238E27FC236}">
                <a16:creationId xmlns:a16="http://schemas.microsoft.com/office/drawing/2014/main" id="{35712CF3-30BC-2A47-A06A-30A8B53E7525}"/>
              </a:ext>
            </a:extLst>
          </p:cNvPr>
          <p:cNvSpPr txBox="1">
            <a:spLocks/>
          </p:cNvSpPr>
          <p:nvPr userDrawn="1"/>
        </p:nvSpPr>
        <p:spPr>
          <a:xfrm>
            <a:off x="6802820" y="4767263"/>
            <a:ext cx="2057400" cy="273844"/>
          </a:xfrm>
          <a:prstGeom prst="rect">
            <a:avLst/>
          </a:prstGeom>
        </p:spPr>
        <p:txBody>
          <a:bodyPr vert="horz" lIns="68580" tIns="34290" rIns="0" bIns="3429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99ABBF-21E4-AF4D-A799-EBEEF7E96997}" type="slidenum">
              <a:rPr lang="en-GB" sz="750" smtClean="0"/>
              <a:pPr/>
              <a:t>‹#›</a:t>
            </a:fld>
            <a:endParaRPr lang="en-GB" sz="75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FA9E833-EDAB-BF49-8317-B0ED68485C43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28650" y="564127"/>
            <a:ext cx="3886200" cy="406859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E0874D26-BD4E-B949-B9FB-94B70CDB9869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4629150" y="564127"/>
            <a:ext cx="3886200" cy="406859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963143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65DCE93-0274-FD4F-A2CE-B75E47FCAF0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51435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GB" noProof="0" dirty="0"/>
              <a:t>Click to add full image</a:t>
            </a:r>
          </a:p>
        </p:txBody>
      </p:sp>
    </p:spTree>
    <p:extLst>
      <p:ext uri="{BB962C8B-B14F-4D97-AF65-F5344CB8AC3E}">
        <p14:creationId xmlns:p14="http://schemas.microsoft.com/office/powerpoint/2010/main" val="1097665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osing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30DE0067-8D98-924D-9563-904524F76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7466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add title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B7279BF-05C6-E346-A2ED-E0929C89078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789000" y="3677852"/>
            <a:ext cx="1566000" cy="957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3624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841772"/>
            <a:ext cx="6858000" cy="1790700"/>
          </a:xfrm>
        </p:spPr>
        <p:txBody>
          <a:bodyPr anchor="b">
            <a:normAutofit/>
          </a:bodyPr>
          <a:lstStyle>
            <a:lvl1pPr algn="ctr">
              <a:defRPr sz="5100"/>
            </a:lvl1pPr>
          </a:lstStyle>
          <a:p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add</a:t>
            </a:r>
            <a:r>
              <a:rPr lang="es-ES" dirty="0"/>
              <a:t> </a:t>
            </a:r>
            <a:r>
              <a:rPr lang="es-ES" dirty="0" err="1"/>
              <a:t>subtitle</a:t>
            </a:r>
            <a:endParaRPr lang="en-U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A7F6C39-8941-FD48-97BF-032AF1BD3D4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99ABBF-21E4-AF4D-A799-EBEEF7E9699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45204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 dirty="0" err="1"/>
              <a:t>Click</a:t>
            </a:r>
            <a:r>
              <a:rPr lang="es-ES" dirty="0"/>
              <a:t> to </a:t>
            </a:r>
            <a:r>
              <a:rPr lang="es-ES" dirty="0" err="1"/>
              <a:t>add</a:t>
            </a:r>
            <a:r>
              <a:rPr lang="es-ES" dirty="0"/>
              <a:t> </a:t>
            </a:r>
            <a:r>
              <a:rPr lang="es-ES" dirty="0" err="1"/>
              <a:t>title</a:t>
            </a:r>
            <a:endParaRPr lang="es-E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46554174-6113-7247-BD86-8D0B91B112A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00000"/>
              </a:lnSpc>
              <a:buFontTx/>
              <a:buNone/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 b="0"/>
            </a:lvl4pPr>
            <a:lvl5pPr>
              <a:lnSpc>
                <a:spcPct val="100000"/>
              </a:lnSpc>
              <a:defRPr b="0"/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44316242-6355-5F42-B213-AFF18C0D2D6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99ABBF-21E4-AF4D-A799-EBEEF7E9699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533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68716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OV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2FCED730-7DC9-8045-B8D8-087CA33231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07466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5100" b="0">
                <a:solidFill>
                  <a:srgbClr val="3A4F92"/>
                </a:solidFill>
              </a:defRPr>
            </a:lvl1pPr>
          </a:lstStyle>
          <a:p>
            <a:r>
              <a:rPr lang="en-GB" noProof="0" dirty="0"/>
              <a:t>Click to add</a:t>
            </a:r>
            <a:br>
              <a:rPr lang="en-GB" noProof="0" dirty="0"/>
            </a:br>
            <a:r>
              <a:rPr lang="en-GB" noProof="0" dirty="0"/>
              <a:t>title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74F95383-D278-C14D-B8B4-8BCE2AC4FC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50" y="4309474"/>
            <a:ext cx="7886700" cy="4650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>
              <a:defRPr sz="1800">
                <a:solidFill>
                  <a:srgbClr val="3A4F92"/>
                </a:solidFill>
                <a:latin typeface="+mj-lt"/>
              </a:defRPr>
            </a:lvl1pPr>
          </a:lstStyle>
          <a:p>
            <a:pPr lvl="0"/>
            <a:r>
              <a:rPr lang="en-GB" noProof="0" dirty="0"/>
              <a:t>Click to add presenter name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16B3D7C-77EB-7641-B0AF-02B420007E4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8649" y="371478"/>
            <a:ext cx="1564361" cy="953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7154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369219"/>
            <a:ext cx="3886200" cy="326350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1369219"/>
            <a:ext cx="3886200" cy="326350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339270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273844"/>
            <a:ext cx="7886700" cy="994172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17025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342900"/>
            <a:ext cx="2949178" cy="1200150"/>
          </a:xfrm>
        </p:spPr>
        <p:txBody>
          <a:bodyPr anchor="b">
            <a:normAutofit/>
          </a:bodyPr>
          <a:lstStyle>
            <a:lvl1pPr>
              <a:defRPr sz="3300"/>
            </a:lvl1pPr>
          </a:lstStyle>
          <a:p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1" y="740569"/>
            <a:ext cx="4629150" cy="3655219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050"/>
            <a:ext cx="2949178" cy="285869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342900" indent="0">
              <a:buNone/>
              <a:defRPr sz="1600"/>
            </a:lvl2pPr>
            <a:lvl3pPr marL="685800" indent="0">
              <a:buNone/>
              <a:defRPr sz="1400"/>
            </a:lvl3pPr>
            <a:lvl4pPr marL="1028700" indent="0">
              <a:buNone/>
              <a:defRPr sz="1200"/>
            </a:lvl4pPr>
            <a:lvl5pPr marL="1371600" indent="0">
              <a:buNone/>
              <a:defRPr sz="110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420007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342900"/>
            <a:ext cx="2949178" cy="1200150"/>
          </a:xfrm>
        </p:spPr>
        <p:txBody>
          <a:bodyPr anchor="b">
            <a:normAutofit/>
          </a:bodyPr>
          <a:lstStyle>
            <a:lvl1pPr>
              <a:defRPr sz="3300"/>
            </a:lvl1pPr>
          </a:lstStyle>
          <a:p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3887391" y="740569"/>
            <a:ext cx="4629150" cy="3655219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add</a:t>
            </a:r>
            <a:r>
              <a:rPr lang="es-ES" dirty="0"/>
              <a:t> </a:t>
            </a:r>
            <a:r>
              <a:rPr lang="es-ES" dirty="0" err="1"/>
              <a:t>an</a:t>
            </a:r>
            <a:r>
              <a:rPr lang="es-ES" dirty="0"/>
              <a:t> </a:t>
            </a:r>
            <a:r>
              <a:rPr lang="es-ES" dirty="0" err="1"/>
              <a:t>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050"/>
            <a:ext cx="2949178" cy="285869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342900" indent="0">
              <a:buNone/>
              <a:defRPr sz="1600"/>
            </a:lvl2pPr>
            <a:lvl3pPr marL="685800" indent="0">
              <a:buNone/>
              <a:defRPr sz="1400"/>
            </a:lvl3pPr>
            <a:lvl4pPr marL="1028700" indent="0">
              <a:buNone/>
              <a:defRPr sz="1200"/>
            </a:lvl4pPr>
            <a:lvl5pPr marL="1371600" indent="0">
              <a:buNone/>
              <a:defRPr sz="110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050389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952768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9170102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8488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282304"/>
            <a:ext cx="7886700" cy="2139553"/>
          </a:xfrm>
        </p:spPr>
        <p:txBody>
          <a:bodyPr anchor="b">
            <a:normAutofit/>
          </a:bodyPr>
          <a:lstStyle>
            <a:lvl1pPr>
              <a:defRPr sz="5100"/>
            </a:lvl1pPr>
          </a:lstStyle>
          <a:p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noProof="0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0880797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5626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er 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1">
            <a:extLst>
              <a:ext uri="{FF2B5EF4-FFF2-40B4-BE49-F238E27FC236}">
                <a16:creationId xmlns:a16="http://schemas.microsoft.com/office/drawing/2014/main" id="{35712CF3-30BC-2A47-A06A-30A8B53E7525}"/>
              </a:ext>
            </a:extLst>
          </p:cNvPr>
          <p:cNvSpPr txBox="1">
            <a:spLocks/>
          </p:cNvSpPr>
          <p:nvPr userDrawn="1"/>
        </p:nvSpPr>
        <p:spPr>
          <a:xfrm>
            <a:off x="6802820" y="4767263"/>
            <a:ext cx="2057400" cy="273844"/>
          </a:xfrm>
          <a:prstGeom prst="rect">
            <a:avLst/>
          </a:prstGeom>
        </p:spPr>
        <p:txBody>
          <a:bodyPr vert="horz" lIns="68580" tIns="34290" rIns="0" bIns="3429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99ABBF-21E4-AF4D-A799-EBEEF7E96997}" type="slidenum">
              <a:rPr lang="en-GB" sz="750" smtClean="0"/>
              <a:pPr/>
              <a:t>‹#›</a:t>
            </a:fld>
            <a:endParaRPr lang="en-GB" sz="750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E0874D26-BD4E-B949-B9FB-94B70CDB9869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4629150" y="564127"/>
            <a:ext cx="3886200" cy="4068596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noProof="0" dirty="0"/>
              <a:t>Click to add text</a:t>
            </a:r>
          </a:p>
        </p:txBody>
      </p:sp>
      <p:sp>
        <p:nvSpPr>
          <p:cNvPr id="9" name="Marcador de posición de imagen 2">
            <a:extLst>
              <a:ext uri="{FF2B5EF4-FFF2-40B4-BE49-F238E27FC236}">
                <a16:creationId xmlns:a16="http://schemas.microsoft.com/office/drawing/2014/main" id="{AEA6C682-A996-D845-A161-2DB8EA9D7CA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671750" y="2211596"/>
            <a:ext cx="1800000" cy="1800000"/>
          </a:xfrm>
          <a:prstGeom prst="ellipse">
            <a:avLst/>
          </a:prstGeom>
        </p:spPr>
        <p:txBody>
          <a:bodyPr anchor="ctr"/>
          <a:lstStyle>
            <a:lvl1pPr algn="ctr">
              <a:defRPr/>
            </a:lvl1pPr>
          </a:lstStyle>
          <a:p>
            <a:r>
              <a:rPr lang="en-GB" noProof="0" dirty="0"/>
              <a:t>Click to add presenter’s image or logo</a:t>
            </a:r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D7FF8990-05D0-FF44-BBEF-278B2261E2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1405633"/>
            <a:ext cx="3886200" cy="8059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>
              <a:defRPr b="0">
                <a:solidFill>
                  <a:srgbClr val="3A4F92"/>
                </a:solidFill>
              </a:defRPr>
            </a:lvl1pPr>
          </a:lstStyle>
          <a:p>
            <a:r>
              <a:rPr lang="en-GB" noProof="0" dirty="0"/>
              <a:t>Click to add </a:t>
            </a:r>
            <a:br>
              <a:rPr lang="en-GB" noProof="0" dirty="0"/>
            </a:br>
            <a:r>
              <a:rPr lang="en-GB" noProof="0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711165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er contact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1">
            <a:extLst>
              <a:ext uri="{FF2B5EF4-FFF2-40B4-BE49-F238E27FC236}">
                <a16:creationId xmlns:a16="http://schemas.microsoft.com/office/drawing/2014/main" id="{35712CF3-30BC-2A47-A06A-30A8B53E7525}"/>
              </a:ext>
            </a:extLst>
          </p:cNvPr>
          <p:cNvSpPr txBox="1">
            <a:spLocks/>
          </p:cNvSpPr>
          <p:nvPr userDrawn="1"/>
        </p:nvSpPr>
        <p:spPr>
          <a:xfrm>
            <a:off x="6802820" y="4767263"/>
            <a:ext cx="2057400" cy="273844"/>
          </a:xfrm>
          <a:prstGeom prst="rect">
            <a:avLst/>
          </a:prstGeom>
        </p:spPr>
        <p:txBody>
          <a:bodyPr vert="horz" lIns="68580" tIns="34290" rIns="0" bIns="3429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99ABBF-21E4-AF4D-A799-EBEEF7E96997}" type="slidenum">
              <a:rPr lang="en-GB" sz="750" smtClean="0"/>
              <a:pPr/>
              <a:t>‹#›</a:t>
            </a:fld>
            <a:endParaRPr lang="en-GB" sz="750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E0874D26-BD4E-B949-B9FB-94B70CDB9869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4629150" y="564127"/>
            <a:ext cx="3886200" cy="4068596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noProof="0" dirty="0"/>
              <a:t>Email:</a:t>
            </a:r>
          </a:p>
          <a:p>
            <a:pPr lvl="0"/>
            <a:r>
              <a:rPr lang="en-GB" noProof="0" dirty="0"/>
              <a:t>Twitter:</a:t>
            </a:r>
          </a:p>
          <a:p>
            <a:pPr lvl="0"/>
            <a:r>
              <a:rPr lang="en-GB" noProof="0" dirty="0"/>
              <a:t>LinkedIn:</a:t>
            </a:r>
          </a:p>
        </p:txBody>
      </p:sp>
      <p:sp>
        <p:nvSpPr>
          <p:cNvPr id="9" name="Marcador de posición de imagen 2">
            <a:extLst>
              <a:ext uri="{FF2B5EF4-FFF2-40B4-BE49-F238E27FC236}">
                <a16:creationId xmlns:a16="http://schemas.microsoft.com/office/drawing/2014/main" id="{AEA6C682-A996-D845-A161-2DB8EA9D7CA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671750" y="2211596"/>
            <a:ext cx="1800000" cy="1800000"/>
          </a:xfrm>
          <a:prstGeom prst="ellipse">
            <a:avLst/>
          </a:prstGeom>
        </p:spPr>
        <p:txBody>
          <a:bodyPr anchor="ctr"/>
          <a:lstStyle>
            <a:lvl1pPr algn="ctr">
              <a:defRPr/>
            </a:lvl1pPr>
          </a:lstStyle>
          <a:p>
            <a:r>
              <a:rPr lang="en-GB" noProof="0" dirty="0"/>
              <a:t>Click to add presenter’s image or logo</a:t>
            </a:r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D7FF8990-05D0-FF44-BBEF-278B2261E2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1405633"/>
            <a:ext cx="3886200" cy="8059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>
              <a:defRPr b="1">
                <a:solidFill>
                  <a:srgbClr val="3A4F92"/>
                </a:solidFill>
              </a:defRPr>
            </a:lvl1pPr>
          </a:lstStyle>
          <a:p>
            <a:r>
              <a:rPr lang="en-GB" noProof="0" dirty="0"/>
              <a:t>Contact Me</a:t>
            </a:r>
          </a:p>
        </p:txBody>
      </p:sp>
    </p:spTree>
    <p:extLst>
      <p:ext uri="{BB962C8B-B14F-4D97-AF65-F5344CB8AC3E}">
        <p14:creationId xmlns:p14="http://schemas.microsoft.com/office/powerpoint/2010/main" val="1448601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ue one colum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606AB9CC-D7C0-5146-B1DE-6ED99B4440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73844"/>
            <a:ext cx="7886700" cy="8450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>
              <a:defRPr b="1" u="none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to add </a:t>
            </a:r>
            <a:br>
              <a:rPr lang="en-GB" noProof="0"/>
            </a:br>
            <a:r>
              <a:rPr lang="en-GB" noProof="0"/>
              <a:t>single or double line title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15C2F7A6-9AE4-1447-AFE1-EDA8FA4AD091}"/>
              </a:ext>
            </a:extLst>
          </p:cNvPr>
          <p:cNvCxnSpPr>
            <a:cxnSpLocks/>
          </p:cNvCxnSpPr>
          <p:nvPr userDrawn="1"/>
        </p:nvCxnSpPr>
        <p:spPr>
          <a:xfrm>
            <a:off x="628650" y="1118862"/>
            <a:ext cx="78867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0AD64B59-607F-F844-BB48-BE1E9863970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0" name="Marcador de número de diapositiva 1">
            <a:extLst>
              <a:ext uri="{FF2B5EF4-FFF2-40B4-BE49-F238E27FC236}">
                <a16:creationId xmlns:a16="http://schemas.microsoft.com/office/drawing/2014/main" id="{664B2D6B-D9F5-C14D-9361-3C6C6BC9521B}"/>
              </a:ext>
            </a:extLst>
          </p:cNvPr>
          <p:cNvSpPr txBox="1">
            <a:spLocks/>
          </p:cNvSpPr>
          <p:nvPr userDrawn="1"/>
        </p:nvSpPr>
        <p:spPr>
          <a:xfrm>
            <a:off x="6802820" y="4767263"/>
            <a:ext cx="2057400" cy="273844"/>
          </a:xfrm>
          <a:prstGeom prst="rect">
            <a:avLst/>
          </a:prstGeom>
        </p:spPr>
        <p:txBody>
          <a:bodyPr vert="horz" lIns="68580" tIns="34290" rIns="0" bIns="3429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99ABBF-21E4-AF4D-A799-EBEEF7E96997}" type="slidenum">
              <a:rPr lang="en-GB" sz="750" smtClean="0"/>
              <a:pPr/>
              <a:t>‹#›</a:t>
            </a:fld>
            <a:endParaRPr lang="en-GB" sz="750" dirty="0"/>
          </a:p>
        </p:txBody>
      </p:sp>
    </p:spTree>
    <p:extLst>
      <p:ext uri="{BB962C8B-B14F-4D97-AF65-F5344CB8AC3E}">
        <p14:creationId xmlns:p14="http://schemas.microsoft.com/office/powerpoint/2010/main" val="1497578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ue doble colum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606AB9CC-D7C0-5146-B1DE-6ED99B4440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73844"/>
            <a:ext cx="7886700" cy="8450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>
              <a:defRPr b="1" u="none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to add </a:t>
            </a:r>
            <a:br>
              <a:rPr lang="en-GB" noProof="0"/>
            </a:br>
            <a:r>
              <a:rPr lang="en-GB" noProof="0"/>
              <a:t>single or double line title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EC495378-3466-014E-8403-C767456DFC0C}"/>
              </a:ext>
            </a:extLst>
          </p:cNvPr>
          <p:cNvCxnSpPr>
            <a:cxnSpLocks/>
          </p:cNvCxnSpPr>
          <p:nvPr userDrawn="1"/>
        </p:nvCxnSpPr>
        <p:spPr>
          <a:xfrm>
            <a:off x="628650" y="1118862"/>
            <a:ext cx="78867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Marcador de número de diapositiva 1">
            <a:extLst>
              <a:ext uri="{FF2B5EF4-FFF2-40B4-BE49-F238E27FC236}">
                <a16:creationId xmlns:a16="http://schemas.microsoft.com/office/drawing/2014/main" id="{494988E7-5C09-AE40-9CCC-07C3A3CB0969}"/>
              </a:ext>
            </a:extLst>
          </p:cNvPr>
          <p:cNvSpPr txBox="1">
            <a:spLocks/>
          </p:cNvSpPr>
          <p:nvPr userDrawn="1"/>
        </p:nvSpPr>
        <p:spPr>
          <a:xfrm>
            <a:off x="6802820" y="4767263"/>
            <a:ext cx="2057400" cy="273844"/>
          </a:xfrm>
          <a:prstGeom prst="rect">
            <a:avLst/>
          </a:prstGeom>
        </p:spPr>
        <p:txBody>
          <a:bodyPr vert="horz" lIns="68580" tIns="34290" rIns="0" bIns="3429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99ABBF-21E4-AF4D-A799-EBEEF7E96997}" type="slidenum">
              <a:rPr lang="en-GB" sz="750" smtClean="0"/>
              <a:pPr/>
              <a:t>‹#›</a:t>
            </a:fld>
            <a:endParaRPr lang="en-GB" sz="75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5C29892-9A62-384B-94A6-6910188844F4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955CD2BA-2361-A947-AEE7-7BF964497BE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68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 one colum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FED0755D-1DE4-0E4E-A40E-ECFDA1792D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73844"/>
            <a:ext cx="7886700" cy="842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>
              <a:defRPr b="1">
                <a:solidFill>
                  <a:srgbClr val="2899B6"/>
                </a:solidFill>
              </a:defRPr>
            </a:lvl1pPr>
          </a:lstStyle>
          <a:p>
            <a:r>
              <a:rPr lang="en-GB" noProof="0"/>
              <a:t>Click to add </a:t>
            </a:r>
            <a:br>
              <a:rPr lang="en-GB" noProof="0"/>
            </a:br>
            <a:r>
              <a:rPr lang="en-GB" noProof="0"/>
              <a:t>single or double line title</a:t>
            </a: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AB6956FA-3116-2347-91E7-33AE16721DEB}"/>
              </a:ext>
            </a:extLst>
          </p:cNvPr>
          <p:cNvCxnSpPr>
            <a:cxnSpLocks/>
          </p:cNvCxnSpPr>
          <p:nvPr userDrawn="1"/>
        </p:nvCxnSpPr>
        <p:spPr>
          <a:xfrm>
            <a:off x="628650" y="1118862"/>
            <a:ext cx="7886700" cy="0"/>
          </a:xfrm>
          <a:prstGeom prst="line">
            <a:avLst/>
          </a:prstGeom>
          <a:ln w="12700">
            <a:solidFill>
              <a:srgbClr val="2899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Marcador de número de diapositiva 1">
            <a:extLst>
              <a:ext uri="{FF2B5EF4-FFF2-40B4-BE49-F238E27FC236}">
                <a16:creationId xmlns:a16="http://schemas.microsoft.com/office/drawing/2014/main" id="{8FFF5697-37B4-6D4B-A05F-28FA2313651C}"/>
              </a:ext>
            </a:extLst>
          </p:cNvPr>
          <p:cNvSpPr txBox="1">
            <a:spLocks/>
          </p:cNvSpPr>
          <p:nvPr userDrawn="1"/>
        </p:nvSpPr>
        <p:spPr>
          <a:xfrm>
            <a:off x="6802820" y="4767263"/>
            <a:ext cx="2057400" cy="273844"/>
          </a:xfrm>
          <a:prstGeom prst="rect">
            <a:avLst/>
          </a:prstGeom>
        </p:spPr>
        <p:txBody>
          <a:bodyPr vert="horz" lIns="68580" tIns="34290" rIns="0" bIns="3429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99ABBF-21E4-AF4D-A799-EBEEF7E96997}" type="slidenum">
              <a:rPr lang="en-GB" sz="750" smtClean="0"/>
              <a:pPr/>
              <a:t>‹#›</a:t>
            </a:fld>
            <a:endParaRPr lang="en-GB" sz="750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0FBAD989-AFFF-5B4F-BF05-819DBB91657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00000"/>
              </a:lnSpc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>
                <a:solidFill>
                  <a:schemeClr val="tx1"/>
                </a:solidFill>
              </a:defRPr>
            </a:lvl3pPr>
            <a:lvl4pPr>
              <a:lnSpc>
                <a:spcPct val="100000"/>
              </a:lnSpc>
              <a:defRPr>
                <a:solidFill>
                  <a:schemeClr val="tx1"/>
                </a:solidFill>
              </a:defRPr>
            </a:lvl4pPr>
            <a:lvl5pPr>
              <a:lnSpc>
                <a:spcPct val="100000"/>
              </a:lnSpc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2327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 doble colum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FED0755D-1DE4-0E4E-A40E-ECFDA1792D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73844"/>
            <a:ext cx="7886700" cy="8450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>
              <a:defRPr b="1">
                <a:solidFill>
                  <a:srgbClr val="2899B6"/>
                </a:solidFill>
              </a:defRPr>
            </a:lvl1pPr>
          </a:lstStyle>
          <a:p>
            <a:r>
              <a:rPr lang="en-GB" noProof="0" dirty="0"/>
              <a:t>Click to add </a:t>
            </a:r>
            <a:br>
              <a:rPr lang="en-GB" noProof="0" dirty="0"/>
            </a:br>
            <a:r>
              <a:rPr lang="en-GB" noProof="0" dirty="0"/>
              <a:t>single or double line title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D052E6E-C820-744D-BF99-1914C53A6BB5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2B301010-4548-A745-B88D-24B5EE33BA8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28439B3C-89CE-9C44-A41E-D6CAE7C184B7}"/>
              </a:ext>
            </a:extLst>
          </p:cNvPr>
          <p:cNvCxnSpPr>
            <a:cxnSpLocks/>
          </p:cNvCxnSpPr>
          <p:nvPr userDrawn="1"/>
        </p:nvCxnSpPr>
        <p:spPr>
          <a:xfrm>
            <a:off x="628650" y="1118862"/>
            <a:ext cx="7886700" cy="0"/>
          </a:xfrm>
          <a:prstGeom prst="line">
            <a:avLst/>
          </a:prstGeom>
          <a:ln w="12700">
            <a:solidFill>
              <a:srgbClr val="2899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Marcador de número de diapositiva 1">
            <a:extLst>
              <a:ext uri="{FF2B5EF4-FFF2-40B4-BE49-F238E27FC236}">
                <a16:creationId xmlns:a16="http://schemas.microsoft.com/office/drawing/2014/main" id="{A7E1D224-5E94-8741-A715-4C0BAD5A3DBC}"/>
              </a:ext>
            </a:extLst>
          </p:cNvPr>
          <p:cNvSpPr txBox="1">
            <a:spLocks/>
          </p:cNvSpPr>
          <p:nvPr userDrawn="1"/>
        </p:nvSpPr>
        <p:spPr>
          <a:xfrm>
            <a:off x="6802820" y="4767263"/>
            <a:ext cx="2057400" cy="273844"/>
          </a:xfrm>
          <a:prstGeom prst="rect">
            <a:avLst/>
          </a:prstGeom>
        </p:spPr>
        <p:txBody>
          <a:bodyPr vert="horz" lIns="68580" tIns="34290" rIns="0" bIns="3429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99ABBF-21E4-AF4D-A799-EBEEF7E96997}" type="slidenum">
              <a:rPr lang="en-GB" sz="750" smtClean="0"/>
              <a:pPr/>
              <a:t>‹#›</a:t>
            </a:fld>
            <a:endParaRPr lang="en-GB" sz="750" dirty="0"/>
          </a:p>
        </p:txBody>
      </p:sp>
    </p:spTree>
    <p:extLst>
      <p:ext uri="{BB962C8B-B14F-4D97-AF65-F5344CB8AC3E}">
        <p14:creationId xmlns:p14="http://schemas.microsoft.com/office/powerpoint/2010/main" val="3805199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3936001F-3EA8-3D43-ACC7-0985BA8224D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07466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add title</a:t>
            </a:r>
          </a:p>
        </p:txBody>
      </p:sp>
      <p:sp>
        <p:nvSpPr>
          <p:cNvPr id="6" name="Marcador de número de diapositiva 1">
            <a:extLst>
              <a:ext uri="{FF2B5EF4-FFF2-40B4-BE49-F238E27FC236}">
                <a16:creationId xmlns:a16="http://schemas.microsoft.com/office/drawing/2014/main" id="{FEC92701-C72D-D949-B842-FBA4C71FA42A}"/>
              </a:ext>
            </a:extLst>
          </p:cNvPr>
          <p:cNvSpPr txBox="1">
            <a:spLocks/>
          </p:cNvSpPr>
          <p:nvPr userDrawn="1"/>
        </p:nvSpPr>
        <p:spPr>
          <a:xfrm>
            <a:off x="6802820" y="4767263"/>
            <a:ext cx="2057400" cy="273844"/>
          </a:xfrm>
          <a:prstGeom prst="rect">
            <a:avLst/>
          </a:prstGeom>
        </p:spPr>
        <p:txBody>
          <a:bodyPr vert="horz" lIns="68580" tIns="34290" rIns="0" bIns="3429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99ABBF-21E4-AF4D-A799-EBEEF7E96997}" type="slidenum">
              <a:rPr lang="en-GB" sz="750" smtClean="0"/>
              <a:pPr/>
              <a:t>‹#›</a:t>
            </a:fld>
            <a:endParaRPr lang="en-GB" sz="750" dirty="0"/>
          </a:p>
        </p:txBody>
      </p:sp>
    </p:spTree>
    <p:extLst>
      <p:ext uri="{BB962C8B-B14F-4D97-AF65-F5344CB8AC3E}">
        <p14:creationId xmlns:p14="http://schemas.microsoft.com/office/powerpoint/2010/main" val="3306534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842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CD65DE56-B0D5-CE45-9210-5E06170FA2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10569" y="4712723"/>
            <a:ext cx="2057400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A99ABBF-21E4-AF4D-A799-EBEEF7E9699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0818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1" r:id="rId2"/>
    <p:sldLayoutId id="2147483768" r:id="rId3"/>
    <p:sldLayoutId id="2147483769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44" r:id="rId17"/>
    <p:sldLayoutId id="2147483720" r:id="rId18"/>
    <p:sldLayoutId id="2147483745" r:id="rId19"/>
    <p:sldLayoutId id="2147483747" r:id="rId20"/>
    <p:sldLayoutId id="2147483748" r:id="rId21"/>
    <p:sldLayoutId id="2147483751" r:id="rId22"/>
    <p:sldLayoutId id="2147483752" r:id="rId23"/>
    <p:sldLayoutId id="2147483753" r:id="rId24"/>
    <p:sldLayoutId id="2147483754" r:id="rId25"/>
    <p:sldLayoutId id="2147483749" r:id="rId26"/>
    <p:sldLayoutId id="2147483746" r:id="rId27"/>
    <p:sldLayoutId id="2147483750" r:id="rId28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i="0" kern="1200">
          <a:solidFill>
            <a:schemeClr val="tx1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6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D11FBB-901C-EB48-A2D0-2D1D87170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This is your </a:t>
            </a:r>
            <a:br>
              <a:rPr lang="en-GB" dirty="0"/>
            </a:br>
            <a:r>
              <a:rPr lang="en-GB" dirty="0"/>
              <a:t>presentation title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A618DD-AA98-9244-A38F-9E5D1DA34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370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BEE818-4FD4-664C-8A57-7ADCD4653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E673559-4EBD-7246-A2D6-D359DDC00DC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710D04D9-8764-0D4A-8086-E1278304DB0C}"/>
              </a:ext>
            </a:extLst>
          </p:cNvPr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7064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9F0F965D-1F13-4248-9ABF-13E2324F1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C98754FD-E79A-7345-9997-A36DB8F22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3689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9B5D92E2-40EA-0E4C-90C3-3E3793418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85B1B96-D693-1241-B053-DF9BF82FAF4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69917DE7-9B8F-F845-92D1-5DB73B2199E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1353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9B0A49E-6CF6-F945-9043-AC324C07C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86369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801612E-5836-654E-B1D1-3CF912A2B831}"/>
              </a:ext>
            </a:extLst>
          </p:cNvPr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F7C5BA41-5CFC-7443-BD08-EAF4DFCADDC8}"/>
              </a:ext>
            </a:extLst>
          </p:cNvPr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19527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AC6C1AE-7B14-4C41-8ECE-5D0FE2574A8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15037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C5F01B90-C66F-0A42-AB95-B81FEECDE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C8B772B2-0EDA-074A-8BCA-12B15F2056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2001375"/>
              </p:ext>
            </p:extLst>
          </p:nvPr>
        </p:nvGraphicFramePr>
        <p:xfrm>
          <a:off x="628650" y="2067654"/>
          <a:ext cx="7886700" cy="153533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77340">
                  <a:extLst>
                    <a:ext uri="{9D8B030D-6E8A-4147-A177-3AD203B41FA5}">
                      <a16:colId xmlns:a16="http://schemas.microsoft.com/office/drawing/2014/main" val="3102154501"/>
                    </a:ext>
                  </a:extLst>
                </a:gridCol>
                <a:gridCol w="1577340">
                  <a:extLst>
                    <a:ext uri="{9D8B030D-6E8A-4147-A177-3AD203B41FA5}">
                      <a16:colId xmlns:a16="http://schemas.microsoft.com/office/drawing/2014/main" val="2848459411"/>
                    </a:ext>
                  </a:extLst>
                </a:gridCol>
                <a:gridCol w="1577340">
                  <a:extLst>
                    <a:ext uri="{9D8B030D-6E8A-4147-A177-3AD203B41FA5}">
                      <a16:colId xmlns:a16="http://schemas.microsoft.com/office/drawing/2014/main" val="1355175838"/>
                    </a:ext>
                  </a:extLst>
                </a:gridCol>
                <a:gridCol w="1577340">
                  <a:extLst>
                    <a:ext uri="{9D8B030D-6E8A-4147-A177-3AD203B41FA5}">
                      <a16:colId xmlns:a16="http://schemas.microsoft.com/office/drawing/2014/main" val="56675873"/>
                    </a:ext>
                  </a:extLst>
                </a:gridCol>
                <a:gridCol w="1577340">
                  <a:extLst>
                    <a:ext uri="{9D8B030D-6E8A-4147-A177-3AD203B41FA5}">
                      <a16:colId xmlns:a16="http://schemas.microsoft.com/office/drawing/2014/main" val="916239402"/>
                    </a:ext>
                  </a:extLst>
                </a:gridCol>
              </a:tblGrid>
              <a:tr h="4175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cap="none" spc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Title</a:t>
                      </a:r>
                      <a:endParaRPr lang="en-US" sz="1500" b="1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Lato Black" panose="020F0502020204030203" pitchFamily="34" charset="0"/>
                        <a:cs typeface="Arial" panose="020B0604020202020204" pitchFamily="34" charset="0"/>
                      </a:endParaRPr>
                    </a:p>
                  </a:txBody>
                  <a:tcPr marL="123712" marR="123712" marT="61856" marB="6185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 cap="none" spc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One</a:t>
                      </a:r>
                      <a:endParaRPr lang="en-US" sz="1500" b="1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3712" marR="123712" marT="61856" marB="6185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 cap="none" spc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Two</a:t>
                      </a:r>
                      <a:endParaRPr lang="en-US" sz="1500" b="1" cap="none" spc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3712" marR="123712" marT="61856" marB="6185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 cap="none" spc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Three</a:t>
                      </a:r>
                      <a:endParaRPr lang="en-US" sz="1500" b="1" cap="none" spc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3712" marR="123712" marT="61856" marB="6185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 cap="none" spc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Four</a:t>
                      </a:r>
                      <a:endParaRPr lang="en-US" sz="1500" b="1" cap="none" spc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3712" marR="123712" marT="61856" marB="61856" anchor="ctr"/>
                </a:tc>
                <a:extLst>
                  <a:ext uri="{0D108BD9-81ED-4DB2-BD59-A6C34878D82A}">
                    <a16:rowId xmlns:a16="http://schemas.microsoft.com/office/drawing/2014/main" val="2131970566"/>
                  </a:ext>
                </a:extLst>
              </a:tr>
              <a:tr h="372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cap="none" spc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</a:t>
                      </a:r>
                      <a:r>
                        <a:rPr lang="en-US" sz="1300" cap="none" spc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One</a:t>
                      </a:r>
                      <a:endParaRPr lang="en-US" sz="1300" b="0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Lato Black" panose="020F0502020204030203" pitchFamily="34" charset="0"/>
                        <a:cs typeface="Arial" panose="020B0604020202020204" pitchFamily="34" charset="0"/>
                      </a:endParaRPr>
                    </a:p>
                  </a:txBody>
                  <a:tcPr marL="123712" marR="123712" marT="61856" marB="6185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300" cap="none" spc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1300" b="0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3712" marR="123712" marT="61856" marB="6185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300" cap="none" spc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en-US" sz="1300" b="0" cap="none" spc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3712" marR="123712" marT="61856" marB="6185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300" cap="none" spc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300" b="0" cap="none" spc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3712" marR="123712" marT="61856" marB="6185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300" cap="none" spc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4600</a:t>
                      </a:r>
                      <a:endParaRPr lang="en-US" sz="1300" b="0" cap="none" spc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3712" marR="123712" marT="61856" marB="61856" anchor="ctr"/>
                </a:tc>
                <a:extLst>
                  <a:ext uri="{0D108BD9-81ED-4DB2-BD59-A6C34878D82A}">
                    <a16:rowId xmlns:a16="http://schemas.microsoft.com/office/drawing/2014/main" val="3377877797"/>
                  </a:ext>
                </a:extLst>
              </a:tr>
              <a:tr h="372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cap="none" spc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</a:t>
                      </a:r>
                      <a:r>
                        <a:rPr lang="en-US" sz="1300" cap="none" spc="0" baseline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Two</a:t>
                      </a:r>
                      <a:endParaRPr lang="en-US" sz="1300" b="0" cap="none" spc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Lato Black" panose="020F0502020204030203" pitchFamily="34" charset="0"/>
                        <a:cs typeface="Arial" panose="020B0604020202020204" pitchFamily="34" charset="0"/>
                      </a:endParaRPr>
                    </a:p>
                  </a:txBody>
                  <a:tcPr marL="123712" marR="123712" marT="61856" marB="6185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300" cap="none" spc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en-US" sz="1300" b="0" cap="none" spc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3712" marR="123712" marT="61856" marB="6185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300" cap="none" spc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1900</a:t>
                      </a:r>
                      <a:endParaRPr lang="en-US" sz="1300" b="0" cap="none" spc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3712" marR="123712" marT="61856" marB="6185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300" cap="none" spc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</a:t>
                      </a:r>
                      <a:endParaRPr lang="en-US" sz="1300" b="0" cap="none" spc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3712" marR="123712" marT="61856" marB="6185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300" cap="none" spc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300" b="0" cap="none" spc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3712" marR="123712" marT="61856" marB="61856" anchor="ctr"/>
                </a:tc>
                <a:extLst>
                  <a:ext uri="{0D108BD9-81ED-4DB2-BD59-A6C34878D82A}">
                    <a16:rowId xmlns:a16="http://schemas.microsoft.com/office/drawing/2014/main" val="2772845678"/>
                  </a:ext>
                </a:extLst>
              </a:tr>
              <a:tr h="372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cap="none" spc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</a:t>
                      </a:r>
                      <a:r>
                        <a:rPr lang="en-US" sz="1300" cap="none" spc="0" baseline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Three</a:t>
                      </a:r>
                      <a:endParaRPr lang="en-US" sz="1300" b="0" cap="none" spc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Lato Black" panose="020F0502020204030203" pitchFamily="34" charset="0"/>
                        <a:cs typeface="Arial" panose="020B0604020202020204" pitchFamily="34" charset="0"/>
                      </a:endParaRPr>
                    </a:p>
                  </a:txBody>
                  <a:tcPr marL="123712" marR="123712" marT="61856" marB="6185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300" cap="none" spc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  <a:endParaRPr lang="en-US" sz="1300" b="0" cap="none" spc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3712" marR="123712" marT="61856" marB="6185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300" cap="none" spc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endParaRPr lang="en-US" sz="1300" b="0" cap="none" spc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3712" marR="123712" marT="61856" marB="6185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300" cap="none" spc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</a:t>
                      </a:r>
                      <a:endParaRPr lang="en-US" sz="1300" b="0" cap="none" spc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3712" marR="123712" marT="61856" marB="6185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300" cap="none" spc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</a:t>
                      </a:r>
                      <a:endParaRPr lang="en-US" sz="1300" b="0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3712" marR="123712" marT="61856" marB="61856" anchor="ctr"/>
                </a:tc>
                <a:extLst>
                  <a:ext uri="{0D108BD9-81ED-4DB2-BD59-A6C34878D82A}">
                    <a16:rowId xmlns:a16="http://schemas.microsoft.com/office/drawing/2014/main" val="2188887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09773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9F467259-9D2A-D04E-BCE9-292FA3E91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5" name="Marcador de contenido 5">
            <a:extLst>
              <a:ext uri="{FF2B5EF4-FFF2-40B4-BE49-F238E27FC236}">
                <a16:creationId xmlns:a16="http://schemas.microsoft.com/office/drawing/2014/main" id="{FD943D91-F6DC-7543-9F2F-64B17FB992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2814293"/>
              </p:ext>
            </p:extLst>
          </p:nvPr>
        </p:nvGraphicFramePr>
        <p:xfrm>
          <a:off x="1614488" y="1384697"/>
          <a:ext cx="5915025" cy="3248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76406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7D0F8DEA-D634-FB4F-B6A4-829786815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Marcador de contenido 8">
            <a:extLst>
              <a:ext uri="{FF2B5EF4-FFF2-40B4-BE49-F238E27FC236}">
                <a16:creationId xmlns:a16="http://schemas.microsoft.com/office/drawing/2014/main" id="{EE9F9090-CF8D-DC43-AF15-A73ED4A1DD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0398699"/>
              </p:ext>
            </p:extLst>
          </p:nvPr>
        </p:nvGraphicFramePr>
        <p:xfrm>
          <a:off x="1614488" y="1384697"/>
          <a:ext cx="5915025" cy="3248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60716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CCD3EB6-2181-A3E3-603F-BCDB1EA7306A}"/>
              </a:ext>
            </a:extLst>
          </p:cNvPr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r>
              <a:rPr lang="es-ES" dirty="0"/>
              <a:t>Email: </a:t>
            </a:r>
          </a:p>
          <a:p>
            <a:r>
              <a:rPr lang="es-ES" dirty="0"/>
              <a:t>Twitter:</a:t>
            </a:r>
          </a:p>
          <a:p>
            <a:r>
              <a:rPr lang="es-ES" dirty="0"/>
              <a:t>LinkedIn:</a:t>
            </a:r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D00D28-F9FE-9F4E-1CC4-56CC45A28F4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A6DDE2A-26E9-6FF6-C4D2-8951CB8BA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Contact</a:t>
            </a:r>
            <a:r>
              <a:rPr lang="es-ES" dirty="0"/>
              <a:t> 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6336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598B62FF-D167-FB4E-AE5B-F391E5AF8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Design Guidelines</a:t>
            </a:r>
          </a:p>
        </p:txBody>
      </p:sp>
      <p:sp>
        <p:nvSpPr>
          <p:cNvPr id="9" name="Marcador de contenido 8">
            <a:extLst>
              <a:ext uri="{FF2B5EF4-FFF2-40B4-BE49-F238E27FC236}">
                <a16:creationId xmlns:a16="http://schemas.microsoft.com/office/drawing/2014/main" id="{979EC1FF-5F32-5746-A464-925A8B958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800" b="1" dirty="0"/>
              <a:t>Titles font: </a:t>
            </a:r>
            <a:r>
              <a:rPr lang="en-GB" sz="1800" dirty="0"/>
              <a:t>Arial Black Bold</a:t>
            </a:r>
          </a:p>
          <a:p>
            <a:r>
              <a:rPr lang="en-GB" sz="1800" b="1" dirty="0"/>
              <a:t>Subtitles font: </a:t>
            </a:r>
            <a:r>
              <a:rPr lang="en-GB" sz="1800" dirty="0"/>
              <a:t>Arial Bold</a:t>
            </a:r>
          </a:p>
          <a:p>
            <a:r>
              <a:rPr lang="en-GB" sz="1800" b="1" dirty="0"/>
              <a:t>Body text font: </a:t>
            </a:r>
            <a:r>
              <a:rPr lang="en-GB" sz="1800" dirty="0"/>
              <a:t>Arial Regular</a:t>
            </a:r>
          </a:p>
          <a:p>
            <a:r>
              <a:rPr lang="en-GB" sz="1800" b="1" dirty="0"/>
              <a:t>EBMT Blue: </a:t>
            </a:r>
            <a:r>
              <a:rPr lang="en-GB" sz="1800" dirty="0"/>
              <a:t>#2a4e95 | RGB: 58/79/146 </a:t>
            </a:r>
          </a:p>
          <a:p>
            <a:r>
              <a:rPr lang="en-GB" sz="1800" b="1" dirty="0"/>
              <a:t>EBMT Turquoise: </a:t>
            </a:r>
            <a:r>
              <a:rPr lang="en-GB" sz="1800" dirty="0"/>
              <a:t>#2899B6 | RGB: 40/153/182 </a:t>
            </a:r>
          </a:p>
          <a:p>
            <a:r>
              <a:rPr lang="en-GB" sz="1800" b="1" dirty="0"/>
              <a:t>Logo: </a:t>
            </a:r>
            <a:r>
              <a:rPr lang="en-GB" sz="1800" dirty="0"/>
              <a:t>do not add extra logos or modify the existing ones</a:t>
            </a:r>
          </a:p>
          <a:p>
            <a:r>
              <a:rPr lang="en-GB" sz="1800" b="1" dirty="0"/>
              <a:t>Graphics: </a:t>
            </a:r>
            <a:r>
              <a:rPr lang="en-GB" sz="1800" dirty="0"/>
              <a:t>use the “EBMT new” colour theme (design&gt;colours) </a:t>
            </a:r>
          </a:p>
        </p:txBody>
      </p:sp>
    </p:spTree>
    <p:extLst>
      <p:ext uri="{BB962C8B-B14F-4D97-AF65-F5344CB8AC3E}">
        <p14:creationId xmlns:p14="http://schemas.microsoft.com/office/powerpoint/2010/main" val="5835115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6F38007A-B225-5634-98FA-6B15C3EF18B9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47651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BE9BF6-BC16-3C43-A5AF-5ACE60AE5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Thanks!</a:t>
            </a:r>
          </a:p>
        </p:txBody>
      </p:sp>
    </p:spTree>
    <p:extLst>
      <p:ext uri="{BB962C8B-B14F-4D97-AF65-F5344CB8AC3E}">
        <p14:creationId xmlns:p14="http://schemas.microsoft.com/office/powerpoint/2010/main" val="1783640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78C8C5-F9AE-DC41-9BB9-9A7845565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10 tips for an awesome Power Point Presentation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102731-81C1-4D4F-8C61-A4A6437C1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dirty="0"/>
              <a:t>Respect the </a:t>
            </a:r>
            <a:r>
              <a:rPr lang="en-GB" b="1" dirty="0"/>
              <a:t>design guidelines</a:t>
            </a:r>
            <a:r>
              <a:rPr lang="en-GB" dirty="0"/>
              <a:t>, use only the EBMT template colours and fonts 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b="1" dirty="0"/>
              <a:t>Don’t add the EBMT logo on every slide</a:t>
            </a:r>
            <a:r>
              <a:rPr lang="en-GB" dirty="0"/>
              <a:t>, they take up a lot of space that could be used to get your message across. They already know who you are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dirty="0"/>
              <a:t>Keep it </a:t>
            </a:r>
            <a:r>
              <a:rPr lang="en-GB" b="1" dirty="0"/>
              <a:t>clean and simple</a:t>
            </a:r>
            <a:r>
              <a:rPr lang="en-GB" dirty="0"/>
              <a:t>, limit the number of slides 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dirty="0"/>
              <a:t>Use </a:t>
            </a:r>
            <a:r>
              <a:rPr lang="en-GB" b="1" dirty="0"/>
              <a:t>key phrases</a:t>
            </a:r>
            <a:r>
              <a:rPr lang="en-GB" dirty="0"/>
              <a:t> and include only essential information 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dirty="0"/>
              <a:t>Use </a:t>
            </a:r>
            <a:r>
              <a:rPr lang="en-GB" b="1" dirty="0"/>
              <a:t>high-quality images</a:t>
            </a:r>
            <a:r>
              <a:rPr lang="en-GB" dirty="0"/>
              <a:t> that reinforce and complement your message 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dirty="0"/>
              <a:t>Choose the </a:t>
            </a:r>
            <a:r>
              <a:rPr lang="en-GB" b="1" dirty="0"/>
              <a:t>appropriate charts</a:t>
            </a:r>
            <a:r>
              <a:rPr lang="en-GB" dirty="0"/>
              <a:t> to explain the topic of the slide 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dirty="0"/>
              <a:t>Respect the </a:t>
            </a:r>
            <a:r>
              <a:rPr lang="en-GB" b="1" dirty="0"/>
              <a:t>spaces and margins</a:t>
            </a:r>
            <a:r>
              <a:rPr lang="en-GB" dirty="0"/>
              <a:t>, let your presentation breathe 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dirty="0"/>
              <a:t>Spend time in the </a:t>
            </a:r>
            <a:r>
              <a:rPr lang="en-GB" b="1" dirty="0"/>
              <a:t>slide sorting</a:t>
            </a:r>
            <a:r>
              <a:rPr lang="en-GB" dirty="0"/>
              <a:t>, know how to navigate your presentation 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b="1" dirty="0"/>
              <a:t>Bullet points</a:t>
            </a:r>
            <a:r>
              <a:rPr lang="en-GB" dirty="0"/>
              <a:t> should appear one at a time so the audience listens to the presenter 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b="1" dirty="0"/>
              <a:t>Time</a:t>
            </a:r>
            <a:r>
              <a:rPr lang="en-GB" dirty="0"/>
              <a:t> your presentation, </a:t>
            </a:r>
            <a:r>
              <a:rPr lang="en-GB" b="1" dirty="0"/>
              <a:t>speak</a:t>
            </a:r>
            <a:r>
              <a:rPr lang="en-GB" dirty="0"/>
              <a:t> comfortably and </a:t>
            </a:r>
            <a:r>
              <a:rPr lang="en-GB" b="1" dirty="0"/>
              <a:t>clear</a:t>
            </a:r>
            <a:r>
              <a:rPr lang="en-GB" dirty="0"/>
              <a:t>	                        … relax and enjoy!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117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06DF5658-E28E-0A48-A271-40DD19B7DC71}"/>
              </a:ext>
            </a:extLst>
          </p:cNvPr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9843811-7498-DD4C-8FFC-8910F3F86EB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42375AF2-4888-B44C-8A7A-F8804F050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Hello!</a:t>
            </a:r>
          </a:p>
        </p:txBody>
      </p:sp>
    </p:spTree>
    <p:extLst>
      <p:ext uri="{BB962C8B-B14F-4D97-AF65-F5344CB8AC3E}">
        <p14:creationId xmlns:p14="http://schemas.microsoft.com/office/powerpoint/2010/main" val="3871118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62BBB34A-4FBD-BA45-A7A7-C06A3FC81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Disclosure statement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A868588-B74B-C974-206C-2FC7829BD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0432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62BBB34A-4FBD-BA45-A7A7-C06A3FC81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Marcador de contenido 8">
            <a:extLst>
              <a:ext uri="{FF2B5EF4-FFF2-40B4-BE49-F238E27FC236}">
                <a16:creationId xmlns:a16="http://schemas.microsoft.com/office/drawing/2014/main" id="{EE4CC784-2E62-E04B-957B-971174E4613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" name="Marcador de contenido 9">
            <a:extLst>
              <a:ext uri="{FF2B5EF4-FFF2-40B4-BE49-F238E27FC236}">
                <a16:creationId xmlns:a16="http://schemas.microsoft.com/office/drawing/2014/main" id="{4796AE66-7D53-744E-AEF3-8841D6EE8F2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1911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E5EFC671-DFEA-CB44-9F64-000391F23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D1EE946F-84BA-1749-8802-FBA97F15C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0089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8B74DBD8-A431-8C40-87AC-55ADB0E51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D67556A-A89E-F24B-8EFB-C4CE79E4115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02A48D8D-4A5B-714D-A3CD-40202DE8AEB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242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F3A955BC-83ED-9244-B9A2-3D7D6178B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9573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EBMT new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2899B6"/>
      </a:accent1>
      <a:accent2>
        <a:srgbClr val="2A4E95"/>
      </a:accent2>
      <a:accent3>
        <a:srgbClr val="696868"/>
      </a:accent3>
      <a:accent4>
        <a:srgbClr val="95BFD2"/>
      </a:accent4>
      <a:accent5>
        <a:srgbClr val="868686"/>
      </a:accent5>
      <a:accent6>
        <a:srgbClr val="DEEAF1"/>
      </a:accent6>
      <a:hlink>
        <a:srgbClr val="D5D6EA"/>
      </a:hlink>
      <a:folHlink>
        <a:srgbClr val="DDDDD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5553</TotalTime>
  <Words>255</Words>
  <Application>Microsoft Office PowerPoint</Application>
  <PresentationFormat>On-screen Show (16:9)</PresentationFormat>
  <Paragraphs>49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Arial Black</vt:lpstr>
      <vt:lpstr>Tema de Office</vt:lpstr>
      <vt:lpstr>This is your  presentation title</vt:lpstr>
      <vt:lpstr>Design Guidelines</vt:lpstr>
      <vt:lpstr>10 tips for an awesome Power Point Presentation</vt:lpstr>
      <vt:lpstr>Hello!</vt:lpstr>
      <vt:lpstr>Disclosure statement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Contact Me</vt:lpstr>
      <vt:lpstr>PowerPoint Presentation</vt:lpstr>
      <vt:lpstr>Thanks!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EBMT</dc:creator>
  <cp:keywords/>
  <dc:description/>
  <cp:lastModifiedBy>EB MT</cp:lastModifiedBy>
  <cp:revision>188</cp:revision>
  <dcterms:created xsi:type="dcterms:W3CDTF">2020-08-04T07:22:19Z</dcterms:created>
  <dcterms:modified xsi:type="dcterms:W3CDTF">2024-05-17T08:51:58Z</dcterms:modified>
  <cp:category/>
</cp:coreProperties>
</file>