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6" r:id="rId2"/>
    <p:sldId id="267" r:id="rId3"/>
  </p:sldIdLst>
  <p:sldSz cx="30276800" cy="42799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lvl1pPr>
    <a:lvl2pPr marL="1616321" marR="0" indent="-677229"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2pPr>
    <a:lvl3pPr marL="2203253" marR="0" indent="-677229"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3pPr>
    <a:lvl4pPr marL="2857909" marR="0" indent="-744953"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4pPr>
    <a:lvl5pPr marL="3300365" marR="0" indent="-541783"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5pPr>
    <a:lvl6pPr marL="10882576" marR="0" indent="-343660"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6pPr>
    <a:lvl7pPr marL="12990359" marR="0" indent="-343660"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7pPr>
    <a:lvl8pPr marL="15098145" marR="0" indent="-343661"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8pPr>
    <a:lvl9pPr marL="17205928" marR="0" indent="-343661"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A2DA"/>
    <a:srgbClr val="213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204" y="162"/>
      </p:cViewPr>
      <p:guideLst/>
    </p:cSldViewPr>
  </p:slideViewPr>
  <p:notesTextViewPr>
    <p:cViewPr>
      <p:scale>
        <a:sx n="1" d="1"/>
        <a:sy n="1" d="1"/>
      </p:scale>
      <p:origin x="0" y="0"/>
    </p:cViewPr>
  </p:notesTextViewPr>
  <p:notesViewPr>
    <p:cSldViewPr snapToGrid="0">
      <p:cViewPr varScale="1">
        <p:scale>
          <a:sx n="77" d="100"/>
          <a:sy n="77" d="100"/>
        </p:scale>
        <p:origin x="1956"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48CC66-08EF-AF46-29BB-D9D29B22E4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0AD07F9-AF93-2394-DA3C-243AFF761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A7A36C2-0AE8-4312-9A79-4F81793A527C}" type="datetimeFigureOut">
              <a:rPr lang="en-US" smtClean="0"/>
              <a:t>7/11/2024</a:t>
            </a:fld>
            <a:endParaRPr lang="en-US"/>
          </a:p>
        </p:txBody>
      </p:sp>
      <p:sp>
        <p:nvSpPr>
          <p:cNvPr id="4" name="Footer Placeholder 3">
            <a:extLst>
              <a:ext uri="{FF2B5EF4-FFF2-40B4-BE49-F238E27FC236}">
                <a16:creationId xmlns:a16="http://schemas.microsoft.com/office/drawing/2014/main" id="{7A9D4BB9-DD7E-80D8-9CFB-7D2D8F2522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E32A9D4-7B26-D82B-AA08-6128DC3847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5A4F59-1F0C-462E-955A-320E77C8344F}" type="slidenum">
              <a:rPr lang="en-US" smtClean="0"/>
              <a:t>‹#›</a:t>
            </a:fld>
            <a:endParaRPr lang="en-US"/>
          </a:p>
        </p:txBody>
      </p:sp>
    </p:spTree>
    <p:extLst>
      <p:ext uri="{BB962C8B-B14F-4D97-AF65-F5344CB8AC3E}">
        <p14:creationId xmlns:p14="http://schemas.microsoft.com/office/powerpoint/2010/main" val="2624640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9" name="Shape 69"/>
          <p:cNvSpPr>
            <a:spLocks noGrp="1" noRot="1" noChangeAspect="1"/>
          </p:cNvSpPr>
          <p:nvPr>
            <p:ph type="sldImg"/>
          </p:nvPr>
        </p:nvSpPr>
        <p:spPr>
          <a:xfrm>
            <a:off x="1143000" y="685800"/>
            <a:ext cx="4572000" cy="3429000"/>
          </a:xfrm>
          <a:prstGeom prst="rect">
            <a:avLst/>
          </a:prstGeom>
        </p:spPr>
        <p:txBody>
          <a:bodyPr/>
          <a:lstStyle/>
          <a:p>
            <a:endParaRPr/>
          </a:p>
        </p:txBody>
      </p:sp>
      <p:sp>
        <p:nvSpPr>
          <p:cNvPr id="70" name="Shape 7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ingle column">
    <p:spTree>
      <p:nvGrpSpPr>
        <p:cNvPr id="1" name=""/>
        <p:cNvGrpSpPr/>
        <p:nvPr/>
      </p:nvGrpSpPr>
      <p:grpSpPr>
        <a:xfrm>
          <a:off x="0" y="0"/>
          <a:ext cx="0" cy="0"/>
          <a:chOff x="0" y="0"/>
          <a:chExt cx="0" cy="0"/>
        </a:xfrm>
      </p:grpSpPr>
      <p:sp>
        <p:nvSpPr>
          <p:cNvPr id="3" name="Text Placeholder 2" descr="Click to add email">
            <a:extLst>
              <a:ext uri="{FF2B5EF4-FFF2-40B4-BE49-F238E27FC236}">
                <a16:creationId xmlns:a16="http://schemas.microsoft.com/office/drawing/2014/main" id="{8335F60A-ACB1-6EDB-7E0D-92218AEA3635}"/>
              </a:ext>
            </a:extLst>
          </p:cNvPr>
          <p:cNvSpPr>
            <a:spLocks noGrp="1"/>
          </p:cNvSpPr>
          <p:nvPr>
            <p:ph type="body" sz="quarter" idx="24" hasCustomPrompt="1"/>
          </p:nvPr>
        </p:nvSpPr>
        <p:spPr>
          <a:xfrm>
            <a:off x="1431534" y="40925240"/>
            <a:ext cx="12117388" cy="581025"/>
          </a:xfrm>
          <a:prstGeom prst="rect">
            <a:avLst/>
          </a:prstGeom>
        </p:spPr>
        <p:txBody>
          <a:bodyPr>
            <a:normAutofit/>
          </a:bodyPr>
          <a:lstStyle>
            <a:lvl1pPr>
              <a:defRPr sz="3600">
                <a:solidFill>
                  <a:schemeClr val="tx1"/>
                </a:solidFill>
              </a:defRPr>
            </a:lvl1pPr>
          </a:lstStyle>
          <a:p>
            <a:pPr marL="0" marR="0" lvl="0" indent="0" algn="l" defTabSz="4215567" rtl="0" eaLnBrk="1" fontAlgn="auto" latinLnBrk="0" hangingPunct="1">
              <a:lnSpc>
                <a:spcPct val="100000"/>
              </a:lnSpc>
              <a:spcBef>
                <a:spcPts val="1000"/>
              </a:spcBef>
              <a:spcAft>
                <a:spcPts val="0"/>
              </a:spcAft>
              <a:buClrTx/>
              <a:buSzTx/>
              <a:buFontTx/>
              <a:buNone/>
              <a:tabLst/>
              <a:defRPr/>
            </a:pPr>
            <a:r>
              <a:rPr lang="en-US" b="1" dirty="0"/>
              <a:t>Click to add email</a:t>
            </a:r>
          </a:p>
        </p:txBody>
      </p:sp>
      <p:sp>
        <p:nvSpPr>
          <p:cNvPr id="17" name="Text Placeholder 16">
            <a:extLst>
              <a:ext uri="{FF2B5EF4-FFF2-40B4-BE49-F238E27FC236}">
                <a16:creationId xmlns:a16="http://schemas.microsoft.com/office/drawing/2014/main" id="{91112869-3EE5-7578-93B0-B85961A78D92}"/>
              </a:ext>
            </a:extLst>
          </p:cNvPr>
          <p:cNvSpPr>
            <a:spLocks noGrp="1"/>
          </p:cNvSpPr>
          <p:nvPr>
            <p:ph type="body" sz="quarter" idx="25" hasCustomPrompt="1"/>
          </p:nvPr>
        </p:nvSpPr>
        <p:spPr>
          <a:xfrm>
            <a:off x="11187016" y="6293588"/>
            <a:ext cx="18189266" cy="1932143"/>
          </a:xfrm>
          <a:prstGeom prst="rect">
            <a:avLst/>
          </a:prstGeom>
        </p:spPr>
        <p:txBody>
          <a:bodyPr>
            <a:normAutofit/>
          </a:bodyPr>
          <a:lstStyle>
            <a:lvl1pPr>
              <a:defRPr sz="3800" b="0"/>
            </a:lvl1pPr>
            <a:lvl5pPr>
              <a:defRPr/>
            </a:lvl5pPr>
          </a:lstStyle>
          <a:p>
            <a:pPr lvl="0"/>
            <a:r>
              <a:rPr lang="en-US" dirty="0"/>
              <a:t>Click to add affiliations</a:t>
            </a:r>
          </a:p>
        </p:txBody>
      </p:sp>
      <p:sp>
        <p:nvSpPr>
          <p:cNvPr id="30" name="Text Placeholder 16">
            <a:extLst>
              <a:ext uri="{FF2B5EF4-FFF2-40B4-BE49-F238E27FC236}">
                <a16:creationId xmlns:a16="http://schemas.microsoft.com/office/drawing/2014/main" id="{0C5E84F8-4F24-4D3E-6CB2-1EA96F65C310}"/>
              </a:ext>
            </a:extLst>
          </p:cNvPr>
          <p:cNvSpPr>
            <a:spLocks noGrp="1"/>
          </p:cNvSpPr>
          <p:nvPr>
            <p:ph type="body" sz="quarter" idx="26" hasCustomPrompt="1"/>
          </p:nvPr>
        </p:nvSpPr>
        <p:spPr>
          <a:xfrm>
            <a:off x="11187016" y="759788"/>
            <a:ext cx="18189266" cy="2817241"/>
          </a:xfrm>
          <a:prstGeom prst="rect">
            <a:avLst/>
          </a:prstGeom>
        </p:spPr>
        <p:txBody>
          <a:bodyPr>
            <a:normAutofit/>
          </a:bodyPr>
          <a:lstStyle>
            <a:lvl1pPr>
              <a:defRPr sz="5500" b="1"/>
            </a:lvl1pPr>
            <a:lvl5pPr>
              <a:defRPr/>
            </a:lvl5pPr>
          </a:lstStyle>
          <a:p>
            <a:pPr lvl="0"/>
            <a:r>
              <a:rPr lang="en-US" dirty="0"/>
              <a:t>CLICK TO ADD POSTER CODE AND TITLE</a:t>
            </a:r>
          </a:p>
        </p:txBody>
      </p:sp>
      <p:sp>
        <p:nvSpPr>
          <p:cNvPr id="31" name="Text Placeholder 16">
            <a:extLst>
              <a:ext uri="{FF2B5EF4-FFF2-40B4-BE49-F238E27FC236}">
                <a16:creationId xmlns:a16="http://schemas.microsoft.com/office/drawing/2014/main" id="{15F5AC59-B717-8B10-FF03-0EAFD1698B50}"/>
              </a:ext>
            </a:extLst>
          </p:cNvPr>
          <p:cNvSpPr>
            <a:spLocks noGrp="1"/>
          </p:cNvSpPr>
          <p:nvPr>
            <p:ph type="body" sz="quarter" idx="27" hasCustomPrompt="1"/>
          </p:nvPr>
        </p:nvSpPr>
        <p:spPr>
          <a:xfrm>
            <a:off x="11187017" y="3677951"/>
            <a:ext cx="18189265" cy="2514715"/>
          </a:xfrm>
          <a:prstGeom prst="rect">
            <a:avLst/>
          </a:prstGeom>
        </p:spPr>
        <p:txBody>
          <a:bodyPr>
            <a:normAutofit/>
          </a:bodyPr>
          <a:lstStyle>
            <a:lvl1pPr>
              <a:defRPr sz="5000" b="0"/>
            </a:lvl1pPr>
            <a:lvl5pPr>
              <a:defRPr/>
            </a:lvl5pPr>
          </a:lstStyle>
          <a:p>
            <a:pPr lvl="0"/>
            <a:r>
              <a:rPr lang="en-US" dirty="0"/>
              <a:t>Click to add authors</a:t>
            </a:r>
          </a:p>
        </p:txBody>
      </p:sp>
      <p:sp>
        <p:nvSpPr>
          <p:cNvPr id="32" name="Text Placeholder 23">
            <a:extLst>
              <a:ext uri="{FF2B5EF4-FFF2-40B4-BE49-F238E27FC236}">
                <a16:creationId xmlns:a16="http://schemas.microsoft.com/office/drawing/2014/main" id="{6550E8E2-EB6B-7C12-DA52-5A0AA0A5E79F}"/>
              </a:ext>
            </a:extLst>
          </p:cNvPr>
          <p:cNvSpPr>
            <a:spLocks noGrp="1"/>
          </p:cNvSpPr>
          <p:nvPr>
            <p:ph type="body" sz="quarter" idx="32" hasCustomPrompt="1"/>
          </p:nvPr>
        </p:nvSpPr>
        <p:spPr>
          <a:xfrm>
            <a:off x="1431534" y="9181496"/>
            <a:ext cx="27413732" cy="828001"/>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33" name="Text Placeholder 25">
            <a:extLst>
              <a:ext uri="{FF2B5EF4-FFF2-40B4-BE49-F238E27FC236}">
                <a16:creationId xmlns:a16="http://schemas.microsoft.com/office/drawing/2014/main" id="{C96EADA4-D925-523B-F6F5-5EEF38B81A88}"/>
              </a:ext>
            </a:extLst>
          </p:cNvPr>
          <p:cNvSpPr>
            <a:spLocks noGrp="1"/>
          </p:cNvSpPr>
          <p:nvPr>
            <p:ph type="body" sz="quarter" idx="33" hasCustomPrompt="1"/>
          </p:nvPr>
        </p:nvSpPr>
        <p:spPr>
          <a:xfrm>
            <a:off x="1431534" y="10043464"/>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44" name="Text Placeholder 23">
            <a:extLst>
              <a:ext uri="{FF2B5EF4-FFF2-40B4-BE49-F238E27FC236}">
                <a16:creationId xmlns:a16="http://schemas.microsoft.com/office/drawing/2014/main" id="{5EEF4B74-CC25-637D-8598-AEFB548D8352}"/>
              </a:ext>
            </a:extLst>
          </p:cNvPr>
          <p:cNvSpPr>
            <a:spLocks noGrp="1"/>
          </p:cNvSpPr>
          <p:nvPr>
            <p:ph type="body" sz="quarter" idx="34" hasCustomPrompt="1"/>
          </p:nvPr>
        </p:nvSpPr>
        <p:spPr>
          <a:xfrm>
            <a:off x="1431534" y="15684007"/>
            <a:ext cx="27413732" cy="828001"/>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45" name="Text Placeholder 25">
            <a:extLst>
              <a:ext uri="{FF2B5EF4-FFF2-40B4-BE49-F238E27FC236}">
                <a16:creationId xmlns:a16="http://schemas.microsoft.com/office/drawing/2014/main" id="{ED2FB3ED-BDA7-4526-3848-EA0081A601F5}"/>
              </a:ext>
            </a:extLst>
          </p:cNvPr>
          <p:cNvSpPr>
            <a:spLocks noGrp="1"/>
          </p:cNvSpPr>
          <p:nvPr>
            <p:ph type="body" sz="quarter" idx="35" hasCustomPrompt="1"/>
          </p:nvPr>
        </p:nvSpPr>
        <p:spPr>
          <a:xfrm>
            <a:off x="1431534" y="16545975"/>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46" name="Text Placeholder 23">
            <a:extLst>
              <a:ext uri="{FF2B5EF4-FFF2-40B4-BE49-F238E27FC236}">
                <a16:creationId xmlns:a16="http://schemas.microsoft.com/office/drawing/2014/main" id="{A3933FD0-89DE-DAE5-9E45-13FE20937D48}"/>
              </a:ext>
            </a:extLst>
          </p:cNvPr>
          <p:cNvSpPr>
            <a:spLocks noGrp="1"/>
          </p:cNvSpPr>
          <p:nvPr>
            <p:ph type="body" sz="quarter" idx="36" hasCustomPrompt="1"/>
          </p:nvPr>
        </p:nvSpPr>
        <p:spPr>
          <a:xfrm>
            <a:off x="1431534" y="27426666"/>
            <a:ext cx="27413732" cy="828001"/>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47" name="Text Placeholder 25">
            <a:extLst>
              <a:ext uri="{FF2B5EF4-FFF2-40B4-BE49-F238E27FC236}">
                <a16:creationId xmlns:a16="http://schemas.microsoft.com/office/drawing/2014/main" id="{AD3ED400-919E-188E-16A0-16C84AE052AC}"/>
              </a:ext>
            </a:extLst>
          </p:cNvPr>
          <p:cNvSpPr>
            <a:spLocks noGrp="1"/>
          </p:cNvSpPr>
          <p:nvPr>
            <p:ph type="body" sz="quarter" idx="37" hasCustomPrompt="1"/>
          </p:nvPr>
        </p:nvSpPr>
        <p:spPr>
          <a:xfrm>
            <a:off x="1431534" y="28288634"/>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48" name="Text Placeholder 23">
            <a:extLst>
              <a:ext uri="{FF2B5EF4-FFF2-40B4-BE49-F238E27FC236}">
                <a16:creationId xmlns:a16="http://schemas.microsoft.com/office/drawing/2014/main" id="{337BF8B9-836A-F378-02EC-095BE9930F24}"/>
              </a:ext>
            </a:extLst>
          </p:cNvPr>
          <p:cNvSpPr>
            <a:spLocks noGrp="1"/>
          </p:cNvSpPr>
          <p:nvPr>
            <p:ph type="body" sz="quarter" idx="38" hasCustomPrompt="1"/>
          </p:nvPr>
        </p:nvSpPr>
        <p:spPr>
          <a:xfrm>
            <a:off x="1431534" y="34228231"/>
            <a:ext cx="27413732" cy="828001"/>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49" name="Text Placeholder 25">
            <a:extLst>
              <a:ext uri="{FF2B5EF4-FFF2-40B4-BE49-F238E27FC236}">
                <a16:creationId xmlns:a16="http://schemas.microsoft.com/office/drawing/2014/main" id="{0E79AD40-A8ED-7BF2-83E0-059BAF535C05}"/>
              </a:ext>
            </a:extLst>
          </p:cNvPr>
          <p:cNvSpPr>
            <a:spLocks noGrp="1"/>
          </p:cNvSpPr>
          <p:nvPr>
            <p:ph type="body" sz="quarter" idx="39" hasCustomPrompt="1"/>
          </p:nvPr>
        </p:nvSpPr>
        <p:spPr>
          <a:xfrm>
            <a:off x="1431534" y="35090199"/>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50" name="Text Placeholder 23">
            <a:extLst>
              <a:ext uri="{FF2B5EF4-FFF2-40B4-BE49-F238E27FC236}">
                <a16:creationId xmlns:a16="http://schemas.microsoft.com/office/drawing/2014/main" id="{B1C46E13-97CE-E024-937C-4A9AD0EC2511}"/>
              </a:ext>
            </a:extLst>
          </p:cNvPr>
          <p:cNvSpPr>
            <a:spLocks noGrp="1"/>
          </p:cNvSpPr>
          <p:nvPr>
            <p:ph type="body" sz="quarter" idx="40" hasCustomPrompt="1"/>
          </p:nvPr>
        </p:nvSpPr>
        <p:spPr>
          <a:xfrm>
            <a:off x="1431534" y="38140929"/>
            <a:ext cx="27413732" cy="828001"/>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51" name="Text Placeholder 25">
            <a:extLst>
              <a:ext uri="{FF2B5EF4-FFF2-40B4-BE49-F238E27FC236}">
                <a16:creationId xmlns:a16="http://schemas.microsoft.com/office/drawing/2014/main" id="{2E1BF181-F60D-9E75-8218-BF1996BFE797}"/>
              </a:ext>
            </a:extLst>
          </p:cNvPr>
          <p:cNvSpPr>
            <a:spLocks noGrp="1"/>
          </p:cNvSpPr>
          <p:nvPr>
            <p:ph type="body" sz="quarter" idx="41" hasCustomPrompt="1"/>
          </p:nvPr>
        </p:nvSpPr>
        <p:spPr>
          <a:xfrm>
            <a:off x="1431534" y="39002897"/>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wo columns">
    <p:spTree>
      <p:nvGrpSpPr>
        <p:cNvPr id="1" name=""/>
        <p:cNvGrpSpPr/>
        <p:nvPr/>
      </p:nvGrpSpPr>
      <p:grpSpPr>
        <a:xfrm>
          <a:off x="0" y="0"/>
          <a:ext cx="0" cy="0"/>
          <a:chOff x="0" y="0"/>
          <a:chExt cx="0" cy="0"/>
        </a:xfrm>
      </p:grpSpPr>
      <p:sp>
        <p:nvSpPr>
          <p:cNvPr id="40" name="Rectángulo redondeado 3"/>
          <p:cNvSpPr/>
          <p:nvPr/>
        </p:nvSpPr>
        <p:spPr>
          <a:xfrm>
            <a:off x="15624532" y="8531541"/>
            <a:ext cx="13842284" cy="33449686"/>
          </a:xfrm>
          <a:prstGeom prst="roundRect">
            <a:avLst>
              <a:gd name="adj" fmla="val 2853"/>
            </a:avLst>
          </a:prstGeom>
          <a:solidFill>
            <a:srgbClr val="FFFFFF"/>
          </a:solidFill>
          <a:ln w="12700">
            <a:miter lim="400000"/>
          </a:ln>
        </p:spPr>
        <p:txBody>
          <a:bodyPr lIns="45719" rIns="45719" anchor="ctr"/>
          <a:lstStyle/>
          <a:p>
            <a:pPr algn="ctr"/>
            <a:endParaRPr/>
          </a:p>
        </p:txBody>
      </p:sp>
      <p:sp>
        <p:nvSpPr>
          <p:cNvPr id="41" name="Rectángulo redondeado 3"/>
          <p:cNvSpPr/>
          <p:nvPr/>
        </p:nvSpPr>
        <p:spPr>
          <a:xfrm>
            <a:off x="860783" y="8531541"/>
            <a:ext cx="13842284" cy="33449686"/>
          </a:xfrm>
          <a:prstGeom prst="roundRect">
            <a:avLst>
              <a:gd name="adj" fmla="val 2853"/>
            </a:avLst>
          </a:prstGeom>
          <a:solidFill>
            <a:srgbClr val="FFFFFF"/>
          </a:solidFill>
          <a:ln w="12700">
            <a:miter lim="400000"/>
          </a:ln>
        </p:spPr>
        <p:txBody>
          <a:bodyPr lIns="45719" rIns="45719" anchor="ctr"/>
          <a:lstStyle/>
          <a:p>
            <a:pPr algn="ctr"/>
            <a:endParaRPr/>
          </a:p>
        </p:txBody>
      </p:sp>
      <p:sp>
        <p:nvSpPr>
          <p:cNvPr id="55" name="Date Placeholder 3"/>
          <p:cNvSpPr txBox="1"/>
          <p:nvPr/>
        </p:nvSpPr>
        <p:spPr>
          <a:xfrm>
            <a:off x="15947756" y="40915539"/>
            <a:ext cx="12530680" cy="5539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lgn="r">
              <a:defRPr sz="3600"/>
            </a:lvl1pPr>
          </a:lstStyle>
          <a:p>
            <a:r>
              <a:rPr b="1" dirty="0"/>
              <a:t>www.ebmt.org </a:t>
            </a:r>
          </a:p>
        </p:txBody>
      </p:sp>
      <p:pic>
        <p:nvPicPr>
          <p:cNvPr id="56" name="EBMT_White.png" descr="EBMT_White.png"/>
          <p:cNvPicPr>
            <a:picLocks noChangeAspect="1"/>
          </p:cNvPicPr>
          <p:nvPr/>
        </p:nvPicPr>
        <p:blipFill>
          <a:blip r:embed="rId2"/>
          <a:stretch>
            <a:fillRect/>
          </a:stretch>
        </p:blipFill>
        <p:spPr>
          <a:xfrm>
            <a:off x="677419" y="493929"/>
            <a:ext cx="7390760" cy="4848692"/>
          </a:xfrm>
          <a:prstGeom prst="rect">
            <a:avLst/>
          </a:prstGeom>
          <a:ln w="12700">
            <a:miter lim="400000"/>
          </a:ln>
        </p:spPr>
      </p:pic>
      <p:sp>
        <p:nvSpPr>
          <p:cNvPr id="58" name="(—THIS SIDEBAR DOES NOT PRINT—)…"/>
          <p:cNvSpPr txBox="1"/>
          <p:nvPr/>
        </p:nvSpPr>
        <p:spPr>
          <a:xfrm>
            <a:off x="-12594130" y="-141597"/>
            <a:ext cx="12249225" cy="27892251"/>
          </a:xfrm>
          <a:prstGeom prst="rect">
            <a:avLst/>
          </a:prstGeom>
          <a:solidFill>
            <a:srgbClr val="3A4F92"/>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0" tIns="381000" rIns="381000" bIns="381000" numCol="1" anchor="t">
            <a:spAutoFit/>
          </a:bodyPr>
          <a:lstStyle/>
          <a:p>
            <a:pPr>
              <a:defRPr sz="4100">
                <a:solidFill>
                  <a:srgbClr val="FFFFFF"/>
                </a:solidFill>
              </a:defRPr>
            </a:pPr>
            <a:r>
              <a:rPr dirty="0"/>
              <a:t>(—THIS SIDEBAR DOES NOT PRINT—)</a:t>
            </a:r>
          </a:p>
          <a:p>
            <a:pPr>
              <a:defRPr sz="4100">
                <a:solidFill>
                  <a:srgbClr val="FFFFFF"/>
                </a:solidFill>
              </a:defRPr>
            </a:pPr>
            <a:endParaRPr dirty="0"/>
          </a:p>
          <a:p>
            <a:pPr>
              <a:defRPr sz="4100">
                <a:solidFill>
                  <a:srgbClr val="FFFFFF"/>
                </a:solidFill>
              </a:defRPr>
            </a:pPr>
            <a:r>
              <a:rPr dirty="0"/>
              <a:t>DESIGN GUIDE</a:t>
            </a:r>
          </a:p>
          <a:p>
            <a:pPr>
              <a:defRPr sz="4100">
                <a:solidFill>
                  <a:srgbClr val="FFFFFF"/>
                </a:solidFill>
              </a:defRPr>
            </a:pPr>
            <a:r>
              <a:rPr dirty="0"/>
              <a:t>This PowerPoint template produces a standard A0 format (84,1cm x 118,9cm) research poster. You can use it to create your poster that will be displayed </a:t>
            </a:r>
            <a:r>
              <a:rPr lang="en-GB" dirty="0"/>
              <a:t>at the EBMT event / congress</a:t>
            </a:r>
            <a:r>
              <a:rPr dirty="0"/>
              <a:t>. This template will save valuable time placing titles, subtitles, text, and graphics, and it will allow homogeneity throughout the various posters.</a:t>
            </a:r>
          </a:p>
          <a:p>
            <a:pPr>
              <a:defRPr sz="4100">
                <a:solidFill>
                  <a:srgbClr val="FFFFFF"/>
                </a:solidFill>
              </a:defRPr>
            </a:pPr>
            <a:endParaRPr dirty="0"/>
          </a:p>
          <a:p>
            <a:pPr>
              <a:defRPr sz="4100">
                <a:solidFill>
                  <a:srgbClr val="FFFFFF"/>
                </a:solidFill>
              </a:defRPr>
            </a:pPr>
            <a:r>
              <a:rPr dirty="0"/>
              <a:t>QUICK START</a:t>
            </a:r>
          </a:p>
          <a:p>
            <a:pPr>
              <a:defRPr sz="4100">
                <a:solidFill>
                  <a:srgbClr val="FFFFFF"/>
                </a:solidFill>
              </a:defRPr>
            </a:pPr>
            <a:endParaRPr dirty="0"/>
          </a:p>
          <a:p>
            <a:pPr>
              <a:defRPr sz="4100">
                <a:solidFill>
                  <a:srgbClr val="FFFFFF"/>
                </a:solidFill>
              </a:defRPr>
            </a:pPr>
            <a:r>
              <a:rPr dirty="0"/>
              <a:t>SELECT DESIRED LAYOUT</a:t>
            </a:r>
          </a:p>
          <a:p>
            <a:pPr>
              <a:defRPr sz="4100">
                <a:solidFill>
                  <a:srgbClr val="FFFFFF"/>
                </a:solidFill>
              </a:defRPr>
            </a:pPr>
            <a:r>
              <a:rPr dirty="0"/>
              <a:t>When designing your own poster, you will be able to choose between the two proposed  layouts - the single or the double column - according to the information you will have to present. Simply click right on the slide&gt;layout: office theme, single column or double column</a:t>
            </a:r>
          </a:p>
          <a:p>
            <a:pPr>
              <a:defRPr sz="4100">
                <a:solidFill>
                  <a:srgbClr val="FFFFFF"/>
                </a:solidFill>
              </a:defRPr>
            </a:pPr>
            <a:endParaRPr dirty="0"/>
          </a:p>
          <a:p>
            <a:pPr>
              <a:defRPr sz="4100">
                <a:solidFill>
                  <a:srgbClr val="FFFFFF"/>
                </a:solidFill>
              </a:defRPr>
            </a:pPr>
            <a:r>
              <a:rPr dirty="0"/>
              <a:t>TITLE, AUTHORS, AND AFFILIATIONS</a:t>
            </a:r>
          </a:p>
          <a:p>
            <a:pPr>
              <a:defRPr sz="4100">
                <a:solidFill>
                  <a:srgbClr val="FFFFFF"/>
                </a:solidFill>
              </a:defRPr>
            </a:pPr>
            <a:r>
              <a:rPr dirty="0"/>
              <a:t>Start designing your poster by adding the title of your work, the names of the authors, and the affiliated institutions. This information should be the exact same as what you submitted - no changes are permitted.</a:t>
            </a:r>
          </a:p>
          <a:p>
            <a:pPr>
              <a:defRPr sz="4100">
                <a:solidFill>
                  <a:srgbClr val="FFFFFF"/>
                </a:solidFill>
              </a:defRPr>
            </a:pPr>
            <a:endParaRPr dirty="0"/>
          </a:p>
          <a:p>
            <a:pPr>
              <a:defRPr sz="4100">
                <a:solidFill>
                  <a:srgbClr val="FFFFFF"/>
                </a:solidFill>
              </a:defRPr>
            </a:pPr>
            <a:r>
              <a:rPr dirty="0"/>
              <a:t>TITLES FONT</a:t>
            </a:r>
          </a:p>
          <a:p>
            <a:pPr>
              <a:defRPr sz="4100">
                <a:solidFill>
                  <a:srgbClr val="FFFFFF"/>
                </a:solidFill>
              </a:defRPr>
            </a:pPr>
            <a:r>
              <a:rPr dirty="0"/>
              <a:t>For titles use Arial Bold 42 in corporate dark blue: CMYK (93/73/8/0)</a:t>
            </a:r>
          </a:p>
          <a:p>
            <a:pPr>
              <a:defRPr sz="4100">
                <a:solidFill>
                  <a:srgbClr val="FFFFFF"/>
                </a:solidFill>
              </a:defRPr>
            </a:pPr>
            <a:endParaRPr dirty="0"/>
          </a:p>
          <a:p>
            <a:pPr>
              <a:defRPr sz="4100">
                <a:solidFill>
                  <a:srgbClr val="FFFFFF"/>
                </a:solidFill>
              </a:defRPr>
            </a:pPr>
            <a:r>
              <a:rPr dirty="0"/>
              <a:t>BODY FONT</a:t>
            </a:r>
          </a:p>
          <a:p>
            <a:pPr>
              <a:defRPr sz="4100">
                <a:solidFill>
                  <a:srgbClr val="FFFFFF"/>
                </a:solidFill>
              </a:defRPr>
            </a:pPr>
            <a:r>
              <a:rPr dirty="0"/>
              <a:t>For body text use Arial Regular 30 in black.</a:t>
            </a:r>
          </a:p>
          <a:p>
            <a:pPr>
              <a:defRPr sz="4100">
                <a:solidFill>
                  <a:srgbClr val="FFFFFF"/>
                </a:solidFill>
              </a:defRPr>
            </a:pPr>
            <a:endParaRPr dirty="0"/>
          </a:p>
          <a:p>
            <a:pPr>
              <a:defRPr sz="4100">
                <a:solidFill>
                  <a:srgbClr val="FFFFFF"/>
                </a:solidFill>
              </a:defRPr>
            </a:pPr>
            <a:r>
              <a:rPr dirty="0"/>
              <a:t>TEXT SIZE </a:t>
            </a:r>
          </a:p>
          <a:p>
            <a:pPr>
              <a:defRPr sz="4100">
                <a:solidFill>
                  <a:srgbClr val="FFFFFF"/>
                </a:solidFill>
              </a:defRPr>
            </a:pPr>
            <a:r>
              <a:rPr dirty="0"/>
              <a:t>Adjust the size of your text based on how much content you have to present. The default template text offers a good starting point.</a:t>
            </a:r>
            <a:endParaRPr lang="es-ES" dirty="0"/>
          </a:p>
        </p:txBody>
      </p:sp>
      <p:sp>
        <p:nvSpPr>
          <p:cNvPr id="61" name="(—THIS SIDEBAR DOES NOT PRINT—)…"/>
          <p:cNvSpPr txBox="1"/>
          <p:nvPr/>
        </p:nvSpPr>
        <p:spPr>
          <a:xfrm>
            <a:off x="30621704" y="-61056"/>
            <a:ext cx="12284836" cy="32667917"/>
          </a:xfrm>
          <a:prstGeom prst="rect">
            <a:avLst/>
          </a:prstGeom>
          <a:solidFill>
            <a:srgbClr val="294C84"/>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0" tIns="381000" rIns="381000" bIns="381000" numCol="1" anchor="t">
            <a:spAutoFit/>
          </a:bodyPr>
          <a:lstStyle/>
          <a:p>
            <a:pPr>
              <a:defRPr sz="4100">
                <a:solidFill>
                  <a:srgbClr val="FFFFFF"/>
                </a:solidFill>
              </a:defRPr>
            </a:pPr>
            <a:r>
              <a:rPr dirty="0"/>
              <a:t>(—THIS SIDEBAR DOES NOT PRINT—)</a:t>
            </a:r>
          </a:p>
          <a:p>
            <a:pPr>
              <a:defRPr sz="4100">
                <a:solidFill>
                  <a:srgbClr val="FFFFFF"/>
                </a:solidFill>
              </a:defRPr>
            </a:pPr>
            <a:endParaRPr dirty="0"/>
          </a:p>
          <a:p>
            <a:pPr>
              <a:defRPr sz="4100">
                <a:solidFill>
                  <a:srgbClr val="FFFFFF"/>
                </a:solidFill>
              </a:defRPr>
            </a:pPr>
            <a:r>
              <a:rPr dirty="0"/>
              <a:t>QUICK START (cont.)</a:t>
            </a:r>
          </a:p>
          <a:p>
            <a:pPr>
              <a:defRPr sz="4100">
                <a:solidFill>
                  <a:srgbClr val="FFFFFF"/>
                </a:solidFill>
              </a:defRPr>
            </a:pPr>
            <a:endParaRPr dirty="0"/>
          </a:p>
          <a:p>
            <a:pPr>
              <a:defRPr sz="4100">
                <a:solidFill>
                  <a:srgbClr val="FFFFFF"/>
                </a:solidFill>
              </a:defRPr>
            </a:pPr>
            <a:r>
              <a:rPr dirty="0"/>
              <a:t>GRAPHS / CHARTS</a:t>
            </a:r>
          </a:p>
          <a:p>
            <a:pPr>
              <a:defRPr sz="4100">
                <a:solidFill>
                  <a:srgbClr val="FFFFFF"/>
                </a:solidFill>
              </a:defRPr>
            </a:pPr>
            <a:r>
              <a:rPr dirty="0"/>
              <a:t>You can simply copy and paste charts and graphs from Excel or Word. Some reformatting may be required depending on how the original document has been created.</a:t>
            </a:r>
          </a:p>
          <a:p>
            <a:pPr>
              <a:defRPr sz="4100">
                <a:solidFill>
                  <a:srgbClr val="FFFFFF"/>
                </a:solidFill>
              </a:defRPr>
            </a:pPr>
            <a:endParaRPr dirty="0"/>
          </a:p>
          <a:p>
            <a:pPr>
              <a:defRPr sz="4100">
                <a:solidFill>
                  <a:srgbClr val="FFFFFF"/>
                </a:solidFill>
              </a:defRPr>
            </a:pPr>
            <a:r>
              <a:rPr dirty="0"/>
              <a:t>PHOTOGRAPHS / GRAPHICS</a:t>
            </a:r>
          </a:p>
          <a:p>
            <a:pPr>
              <a:defRPr sz="4100">
                <a:solidFill>
                  <a:srgbClr val="FFFFFF"/>
                </a:solidFill>
              </a:defRPr>
            </a:pPr>
            <a:r>
              <a:rPr dirty="0"/>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 The image and/or graphic captions should be written in Arial 20 and centered.</a:t>
            </a:r>
          </a:p>
          <a:p>
            <a:pPr>
              <a:defRPr sz="4100">
                <a:solidFill>
                  <a:srgbClr val="FFFFFF"/>
                </a:solidFill>
              </a:defRPr>
            </a:pPr>
            <a:endParaRPr dirty="0"/>
          </a:p>
          <a:p>
            <a:pPr>
              <a:defRPr sz="4100">
                <a:solidFill>
                  <a:srgbClr val="FFFFFF"/>
                </a:solidFill>
              </a:defRPr>
            </a:pPr>
            <a:r>
              <a:rPr dirty="0"/>
              <a:t>ADDING SPONSORS LOGOS</a:t>
            </a:r>
            <a:endParaRPr dirty="0">
              <a:solidFill>
                <a:srgbClr val="222222"/>
              </a:solidFill>
            </a:endParaRPr>
          </a:p>
          <a:p>
            <a:pPr>
              <a:defRPr sz="4100">
                <a:solidFill>
                  <a:srgbClr val="FFFFFF"/>
                </a:solidFill>
              </a:defRPr>
            </a:pPr>
            <a:r>
              <a:rPr dirty="0"/>
              <a:t>Do not remove or move the EBMT logo. You can insert a logo (of a sponsor for instance) where applicable in the poster as long as it does not cover up EBMT's logo. Logos taken from web sites are likely to be low quality when printed. Zoom in at 100% to see what the logo will look like on the final poster and make any necessary adjustments. Use the white version of the logo if added on top of the blue space.</a:t>
            </a:r>
            <a:endParaRPr dirty="0">
              <a:solidFill>
                <a:srgbClr val="222222"/>
              </a:solidFill>
            </a:endParaRPr>
          </a:p>
          <a:p>
            <a:pPr>
              <a:defRPr sz="4100">
                <a:solidFill>
                  <a:srgbClr val="FFFFFF"/>
                </a:solidFill>
              </a:defRPr>
            </a:pPr>
            <a:endParaRPr dirty="0">
              <a:solidFill>
                <a:srgbClr val="222222"/>
              </a:solidFill>
            </a:endParaRPr>
          </a:p>
          <a:p>
            <a:pPr>
              <a:defRPr sz="4100">
                <a:solidFill>
                  <a:srgbClr val="FFFFFF"/>
                </a:solidFill>
              </a:defRPr>
            </a:pPr>
            <a:r>
              <a:rPr dirty="0"/>
              <a:t>IMAGE QUALITY CHECK</a:t>
            </a:r>
            <a:endParaRPr dirty="0">
              <a:solidFill>
                <a:srgbClr val="222222"/>
              </a:solidFill>
            </a:endParaRPr>
          </a:p>
          <a:p>
            <a:pPr>
              <a:defRPr sz="4100">
                <a:solidFill>
                  <a:srgbClr val="FFFFFF"/>
                </a:solidFill>
              </a:defRPr>
            </a:pPr>
            <a:r>
              <a:rPr dirty="0"/>
              <a:t>Zoom in and look at your images at 100% magnification. If they look good, they will print well. </a:t>
            </a:r>
          </a:p>
          <a:p>
            <a:pPr>
              <a:defRPr sz="4100">
                <a:solidFill>
                  <a:srgbClr val="FFFFFF"/>
                </a:solidFill>
              </a:defRPr>
            </a:pPr>
            <a:endParaRPr dirty="0"/>
          </a:p>
          <a:p>
            <a:pPr>
              <a:defRPr sz="4100">
                <a:solidFill>
                  <a:srgbClr val="FFFFFF"/>
                </a:solidFill>
              </a:defRPr>
            </a:pPr>
            <a:r>
              <a:rPr dirty="0"/>
              <a:t>SAVE YOUR WORK</a:t>
            </a:r>
            <a:endParaRPr dirty="0">
              <a:solidFill>
                <a:srgbClr val="222222"/>
              </a:solidFill>
            </a:endParaRPr>
          </a:p>
          <a:p>
            <a:pPr>
              <a:defRPr sz="4100">
                <a:solidFill>
                  <a:srgbClr val="FFFFFF"/>
                </a:solidFill>
              </a:defRPr>
            </a:pPr>
            <a:r>
              <a:rPr lang="en-GB" dirty="0"/>
              <a:t>Save your poster as a PDF document (.pdf).</a:t>
            </a:r>
          </a:p>
          <a:p>
            <a:pPr>
              <a:defRPr sz="4100">
                <a:solidFill>
                  <a:srgbClr val="FFFFFF"/>
                </a:solidFill>
              </a:defRPr>
            </a:pPr>
            <a:r>
              <a:rPr lang="en-GB" dirty="0"/>
              <a:t>File &gt; save as &gt; PDF.</a:t>
            </a:r>
          </a:p>
          <a:p>
            <a:pPr>
              <a:defRPr sz="4100">
                <a:solidFill>
                  <a:srgbClr val="FFFFFF"/>
                </a:solidFill>
              </a:defRPr>
            </a:pPr>
            <a:endParaRPr dirty="0"/>
          </a:p>
          <a:p>
            <a:pPr>
              <a:defRPr sz="4100">
                <a:solidFill>
                  <a:srgbClr val="FFFFFF"/>
                </a:solidFill>
              </a:defRPr>
            </a:pPr>
            <a:r>
              <a:rPr dirty="0"/>
              <a:t>TO PRINT</a:t>
            </a:r>
            <a:endParaRPr dirty="0">
              <a:solidFill>
                <a:srgbClr val="222222"/>
              </a:solidFill>
            </a:endParaRPr>
          </a:p>
          <a:p>
            <a:pPr>
              <a:defRPr sz="4100">
                <a:solidFill>
                  <a:srgbClr val="FFFFFF"/>
                </a:solidFill>
              </a:defRPr>
            </a:pPr>
            <a:r>
              <a:rPr dirty="0"/>
              <a:t>Ask for a white matte paper, +180 grams.</a:t>
            </a:r>
          </a:p>
          <a:p>
            <a:pPr>
              <a:defRPr sz="4100">
                <a:solidFill>
                  <a:srgbClr val="FFFFFF"/>
                </a:solidFill>
              </a:defRPr>
            </a:pPr>
            <a:r>
              <a:rPr dirty="0"/>
              <a:t>A0 format (84,1cm x 118,9cm)</a:t>
            </a:r>
          </a:p>
          <a:p>
            <a:pPr>
              <a:defRPr sz="4100">
                <a:solidFill>
                  <a:srgbClr val="FFFFFF"/>
                </a:solidFill>
              </a:defRPr>
            </a:pPr>
            <a:endParaRPr dirty="0"/>
          </a:p>
          <a:p>
            <a:pPr>
              <a:defRPr sz="4100">
                <a:solidFill>
                  <a:srgbClr val="FFFFFF"/>
                </a:solidFill>
              </a:defRPr>
            </a:pPr>
            <a:r>
              <a:rPr dirty="0"/>
              <a:t>THANK YOU!</a:t>
            </a:r>
            <a:endParaRPr lang="es-ES" dirty="0"/>
          </a:p>
        </p:txBody>
      </p:sp>
      <p:sp>
        <p:nvSpPr>
          <p:cNvPr id="4" name="Text Placeholder 2" descr="Click to add email">
            <a:extLst>
              <a:ext uri="{FF2B5EF4-FFF2-40B4-BE49-F238E27FC236}">
                <a16:creationId xmlns:a16="http://schemas.microsoft.com/office/drawing/2014/main" id="{52BDEB57-E67F-D82D-E676-67D0CAD71FC3}"/>
              </a:ext>
            </a:extLst>
          </p:cNvPr>
          <p:cNvSpPr>
            <a:spLocks noGrp="1"/>
          </p:cNvSpPr>
          <p:nvPr>
            <p:ph type="body" sz="quarter" idx="24" hasCustomPrompt="1"/>
          </p:nvPr>
        </p:nvSpPr>
        <p:spPr>
          <a:xfrm>
            <a:off x="1435093" y="40915539"/>
            <a:ext cx="12117388" cy="581025"/>
          </a:xfrm>
          <a:prstGeom prst="rect">
            <a:avLst/>
          </a:prstGeom>
        </p:spPr>
        <p:txBody>
          <a:bodyPr>
            <a:normAutofit/>
          </a:bodyPr>
          <a:lstStyle>
            <a:lvl1pPr>
              <a:defRPr sz="3600">
                <a:solidFill>
                  <a:schemeClr val="tx1"/>
                </a:solidFill>
              </a:defRPr>
            </a:lvl1pPr>
          </a:lstStyle>
          <a:p>
            <a:pPr marL="0" marR="0" lvl="0" indent="0" algn="l" defTabSz="4215567" rtl="0" eaLnBrk="1" fontAlgn="auto" latinLnBrk="0" hangingPunct="1">
              <a:lnSpc>
                <a:spcPct val="100000"/>
              </a:lnSpc>
              <a:spcBef>
                <a:spcPts val="1000"/>
              </a:spcBef>
              <a:spcAft>
                <a:spcPts val="0"/>
              </a:spcAft>
              <a:buClrTx/>
              <a:buSzTx/>
              <a:buFontTx/>
              <a:buNone/>
              <a:tabLst/>
              <a:defRPr/>
            </a:pPr>
            <a:r>
              <a:rPr lang="en-US" b="1" dirty="0"/>
              <a:t>Click to add email</a:t>
            </a:r>
          </a:p>
        </p:txBody>
      </p:sp>
      <p:sp>
        <p:nvSpPr>
          <p:cNvPr id="20" name="Text Placeholder 16">
            <a:extLst>
              <a:ext uri="{FF2B5EF4-FFF2-40B4-BE49-F238E27FC236}">
                <a16:creationId xmlns:a16="http://schemas.microsoft.com/office/drawing/2014/main" id="{BB18007D-A057-6DE5-F43C-09F6E3887E27}"/>
              </a:ext>
            </a:extLst>
          </p:cNvPr>
          <p:cNvSpPr>
            <a:spLocks noGrp="1"/>
          </p:cNvSpPr>
          <p:nvPr>
            <p:ph type="body" sz="quarter" idx="25" hasCustomPrompt="1"/>
          </p:nvPr>
        </p:nvSpPr>
        <p:spPr>
          <a:xfrm>
            <a:off x="11277550" y="6292675"/>
            <a:ext cx="18189266" cy="1932143"/>
          </a:xfrm>
          <a:prstGeom prst="rect">
            <a:avLst/>
          </a:prstGeom>
        </p:spPr>
        <p:txBody>
          <a:bodyPr>
            <a:normAutofit/>
          </a:bodyPr>
          <a:lstStyle>
            <a:lvl1pPr>
              <a:defRPr sz="3800" b="0"/>
            </a:lvl1pPr>
            <a:lvl5pPr>
              <a:defRPr/>
            </a:lvl5pPr>
          </a:lstStyle>
          <a:p>
            <a:pPr lvl="0"/>
            <a:r>
              <a:rPr lang="en-US" dirty="0"/>
              <a:t>Click to add affiliations</a:t>
            </a:r>
          </a:p>
        </p:txBody>
      </p:sp>
      <p:sp>
        <p:nvSpPr>
          <p:cNvPr id="21" name="Text Placeholder 16">
            <a:extLst>
              <a:ext uri="{FF2B5EF4-FFF2-40B4-BE49-F238E27FC236}">
                <a16:creationId xmlns:a16="http://schemas.microsoft.com/office/drawing/2014/main" id="{C0BE8827-229B-922F-194B-57C5F266153D}"/>
              </a:ext>
            </a:extLst>
          </p:cNvPr>
          <p:cNvSpPr>
            <a:spLocks noGrp="1"/>
          </p:cNvSpPr>
          <p:nvPr>
            <p:ph type="body" sz="quarter" idx="26" hasCustomPrompt="1"/>
          </p:nvPr>
        </p:nvSpPr>
        <p:spPr>
          <a:xfrm>
            <a:off x="11277550" y="758875"/>
            <a:ext cx="18189266" cy="2817241"/>
          </a:xfrm>
          <a:prstGeom prst="rect">
            <a:avLst/>
          </a:prstGeom>
        </p:spPr>
        <p:txBody>
          <a:bodyPr>
            <a:normAutofit/>
          </a:bodyPr>
          <a:lstStyle>
            <a:lvl1pPr>
              <a:defRPr sz="5500" b="1"/>
            </a:lvl1pPr>
            <a:lvl5pPr>
              <a:defRPr/>
            </a:lvl5pPr>
          </a:lstStyle>
          <a:p>
            <a:pPr lvl="0"/>
            <a:r>
              <a:rPr lang="en-US" dirty="0"/>
              <a:t>CLICK TO ADD POSTER CODE AND TITLE</a:t>
            </a:r>
          </a:p>
        </p:txBody>
      </p:sp>
      <p:sp>
        <p:nvSpPr>
          <p:cNvPr id="22" name="Text Placeholder 16">
            <a:extLst>
              <a:ext uri="{FF2B5EF4-FFF2-40B4-BE49-F238E27FC236}">
                <a16:creationId xmlns:a16="http://schemas.microsoft.com/office/drawing/2014/main" id="{4AD42D2B-9E97-B1D3-E9CB-422211A8AC93}"/>
              </a:ext>
            </a:extLst>
          </p:cNvPr>
          <p:cNvSpPr>
            <a:spLocks noGrp="1"/>
          </p:cNvSpPr>
          <p:nvPr>
            <p:ph type="body" sz="quarter" idx="27" hasCustomPrompt="1"/>
          </p:nvPr>
        </p:nvSpPr>
        <p:spPr>
          <a:xfrm>
            <a:off x="11277551" y="3677038"/>
            <a:ext cx="18189265" cy="2514715"/>
          </a:xfrm>
          <a:prstGeom prst="rect">
            <a:avLst/>
          </a:prstGeom>
        </p:spPr>
        <p:txBody>
          <a:bodyPr>
            <a:normAutofit/>
          </a:bodyPr>
          <a:lstStyle>
            <a:lvl1pPr>
              <a:defRPr sz="5000" b="0"/>
            </a:lvl1pPr>
            <a:lvl5pPr>
              <a:defRPr/>
            </a:lvl5pPr>
          </a:lstStyle>
          <a:p>
            <a:pPr lvl="0"/>
            <a:r>
              <a:rPr lang="en-US" dirty="0"/>
              <a:t>Click to add authors</a:t>
            </a:r>
          </a:p>
        </p:txBody>
      </p:sp>
      <p:sp>
        <p:nvSpPr>
          <p:cNvPr id="24" name="Text Placeholder 23">
            <a:extLst>
              <a:ext uri="{FF2B5EF4-FFF2-40B4-BE49-F238E27FC236}">
                <a16:creationId xmlns:a16="http://schemas.microsoft.com/office/drawing/2014/main" id="{AF74511C-B765-4529-DBAD-E895D95BCF75}"/>
              </a:ext>
            </a:extLst>
          </p:cNvPr>
          <p:cNvSpPr>
            <a:spLocks noGrp="1"/>
          </p:cNvSpPr>
          <p:nvPr>
            <p:ph type="body" sz="quarter" idx="28" hasCustomPrompt="1"/>
          </p:nvPr>
        </p:nvSpPr>
        <p:spPr>
          <a:xfrm>
            <a:off x="1444440" y="9245058"/>
            <a:ext cx="12693650" cy="835986"/>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26" name="Text Placeholder 25">
            <a:extLst>
              <a:ext uri="{FF2B5EF4-FFF2-40B4-BE49-F238E27FC236}">
                <a16:creationId xmlns:a16="http://schemas.microsoft.com/office/drawing/2014/main" id="{F3E72FDB-CB5A-86C7-3D7E-007664D82B20}"/>
              </a:ext>
            </a:extLst>
          </p:cNvPr>
          <p:cNvSpPr>
            <a:spLocks noGrp="1"/>
          </p:cNvSpPr>
          <p:nvPr>
            <p:ph type="body" sz="quarter" idx="29" hasCustomPrompt="1"/>
          </p:nvPr>
        </p:nvSpPr>
        <p:spPr>
          <a:xfrm>
            <a:off x="1444440" y="10107027"/>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27" name="Text Placeholder 23">
            <a:extLst>
              <a:ext uri="{FF2B5EF4-FFF2-40B4-BE49-F238E27FC236}">
                <a16:creationId xmlns:a16="http://schemas.microsoft.com/office/drawing/2014/main" id="{C5D65881-9A10-C69B-1D88-F970FCE6E70B}"/>
              </a:ext>
            </a:extLst>
          </p:cNvPr>
          <p:cNvSpPr>
            <a:spLocks noGrp="1"/>
          </p:cNvSpPr>
          <p:nvPr>
            <p:ph type="body" sz="quarter" idx="30" hasCustomPrompt="1"/>
          </p:nvPr>
        </p:nvSpPr>
        <p:spPr>
          <a:xfrm>
            <a:off x="16138710" y="9188669"/>
            <a:ext cx="12693650" cy="835986"/>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28" name="Text Placeholder 25">
            <a:extLst>
              <a:ext uri="{FF2B5EF4-FFF2-40B4-BE49-F238E27FC236}">
                <a16:creationId xmlns:a16="http://schemas.microsoft.com/office/drawing/2014/main" id="{C3B59BC9-2C63-3779-AF69-56925A2A3817}"/>
              </a:ext>
            </a:extLst>
          </p:cNvPr>
          <p:cNvSpPr>
            <a:spLocks noGrp="1"/>
          </p:cNvSpPr>
          <p:nvPr>
            <p:ph type="body" sz="quarter" idx="31" hasCustomPrompt="1"/>
          </p:nvPr>
        </p:nvSpPr>
        <p:spPr>
          <a:xfrm>
            <a:off x="16138710" y="10050638"/>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31" name="Text Placeholder 23">
            <a:extLst>
              <a:ext uri="{FF2B5EF4-FFF2-40B4-BE49-F238E27FC236}">
                <a16:creationId xmlns:a16="http://schemas.microsoft.com/office/drawing/2014/main" id="{9DDB7B2B-0FF4-23D4-44DA-13F624F2F355}"/>
              </a:ext>
            </a:extLst>
          </p:cNvPr>
          <p:cNvSpPr>
            <a:spLocks noGrp="1"/>
          </p:cNvSpPr>
          <p:nvPr>
            <p:ph type="body" sz="quarter" idx="32" hasCustomPrompt="1"/>
          </p:nvPr>
        </p:nvSpPr>
        <p:spPr>
          <a:xfrm>
            <a:off x="1444440" y="20502869"/>
            <a:ext cx="12693650" cy="835986"/>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32" name="Text Placeholder 25">
            <a:extLst>
              <a:ext uri="{FF2B5EF4-FFF2-40B4-BE49-F238E27FC236}">
                <a16:creationId xmlns:a16="http://schemas.microsoft.com/office/drawing/2014/main" id="{85B0F404-8126-4EF8-DE40-42E71E76FD3B}"/>
              </a:ext>
            </a:extLst>
          </p:cNvPr>
          <p:cNvSpPr>
            <a:spLocks noGrp="1"/>
          </p:cNvSpPr>
          <p:nvPr>
            <p:ph type="body" sz="quarter" idx="33" hasCustomPrompt="1"/>
          </p:nvPr>
        </p:nvSpPr>
        <p:spPr>
          <a:xfrm>
            <a:off x="1444440" y="21364838"/>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33" name="Text Placeholder 23">
            <a:extLst>
              <a:ext uri="{FF2B5EF4-FFF2-40B4-BE49-F238E27FC236}">
                <a16:creationId xmlns:a16="http://schemas.microsoft.com/office/drawing/2014/main" id="{36E6E9AB-4D86-401B-E0F4-7E97A6333CDE}"/>
              </a:ext>
            </a:extLst>
          </p:cNvPr>
          <p:cNvSpPr>
            <a:spLocks noGrp="1"/>
          </p:cNvSpPr>
          <p:nvPr>
            <p:ph type="body" sz="quarter" idx="34" hasCustomPrompt="1"/>
          </p:nvPr>
        </p:nvSpPr>
        <p:spPr>
          <a:xfrm>
            <a:off x="16138710" y="20502869"/>
            <a:ext cx="12693650" cy="835986"/>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34" name="Text Placeholder 25">
            <a:extLst>
              <a:ext uri="{FF2B5EF4-FFF2-40B4-BE49-F238E27FC236}">
                <a16:creationId xmlns:a16="http://schemas.microsoft.com/office/drawing/2014/main" id="{ACB23A57-1F77-3095-AF20-951A18AAB7CD}"/>
              </a:ext>
            </a:extLst>
          </p:cNvPr>
          <p:cNvSpPr>
            <a:spLocks noGrp="1"/>
          </p:cNvSpPr>
          <p:nvPr>
            <p:ph type="body" sz="quarter" idx="35" hasCustomPrompt="1"/>
          </p:nvPr>
        </p:nvSpPr>
        <p:spPr>
          <a:xfrm>
            <a:off x="16138710" y="21364838"/>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39" name="Text Placeholder 23">
            <a:extLst>
              <a:ext uri="{FF2B5EF4-FFF2-40B4-BE49-F238E27FC236}">
                <a16:creationId xmlns:a16="http://schemas.microsoft.com/office/drawing/2014/main" id="{5CD86E7F-A10A-46A4-5DBB-6CCDD057B41C}"/>
              </a:ext>
            </a:extLst>
          </p:cNvPr>
          <p:cNvSpPr>
            <a:spLocks noGrp="1"/>
          </p:cNvSpPr>
          <p:nvPr>
            <p:ph type="body" sz="quarter" idx="38" hasCustomPrompt="1"/>
          </p:nvPr>
        </p:nvSpPr>
        <p:spPr>
          <a:xfrm>
            <a:off x="16138710" y="33849466"/>
            <a:ext cx="12693650" cy="835986"/>
          </a:xfrm>
          <a:prstGeom prst="rect">
            <a:avLst/>
          </a:prstGeom>
        </p:spPr>
        <p:txBody>
          <a:bodyPr anchor="ctr">
            <a:normAutofit/>
          </a:bodyPr>
          <a:lstStyle>
            <a:lvl1pPr algn="ctr">
              <a:defRPr sz="4200" b="1">
                <a:solidFill>
                  <a:srgbClr val="213C8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52" name="Text Placeholder 25">
            <a:extLst>
              <a:ext uri="{FF2B5EF4-FFF2-40B4-BE49-F238E27FC236}">
                <a16:creationId xmlns:a16="http://schemas.microsoft.com/office/drawing/2014/main" id="{A0D67751-EAB6-C946-1A05-2093E17F5577}"/>
              </a:ext>
            </a:extLst>
          </p:cNvPr>
          <p:cNvSpPr>
            <a:spLocks noGrp="1"/>
          </p:cNvSpPr>
          <p:nvPr>
            <p:ph type="body" sz="quarter" idx="39" hasCustomPrompt="1"/>
          </p:nvPr>
        </p:nvSpPr>
        <p:spPr>
          <a:xfrm>
            <a:off x="16138710" y="34711435"/>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A64A3"/>
        </a:solidFill>
        <a:effectLst/>
      </p:bgPr>
    </p:bg>
    <p:spTree>
      <p:nvGrpSpPr>
        <p:cNvPr id="1" name=""/>
        <p:cNvGrpSpPr/>
        <p:nvPr/>
      </p:nvGrpSpPr>
      <p:grpSpPr>
        <a:xfrm>
          <a:off x="0" y="0"/>
          <a:ext cx="0" cy="0"/>
          <a:chOff x="0" y="0"/>
          <a:chExt cx="0" cy="0"/>
        </a:xfrm>
      </p:grpSpPr>
      <p:sp>
        <p:nvSpPr>
          <p:cNvPr id="3" name="(—THIS SIDEBAR DOES NOT PRINT—)…"/>
          <p:cNvSpPr txBox="1"/>
          <p:nvPr/>
        </p:nvSpPr>
        <p:spPr>
          <a:xfrm>
            <a:off x="-12594130" y="-141598"/>
            <a:ext cx="12249225" cy="27171541"/>
          </a:xfrm>
          <a:prstGeom prst="rect">
            <a:avLst/>
          </a:prstGeom>
          <a:solidFill>
            <a:srgbClr val="3A4F92"/>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0" tIns="381000" rIns="381000" bIns="381000" numCol="1" anchor="t">
            <a:spAutoFit/>
          </a:bodyPr>
          <a:lstStyle/>
          <a:p>
            <a:pPr>
              <a:defRPr sz="4100">
                <a:solidFill>
                  <a:srgbClr val="FFFFFF"/>
                </a:solidFill>
              </a:defRPr>
            </a:pPr>
            <a:r>
              <a:rPr dirty="0"/>
              <a:t>(—THIS SIDEBAR DOES NOT PRINT—)</a:t>
            </a:r>
          </a:p>
          <a:p>
            <a:pPr>
              <a:defRPr sz="4100">
                <a:solidFill>
                  <a:srgbClr val="FFFFFF"/>
                </a:solidFill>
              </a:defRPr>
            </a:pPr>
            <a:endParaRPr dirty="0"/>
          </a:p>
          <a:p>
            <a:pPr>
              <a:defRPr sz="4100">
                <a:solidFill>
                  <a:srgbClr val="FFFFFF"/>
                </a:solidFill>
              </a:defRPr>
            </a:pPr>
            <a:r>
              <a:rPr dirty="0"/>
              <a:t>DESIGN GUIDE</a:t>
            </a:r>
          </a:p>
          <a:p>
            <a:pPr>
              <a:defRPr sz="4100">
                <a:solidFill>
                  <a:srgbClr val="FFFFFF"/>
                </a:solidFill>
              </a:defRPr>
            </a:pPr>
            <a:r>
              <a:rPr dirty="0"/>
              <a:t>This PowerPoint template produces a standard A0 format (84,1cm x 118,9cm) research poster. You can use it to create your poster that will be displayed </a:t>
            </a:r>
            <a:r>
              <a:rPr lang="es-ES" dirty="0"/>
              <a:t>at</a:t>
            </a:r>
            <a:r>
              <a:rPr dirty="0"/>
              <a:t> the EBMT</a:t>
            </a:r>
            <a:r>
              <a:rPr lang="es-ES" dirty="0"/>
              <a:t> event / congress</a:t>
            </a:r>
            <a:r>
              <a:rPr dirty="0"/>
              <a:t>. This template will save valuable time placing titles, subtitles, text, and graphics, and it will allow homogeneity throughout the various posters.</a:t>
            </a:r>
          </a:p>
          <a:p>
            <a:pPr>
              <a:defRPr sz="4100">
                <a:solidFill>
                  <a:srgbClr val="FFFFFF"/>
                </a:solidFill>
              </a:defRPr>
            </a:pPr>
            <a:endParaRPr dirty="0"/>
          </a:p>
          <a:p>
            <a:pPr>
              <a:defRPr sz="4100">
                <a:solidFill>
                  <a:srgbClr val="FFFFFF"/>
                </a:solidFill>
              </a:defRPr>
            </a:pPr>
            <a:r>
              <a:rPr dirty="0"/>
              <a:t>QUICK START</a:t>
            </a:r>
          </a:p>
          <a:p>
            <a:pPr>
              <a:defRPr sz="4100">
                <a:solidFill>
                  <a:srgbClr val="FFFFFF"/>
                </a:solidFill>
              </a:defRPr>
            </a:pPr>
            <a:endParaRPr dirty="0"/>
          </a:p>
          <a:p>
            <a:pPr>
              <a:defRPr sz="4100">
                <a:solidFill>
                  <a:srgbClr val="FFFFFF"/>
                </a:solidFill>
              </a:defRPr>
            </a:pPr>
            <a:r>
              <a:rPr dirty="0"/>
              <a:t>SELECT DESIRED LAYOUT</a:t>
            </a:r>
          </a:p>
          <a:p>
            <a:pPr>
              <a:defRPr sz="4100">
                <a:solidFill>
                  <a:srgbClr val="FFFFFF"/>
                </a:solidFill>
              </a:defRPr>
            </a:pPr>
            <a:r>
              <a:rPr dirty="0"/>
              <a:t>When designing your own poster, you will be able to choose between the two proposed  layouts - the single or the double column - according to the information you will have to present. Simply click right on the slide&gt;layout: office theme, single column or double column</a:t>
            </a:r>
          </a:p>
          <a:p>
            <a:pPr>
              <a:defRPr sz="4100">
                <a:solidFill>
                  <a:srgbClr val="FFFFFF"/>
                </a:solidFill>
              </a:defRPr>
            </a:pPr>
            <a:endParaRPr dirty="0"/>
          </a:p>
          <a:p>
            <a:pPr>
              <a:defRPr sz="4100">
                <a:solidFill>
                  <a:srgbClr val="FFFFFF"/>
                </a:solidFill>
              </a:defRPr>
            </a:pPr>
            <a:r>
              <a:rPr dirty="0"/>
              <a:t>TITLE, AUTHORS, AND AFFILIATIONS</a:t>
            </a:r>
          </a:p>
          <a:p>
            <a:pPr>
              <a:defRPr sz="4100">
                <a:solidFill>
                  <a:srgbClr val="FFFFFF"/>
                </a:solidFill>
              </a:defRPr>
            </a:pPr>
            <a:r>
              <a:rPr dirty="0"/>
              <a:t>Start designing your poster by adding the title of your work, the names of the authors, and the affiliated institutions. This information should be the exact same as what you submitted - no changes are permitted.</a:t>
            </a:r>
          </a:p>
          <a:p>
            <a:pPr>
              <a:defRPr sz="4100">
                <a:solidFill>
                  <a:srgbClr val="FFFFFF"/>
                </a:solidFill>
              </a:defRPr>
            </a:pPr>
            <a:endParaRPr dirty="0"/>
          </a:p>
          <a:p>
            <a:pPr>
              <a:defRPr sz="4100">
                <a:solidFill>
                  <a:srgbClr val="FFFFFF"/>
                </a:solidFill>
              </a:defRPr>
            </a:pPr>
            <a:r>
              <a:rPr dirty="0"/>
              <a:t>TITLES FONT</a:t>
            </a:r>
          </a:p>
          <a:p>
            <a:pPr>
              <a:defRPr sz="4100">
                <a:solidFill>
                  <a:srgbClr val="FFFFFF"/>
                </a:solidFill>
              </a:defRPr>
            </a:pPr>
            <a:r>
              <a:rPr dirty="0"/>
              <a:t>For titles use Arial Bold 42 in corporate dark blue: CMYK (93/73/8/0)</a:t>
            </a:r>
          </a:p>
          <a:p>
            <a:pPr>
              <a:defRPr sz="4100">
                <a:solidFill>
                  <a:srgbClr val="FFFFFF"/>
                </a:solidFill>
              </a:defRPr>
            </a:pPr>
            <a:endParaRPr dirty="0"/>
          </a:p>
          <a:p>
            <a:pPr>
              <a:defRPr sz="4100">
                <a:solidFill>
                  <a:srgbClr val="FFFFFF"/>
                </a:solidFill>
              </a:defRPr>
            </a:pPr>
            <a:r>
              <a:rPr dirty="0"/>
              <a:t>BODY FONT</a:t>
            </a:r>
          </a:p>
          <a:p>
            <a:pPr>
              <a:defRPr sz="4100">
                <a:solidFill>
                  <a:srgbClr val="FFFFFF"/>
                </a:solidFill>
              </a:defRPr>
            </a:pPr>
            <a:r>
              <a:rPr dirty="0"/>
              <a:t>For body text use Arial Regular 30 in black.</a:t>
            </a:r>
          </a:p>
          <a:p>
            <a:pPr>
              <a:defRPr sz="4100">
                <a:solidFill>
                  <a:srgbClr val="FFFFFF"/>
                </a:solidFill>
              </a:defRPr>
            </a:pPr>
            <a:endParaRPr dirty="0"/>
          </a:p>
          <a:p>
            <a:pPr>
              <a:defRPr sz="4100">
                <a:solidFill>
                  <a:srgbClr val="FFFFFF"/>
                </a:solidFill>
              </a:defRPr>
            </a:pPr>
            <a:r>
              <a:rPr dirty="0"/>
              <a:t>TEXT SIZE </a:t>
            </a:r>
          </a:p>
          <a:p>
            <a:pPr>
              <a:defRPr sz="4100">
                <a:solidFill>
                  <a:srgbClr val="FFFFFF"/>
                </a:solidFill>
              </a:defRPr>
            </a:pPr>
            <a:r>
              <a:rPr dirty="0"/>
              <a:t>Adjust the size of your text based on how much content you have to present. The default template text offers a good starting point.</a:t>
            </a:r>
          </a:p>
        </p:txBody>
      </p:sp>
      <p:sp>
        <p:nvSpPr>
          <p:cNvPr id="6" name="(—THIS SIDEBAR DOES NOT PRINT—)…"/>
          <p:cNvSpPr txBox="1"/>
          <p:nvPr/>
        </p:nvSpPr>
        <p:spPr>
          <a:xfrm>
            <a:off x="30621705" y="-99862"/>
            <a:ext cx="12284835" cy="31947207"/>
          </a:xfrm>
          <a:prstGeom prst="rect">
            <a:avLst/>
          </a:prstGeom>
          <a:solidFill>
            <a:srgbClr val="294C84"/>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0" tIns="381000" rIns="381000" bIns="381000" numCol="1" anchor="t">
            <a:spAutoFit/>
          </a:bodyPr>
          <a:lstStyle/>
          <a:p>
            <a:pPr>
              <a:defRPr sz="4100">
                <a:solidFill>
                  <a:srgbClr val="FFFFFF"/>
                </a:solidFill>
              </a:defRPr>
            </a:pPr>
            <a:r>
              <a:rPr dirty="0"/>
              <a:t>(—THIS SIDEBAR DOES NOT PRINT—)</a:t>
            </a:r>
          </a:p>
          <a:p>
            <a:pPr>
              <a:defRPr sz="4100">
                <a:solidFill>
                  <a:srgbClr val="FFFFFF"/>
                </a:solidFill>
              </a:defRPr>
            </a:pPr>
            <a:endParaRPr dirty="0"/>
          </a:p>
          <a:p>
            <a:pPr>
              <a:defRPr sz="4100">
                <a:solidFill>
                  <a:srgbClr val="FFFFFF"/>
                </a:solidFill>
              </a:defRPr>
            </a:pPr>
            <a:r>
              <a:rPr dirty="0"/>
              <a:t>QUICK START (cont.)</a:t>
            </a:r>
          </a:p>
          <a:p>
            <a:pPr>
              <a:defRPr sz="4100">
                <a:solidFill>
                  <a:srgbClr val="FFFFFF"/>
                </a:solidFill>
              </a:defRPr>
            </a:pPr>
            <a:endParaRPr dirty="0"/>
          </a:p>
          <a:p>
            <a:pPr>
              <a:defRPr sz="4100">
                <a:solidFill>
                  <a:srgbClr val="FFFFFF"/>
                </a:solidFill>
              </a:defRPr>
            </a:pPr>
            <a:r>
              <a:rPr dirty="0"/>
              <a:t>GRAPHS / CHARTS</a:t>
            </a:r>
          </a:p>
          <a:p>
            <a:pPr>
              <a:defRPr sz="4100">
                <a:solidFill>
                  <a:srgbClr val="FFFFFF"/>
                </a:solidFill>
              </a:defRPr>
            </a:pPr>
            <a:r>
              <a:rPr dirty="0"/>
              <a:t>You can simply copy and paste charts and graphs from Excel or Word. Some reformatting may be required depending on how the original document has been created.</a:t>
            </a:r>
          </a:p>
          <a:p>
            <a:pPr>
              <a:defRPr sz="4100">
                <a:solidFill>
                  <a:srgbClr val="FFFFFF"/>
                </a:solidFill>
              </a:defRPr>
            </a:pPr>
            <a:endParaRPr dirty="0"/>
          </a:p>
          <a:p>
            <a:pPr>
              <a:defRPr sz="4100">
                <a:solidFill>
                  <a:srgbClr val="FFFFFF"/>
                </a:solidFill>
              </a:defRPr>
            </a:pPr>
            <a:r>
              <a:rPr dirty="0"/>
              <a:t>PHOTOGRAPHS / GRAPHICS</a:t>
            </a:r>
          </a:p>
          <a:p>
            <a:pPr>
              <a:defRPr sz="4100">
                <a:solidFill>
                  <a:srgbClr val="FFFFFF"/>
                </a:solidFill>
              </a:defRPr>
            </a:pPr>
            <a:r>
              <a:rPr dirty="0"/>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 The image and/or graphic captions should be written in Arial 20 and centered.</a:t>
            </a:r>
          </a:p>
          <a:p>
            <a:pPr>
              <a:defRPr sz="4100">
                <a:solidFill>
                  <a:srgbClr val="FFFFFF"/>
                </a:solidFill>
              </a:defRPr>
            </a:pPr>
            <a:endParaRPr dirty="0"/>
          </a:p>
          <a:p>
            <a:pPr>
              <a:defRPr sz="4100">
                <a:solidFill>
                  <a:srgbClr val="FFFFFF"/>
                </a:solidFill>
              </a:defRPr>
            </a:pPr>
            <a:r>
              <a:rPr dirty="0"/>
              <a:t>ADDING SPONSORS LOGOS</a:t>
            </a:r>
            <a:endParaRPr dirty="0">
              <a:solidFill>
                <a:srgbClr val="222222"/>
              </a:solidFill>
            </a:endParaRPr>
          </a:p>
          <a:p>
            <a:pPr>
              <a:defRPr sz="4100">
                <a:solidFill>
                  <a:srgbClr val="FFFFFF"/>
                </a:solidFill>
              </a:defRPr>
            </a:pPr>
            <a:r>
              <a:rPr dirty="0"/>
              <a:t>Do not remove or move the EBMT logo. You can insert a logo (of a sponsor for instance) where applicable in the poster as long as it does not cover up EBMT's logo. Logos taken from web sites are likely to be low quality when printed. Zoom in at 100% to see what the logo will look like on the final poster and make any necessary adjustments. Use the white version of the logo if added on top of the blue space.</a:t>
            </a:r>
            <a:endParaRPr dirty="0">
              <a:solidFill>
                <a:srgbClr val="222222"/>
              </a:solidFill>
            </a:endParaRPr>
          </a:p>
          <a:p>
            <a:pPr>
              <a:defRPr sz="4100">
                <a:solidFill>
                  <a:srgbClr val="FFFFFF"/>
                </a:solidFill>
              </a:defRPr>
            </a:pPr>
            <a:endParaRPr dirty="0">
              <a:solidFill>
                <a:srgbClr val="222222"/>
              </a:solidFill>
            </a:endParaRPr>
          </a:p>
          <a:p>
            <a:pPr>
              <a:defRPr sz="4100">
                <a:solidFill>
                  <a:srgbClr val="FFFFFF"/>
                </a:solidFill>
              </a:defRPr>
            </a:pPr>
            <a:r>
              <a:rPr dirty="0"/>
              <a:t>IMAGE QUALITY CHECK</a:t>
            </a:r>
            <a:endParaRPr dirty="0">
              <a:solidFill>
                <a:srgbClr val="222222"/>
              </a:solidFill>
            </a:endParaRPr>
          </a:p>
          <a:p>
            <a:pPr>
              <a:defRPr sz="4100">
                <a:solidFill>
                  <a:srgbClr val="FFFFFF"/>
                </a:solidFill>
              </a:defRPr>
            </a:pPr>
            <a:r>
              <a:rPr dirty="0"/>
              <a:t>Zoom in and look at your images at 100% magnification. If they look good, they will print well. </a:t>
            </a:r>
          </a:p>
          <a:p>
            <a:pPr>
              <a:defRPr sz="4100">
                <a:solidFill>
                  <a:srgbClr val="FFFFFF"/>
                </a:solidFill>
              </a:defRPr>
            </a:pPr>
            <a:endParaRPr dirty="0"/>
          </a:p>
          <a:p>
            <a:pPr>
              <a:defRPr sz="4100">
                <a:solidFill>
                  <a:srgbClr val="FFFFFF"/>
                </a:solidFill>
              </a:defRPr>
            </a:pPr>
            <a:r>
              <a:rPr dirty="0"/>
              <a:t>SAVE YOUR WORK</a:t>
            </a:r>
            <a:endParaRPr dirty="0">
              <a:solidFill>
                <a:srgbClr val="222222"/>
              </a:solidFill>
            </a:endParaRPr>
          </a:p>
          <a:p>
            <a:pPr>
              <a:defRPr sz="4100">
                <a:solidFill>
                  <a:srgbClr val="FFFFFF"/>
                </a:solidFill>
              </a:defRPr>
            </a:pPr>
            <a:r>
              <a:rPr dirty="0"/>
              <a:t>Save your poster as a PDF document (.pdf).</a:t>
            </a:r>
          </a:p>
          <a:p>
            <a:pPr>
              <a:defRPr sz="4100">
                <a:solidFill>
                  <a:srgbClr val="FFFFFF"/>
                </a:solidFill>
              </a:defRPr>
            </a:pPr>
            <a:r>
              <a:rPr dirty="0"/>
              <a:t>File</a:t>
            </a:r>
            <a:r>
              <a:rPr lang="es-ES" dirty="0"/>
              <a:t> &gt; save</a:t>
            </a:r>
            <a:r>
              <a:rPr dirty="0"/>
              <a:t> </a:t>
            </a:r>
            <a:r>
              <a:rPr lang="es-ES" dirty="0"/>
              <a:t>as &gt;</a:t>
            </a:r>
            <a:r>
              <a:rPr dirty="0"/>
              <a:t> PDF.</a:t>
            </a:r>
          </a:p>
          <a:p>
            <a:pPr>
              <a:defRPr sz="4100">
                <a:solidFill>
                  <a:srgbClr val="FFFFFF"/>
                </a:solidFill>
              </a:defRPr>
            </a:pPr>
            <a:endParaRPr dirty="0"/>
          </a:p>
          <a:p>
            <a:pPr>
              <a:defRPr sz="4100">
                <a:solidFill>
                  <a:srgbClr val="FFFFFF"/>
                </a:solidFill>
              </a:defRPr>
            </a:pPr>
            <a:r>
              <a:rPr dirty="0"/>
              <a:t>TO PRINT</a:t>
            </a:r>
            <a:endParaRPr dirty="0">
              <a:solidFill>
                <a:srgbClr val="222222"/>
              </a:solidFill>
            </a:endParaRPr>
          </a:p>
          <a:p>
            <a:pPr>
              <a:defRPr sz="4100">
                <a:solidFill>
                  <a:srgbClr val="FFFFFF"/>
                </a:solidFill>
              </a:defRPr>
            </a:pPr>
            <a:r>
              <a:rPr dirty="0"/>
              <a:t>Ask for a white matte paper, +180 grams.</a:t>
            </a:r>
          </a:p>
          <a:p>
            <a:pPr>
              <a:defRPr sz="4100">
                <a:solidFill>
                  <a:srgbClr val="FFFFFF"/>
                </a:solidFill>
              </a:defRPr>
            </a:pPr>
            <a:r>
              <a:rPr dirty="0"/>
              <a:t>A0 format (84,1cm x 118,9cm)</a:t>
            </a:r>
          </a:p>
          <a:p>
            <a:pPr>
              <a:defRPr sz="4100">
                <a:solidFill>
                  <a:srgbClr val="FFFFFF"/>
                </a:solidFill>
              </a:defRPr>
            </a:pPr>
            <a:endParaRPr dirty="0"/>
          </a:p>
          <a:p>
            <a:pPr>
              <a:defRPr sz="4100">
                <a:solidFill>
                  <a:srgbClr val="FFFFFF"/>
                </a:solidFill>
              </a:defRPr>
            </a:pPr>
            <a:r>
              <a:rPr dirty="0"/>
              <a:t>THANK YOU!</a:t>
            </a:r>
            <a:endParaRPr dirty="0">
              <a:solidFill>
                <a:srgbClr val="222222"/>
              </a:solidFill>
            </a:endParaRPr>
          </a:p>
        </p:txBody>
      </p:sp>
      <p:sp>
        <p:nvSpPr>
          <p:cNvPr id="8" name="Rectángulo redondeado 3"/>
          <p:cNvSpPr/>
          <p:nvPr/>
        </p:nvSpPr>
        <p:spPr>
          <a:xfrm>
            <a:off x="874479" y="8618567"/>
            <a:ext cx="28477042" cy="33430611"/>
          </a:xfrm>
          <a:prstGeom prst="roundRect">
            <a:avLst>
              <a:gd name="adj" fmla="val 1387"/>
            </a:avLst>
          </a:prstGeom>
          <a:solidFill>
            <a:srgbClr val="FFFFFF"/>
          </a:solidFill>
          <a:ln w="12700">
            <a:miter lim="400000"/>
          </a:ln>
        </p:spPr>
        <p:txBody>
          <a:bodyPr lIns="45719" rIns="45719" anchor="ctr"/>
          <a:lstStyle/>
          <a:p>
            <a:pPr algn="ctr"/>
            <a:endParaRPr dirty="0"/>
          </a:p>
        </p:txBody>
      </p:sp>
      <p:pic>
        <p:nvPicPr>
          <p:cNvPr id="11" name="EBMT_White.png" descr="EBMT_White.png"/>
          <p:cNvPicPr>
            <a:picLocks noChangeAspect="1"/>
          </p:cNvPicPr>
          <p:nvPr/>
        </p:nvPicPr>
        <p:blipFill>
          <a:blip r:embed="rId4"/>
          <a:stretch>
            <a:fillRect/>
          </a:stretch>
        </p:blipFill>
        <p:spPr>
          <a:xfrm>
            <a:off x="677419" y="493929"/>
            <a:ext cx="7390760" cy="4848692"/>
          </a:xfrm>
          <a:prstGeom prst="rect">
            <a:avLst/>
          </a:prstGeom>
          <a:ln w="12700">
            <a:miter lim="400000"/>
          </a:ln>
        </p:spPr>
      </p:pic>
      <p:sp>
        <p:nvSpPr>
          <p:cNvPr id="12" name="Date Placeholder 3"/>
          <p:cNvSpPr txBox="1"/>
          <p:nvPr/>
        </p:nvSpPr>
        <p:spPr>
          <a:xfrm>
            <a:off x="15947756" y="40915539"/>
            <a:ext cx="12530680" cy="5539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lgn="r">
              <a:defRPr sz="3600"/>
            </a:lvl1pPr>
          </a:lstStyle>
          <a:p>
            <a:r>
              <a:rPr b="1" dirty="0"/>
              <a:t>www.ebmt.org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1pPr>
      <a:lvl2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2pPr>
      <a:lvl3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3pPr>
      <a:lvl4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4pPr>
      <a:lvl5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5pPr>
      <a:lvl6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6pPr>
      <a:lvl7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7pPr>
      <a:lvl8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8pPr>
      <a:lvl9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9pPr>
    </p:titleStyle>
    <p:bodyStyle>
      <a:lvl1pPr marL="0" marR="0" indent="0" algn="l" defTabSz="4215567" rtl="0" latinLnBrk="0">
        <a:lnSpc>
          <a:spcPct val="100000"/>
        </a:lnSpc>
        <a:spcBef>
          <a:spcPts val="1000"/>
        </a:spcBef>
        <a:spcAft>
          <a:spcPts val="0"/>
        </a:spcAft>
        <a:buClrTx/>
        <a:buSzTx/>
        <a:buFontTx/>
        <a:buNone/>
        <a:tabLst/>
        <a:defRPr sz="3800" b="0" i="0" u="none" strike="noStrike" cap="none" spc="0" baseline="0">
          <a:ln>
            <a:noFill/>
          </a:ln>
          <a:solidFill>
            <a:srgbClr val="FFFFFF"/>
          </a:solidFill>
          <a:uFillTx/>
          <a:latin typeface="Arial"/>
          <a:ea typeface="Arial"/>
          <a:cs typeface="Arial"/>
          <a:sym typeface="Arial"/>
        </a:defRPr>
      </a:lvl1pPr>
      <a:lvl2pPr marL="2558772" marR="0" indent="-450989"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2pPr>
      <a:lvl3pPr marL="4650870"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3pPr>
      <a:lvl4pPr marL="6805855" marR="0" indent="-482505"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4pPr>
      <a:lvl5pPr marL="8913637" marR="0" indent="-482504"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5pPr>
      <a:lvl6pPr marL="10974220"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6pPr>
      <a:lvl7pPr marL="13082003"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7pPr>
      <a:lvl8pPr marL="15189787"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8pPr>
      <a:lvl9pPr marL="17297570"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9pPr>
    </p:bodyStyle>
    <p:otherStyle>
      <a:lvl1pPr marL="0" marR="0" indent="0"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1pPr>
      <a:lvl2pPr marL="0" marR="0" indent="2107782"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2pPr>
      <a:lvl3pPr marL="0" marR="0" indent="4215567"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3pPr>
      <a:lvl4pPr marL="0" marR="0" indent="6323350"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4pPr>
      <a:lvl5pPr marL="0" marR="0" indent="8431134"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5pPr>
      <a:lvl6pPr marL="0" marR="0" indent="10538917"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6pPr>
      <a:lvl7pPr marL="0" marR="0" indent="12646700"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7pPr>
      <a:lvl8pPr marL="0" marR="0" indent="14754483"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8pPr>
      <a:lvl9pPr marL="0" marR="0" indent="16862268"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D93C7E-5121-1E2B-72D2-A2D83B59BD7F}"/>
              </a:ext>
            </a:extLst>
          </p:cNvPr>
          <p:cNvSpPr>
            <a:spLocks noGrp="1"/>
          </p:cNvSpPr>
          <p:nvPr>
            <p:ph type="body" sz="quarter" idx="24"/>
          </p:nvPr>
        </p:nvSpPr>
        <p:spPr/>
        <p:txBody>
          <a:bodyPr>
            <a:normAutofit fontScale="92500" lnSpcReduction="10000"/>
          </a:bodyPr>
          <a:lstStyle/>
          <a:p>
            <a:endParaRPr lang="en-US"/>
          </a:p>
        </p:txBody>
      </p:sp>
      <p:sp>
        <p:nvSpPr>
          <p:cNvPr id="3" name="Text Placeholder 2">
            <a:extLst>
              <a:ext uri="{FF2B5EF4-FFF2-40B4-BE49-F238E27FC236}">
                <a16:creationId xmlns:a16="http://schemas.microsoft.com/office/drawing/2014/main" id="{87CCA51E-4E38-EC96-3CE5-F73DEF50558B}"/>
              </a:ext>
            </a:extLst>
          </p:cNvPr>
          <p:cNvSpPr>
            <a:spLocks noGrp="1"/>
          </p:cNvSpPr>
          <p:nvPr>
            <p:ph type="body" sz="quarter" idx="25"/>
          </p:nvPr>
        </p:nvSpPr>
        <p:spPr/>
        <p:txBody>
          <a:bodyPr/>
          <a:lstStyle/>
          <a:p>
            <a:endParaRPr lang="en-US"/>
          </a:p>
        </p:txBody>
      </p:sp>
      <p:sp>
        <p:nvSpPr>
          <p:cNvPr id="4" name="Text Placeholder 3">
            <a:extLst>
              <a:ext uri="{FF2B5EF4-FFF2-40B4-BE49-F238E27FC236}">
                <a16:creationId xmlns:a16="http://schemas.microsoft.com/office/drawing/2014/main" id="{841E74D4-68C5-CA03-D584-682AEA8778BF}"/>
              </a:ext>
            </a:extLst>
          </p:cNvPr>
          <p:cNvSpPr>
            <a:spLocks noGrp="1"/>
          </p:cNvSpPr>
          <p:nvPr>
            <p:ph type="body" sz="quarter" idx="26"/>
          </p:nvPr>
        </p:nvSpPr>
        <p:spPr/>
        <p:txBody>
          <a:bodyPr/>
          <a:lstStyle/>
          <a:p>
            <a:endParaRPr lang="en-US"/>
          </a:p>
        </p:txBody>
      </p:sp>
      <p:sp>
        <p:nvSpPr>
          <p:cNvPr id="5" name="Text Placeholder 4">
            <a:extLst>
              <a:ext uri="{FF2B5EF4-FFF2-40B4-BE49-F238E27FC236}">
                <a16:creationId xmlns:a16="http://schemas.microsoft.com/office/drawing/2014/main" id="{7E743BD6-A857-9A28-81DC-332CC43201ED}"/>
              </a:ext>
            </a:extLst>
          </p:cNvPr>
          <p:cNvSpPr>
            <a:spLocks noGrp="1"/>
          </p:cNvSpPr>
          <p:nvPr>
            <p:ph type="body" sz="quarter" idx="27"/>
          </p:nvPr>
        </p:nvSpPr>
        <p:spPr/>
        <p:txBody>
          <a:bodyPr/>
          <a:lstStyle/>
          <a:p>
            <a:endParaRPr lang="en-US"/>
          </a:p>
        </p:txBody>
      </p:sp>
      <p:sp>
        <p:nvSpPr>
          <p:cNvPr id="6" name="Text Placeholder 5">
            <a:extLst>
              <a:ext uri="{FF2B5EF4-FFF2-40B4-BE49-F238E27FC236}">
                <a16:creationId xmlns:a16="http://schemas.microsoft.com/office/drawing/2014/main" id="{63145B95-C217-1EAE-300E-C72D1DB87470}"/>
              </a:ext>
            </a:extLst>
          </p:cNvPr>
          <p:cNvSpPr>
            <a:spLocks noGrp="1"/>
          </p:cNvSpPr>
          <p:nvPr>
            <p:ph type="body" sz="quarter" idx="32"/>
          </p:nvPr>
        </p:nvSpPr>
        <p:spPr/>
        <p:txBody>
          <a:bodyPr/>
          <a:lstStyle/>
          <a:p>
            <a:endParaRPr lang="en-US"/>
          </a:p>
        </p:txBody>
      </p:sp>
      <p:sp>
        <p:nvSpPr>
          <p:cNvPr id="7" name="Text Placeholder 6">
            <a:extLst>
              <a:ext uri="{FF2B5EF4-FFF2-40B4-BE49-F238E27FC236}">
                <a16:creationId xmlns:a16="http://schemas.microsoft.com/office/drawing/2014/main" id="{DC35703D-6A84-760B-21A3-4A3B8F22A9A2}"/>
              </a:ext>
            </a:extLst>
          </p:cNvPr>
          <p:cNvSpPr>
            <a:spLocks noGrp="1"/>
          </p:cNvSpPr>
          <p:nvPr>
            <p:ph type="body" sz="quarter" idx="33"/>
          </p:nvPr>
        </p:nvSpPr>
        <p:spPr/>
        <p:txBody>
          <a:bodyPr/>
          <a:lstStyle/>
          <a:p>
            <a:endParaRPr lang="en-US"/>
          </a:p>
        </p:txBody>
      </p:sp>
      <p:sp>
        <p:nvSpPr>
          <p:cNvPr id="8" name="Text Placeholder 7">
            <a:extLst>
              <a:ext uri="{FF2B5EF4-FFF2-40B4-BE49-F238E27FC236}">
                <a16:creationId xmlns:a16="http://schemas.microsoft.com/office/drawing/2014/main" id="{6A944BB4-D20E-FC18-E865-CBC3C82C0051}"/>
              </a:ext>
            </a:extLst>
          </p:cNvPr>
          <p:cNvSpPr>
            <a:spLocks noGrp="1"/>
          </p:cNvSpPr>
          <p:nvPr>
            <p:ph type="body" sz="quarter" idx="34"/>
          </p:nvPr>
        </p:nvSpPr>
        <p:spPr/>
        <p:txBody>
          <a:bodyPr/>
          <a:lstStyle/>
          <a:p>
            <a:endParaRPr lang="en-US"/>
          </a:p>
        </p:txBody>
      </p:sp>
      <p:sp>
        <p:nvSpPr>
          <p:cNvPr id="9" name="Text Placeholder 8">
            <a:extLst>
              <a:ext uri="{FF2B5EF4-FFF2-40B4-BE49-F238E27FC236}">
                <a16:creationId xmlns:a16="http://schemas.microsoft.com/office/drawing/2014/main" id="{32CADDA6-622F-8A99-509E-23905FC44BA8}"/>
              </a:ext>
            </a:extLst>
          </p:cNvPr>
          <p:cNvSpPr>
            <a:spLocks noGrp="1"/>
          </p:cNvSpPr>
          <p:nvPr>
            <p:ph type="body" sz="quarter" idx="35"/>
          </p:nvPr>
        </p:nvSpPr>
        <p:spPr/>
        <p:txBody>
          <a:bodyPr/>
          <a:lstStyle/>
          <a:p>
            <a:endParaRPr lang="en-US"/>
          </a:p>
        </p:txBody>
      </p:sp>
      <p:sp>
        <p:nvSpPr>
          <p:cNvPr id="10" name="Text Placeholder 9">
            <a:extLst>
              <a:ext uri="{FF2B5EF4-FFF2-40B4-BE49-F238E27FC236}">
                <a16:creationId xmlns:a16="http://schemas.microsoft.com/office/drawing/2014/main" id="{4A5253ED-18B8-F47B-FA22-8B129FDCD17E}"/>
              </a:ext>
            </a:extLst>
          </p:cNvPr>
          <p:cNvSpPr>
            <a:spLocks noGrp="1"/>
          </p:cNvSpPr>
          <p:nvPr>
            <p:ph type="body" sz="quarter" idx="36"/>
          </p:nvPr>
        </p:nvSpPr>
        <p:spPr/>
        <p:txBody>
          <a:bodyPr/>
          <a:lstStyle/>
          <a:p>
            <a:endParaRPr lang="en-US"/>
          </a:p>
        </p:txBody>
      </p:sp>
      <p:sp>
        <p:nvSpPr>
          <p:cNvPr id="11" name="Text Placeholder 10">
            <a:extLst>
              <a:ext uri="{FF2B5EF4-FFF2-40B4-BE49-F238E27FC236}">
                <a16:creationId xmlns:a16="http://schemas.microsoft.com/office/drawing/2014/main" id="{F209173E-DE35-3D98-7BA6-92576AC25216}"/>
              </a:ext>
            </a:extLst>
          </p:cNvPr>
          <p:cNvSpPr>
            <a:spLocks noGrp="1"/>
          </p:cNvSpPr>
          <p:nvPr>
            <p:ph type="body" sz="quarter" idx="37"/>
          </p:nvPr>
        </p:nvSpPr>
        <p:spPr/>
        <p:txBody>
          <a:bodyPr/>
          <a:lstStyle/>
          <a:p>
            <a:endParaRPr lang="en-US"/>
          </a:p>
        </p:txBody>
      </p:sp>
      <p:sp>
        <p:nvSpPr>
          <p:cNvPr id="12" name="Text Placeholder 11">
            <a:extLst>
              <a:ext uri="{FF2B5EF4-FFF2-40B4-BE49-F238E27FC236}">
                <a16:creationId xmlns:a16="http://schemas.microsoft.com/office/drawing/2014/main" id="{A1A296E2-3284-D978-52E8-08D16A58059B}"/>
              </a:ext>
            </a:extLst>
          </p:cNvPr>
          <p:cNvSpPr>
            <a:spLocks noGrp="1"/>
          </p:cNvSpPr>
          <p:nvPr>
            <p:ph type="body" sz="quarter" idx="38"/>
          </p:nvPr>
        </p:nvSpPr>
        <p:spPr/>
        <p:txBody>
          <a:bodyPr/>
          <a:lstStyle/>
          <a:p>
            <a:endParaRPr lang="en-US"/>
          </a:p>
        </p:txBody>
      </p:sp>
      <p:sp>
        <p:nvSpPr>
          <p:cNvPr id="13" name="Text Placeholder 12">
            <a:extLst>
              <a:ext uri="{FF2B5EF4-FFF2-40B4-BE49-F238E27FC236}">
                <a16:creationId xmlns:a16="http://schemas.microsoft.com/office/drawing/2014/main" id="{733FB557-3B08-9E9E-0F67-276AE33F8350}"/>
              </a:ext>
            </a:extLst>
          </p:cNvPr>
          <p:cNvSpPr>
            <a:spLocks noGrp="1"/>
          </p:cNvSpPr>
          <p:nvPr>
            <p:ph type="body" sz="quarter" idx="39"/>
          </p:nvPr>
        </p:nvSpPr>
        <p:spPr/>
        <p:txBody>
          <a:bodyPr/>
          <a:lstStyle/>
          <a:p>
            <a:endParaRPr lang="en-US"/>
          </a:p>
        </p:txBody>
      </p:sp>
      <p:sp>
        <p:nvSpPr>
          <p:cNvPr id="14" name="Text Placeholder 13">
            <a:extLst>
              <a:ext uri="{FF2B5EF4-FFF2-40B4-BE49-F238E27FC236}">
                <a16:creationId xmlns:a16="http://schemas.microsoft.com/office/drawing/2014/main" id="{CBC05CCA-20C1-B844-7D2E-5A67BBC0D318}"/>
              </a:ext>
            </a:extLst>
          </p:cNvPr>
          <p:cNvSpPr>
            <a:spLocks noGrp="1"/>
          </p:cNvSpPr>
          <p:nvPr>
            <p:ph type="body" sz="quarter" idx="40"/>
          </p:nvPr>
        </p:nvSpPr>
        <p:spPr/>
        <p:txBody>
          <a:bodyPr/>
          <a:lstStyle/>
          <a:p>
            <a:endParaRPr lang="en-US"/>
          </a:p>
        </p:txBody>
      </p:sp>
      <p:sp>
        <p:nvSpPr>
          <p:cNvPr id="15" name="Text Placeholder 14">
            <a:extLst>
              <a:ext uri="{FF2B5EF4-FFF2-40B4-BE49-F238E27FC236}">
                <a16:creationId xmlns:a16="http://schemas.microsoft.com/office/drawing/2014/main" id="{A67A89DF-5151-8227-22AB-52490229928E}"/>
              </a:ext>
            </a:extLst>
          </p:cNvPr>
          <p:cNvSpPr>
            <a:spLocks noGrp="1"/>
          </p:cNvSpPr>
          <p:nvPr>
            <p:ph type="body" sz="quarter" idx="41"/>
          </p:nvPr>
        </p:nvSpPr>
        <p:spPr/>
        <p:txBody>
          <a:bodyPr/>
          <a:lstStyle/>
          <a:p>
            <a:endParaRPr lang="en-US"/>
          </a:p>
        </p:txBody>
      </p:sp>
    </p:spTree>
    <p:extLst>
      <p:ext uri="{BB962C8B-B14F-4D97-AF65-F5344CB8AC3E}">
        <p14:creationId xmlns:p14="http://schemas.microsoft.com/office/powerpoint/2010/main" val="306294408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48C548-D831-CC75-1BE4-85A07D671124}"/>
              </a:ext>
            </a:extLst>
          </p:cNvPr>
          <p:cNvSpPr>
            <a:spLocks noGrp="1"/>
          </p:cNvSpPr>
          <p:nvPr>
            <p:ph type="body" sz="quarter" idx="24"/>
          </p:nvPr>
        </p:nvSpPr>
        <p:spPr/>
        <p:txBody>
          <a:bodyPr>
            <a:normAutofit fontScale="92500" lnSpcReduction="10000"/>
          </a:bodyPr>
          <a:lstStyle/>
          <a:p>
            <a:endParaRPr lang="en-US"/>
          </a:p>
        </p:txBody>
      </p:sp>
      <p:sp>
        <p:nvSpPr>
          <p:cNvPr id="3" name="Text Placeholder 2">
            <a:extLst>
              <a:ext uri="{FF2B5EF4-FFF2-40B4-BE49-F238E27FC236}">
                <a16:creationId xmlns:a16="http://schemas.microsoft.com/office/drawing/2014/main" id="{24514312-46DF-EE44-323C-E06BB73E9A55}"/>
              </a:ext>
            </a:extLst>
          </p:cNvPr>
          <p:cNvSpPr>
            <a:spLocks noGrp="1"/>
          </p:cNvSpPr>
          <p:nvPr>
            <p:ph type="body" sz="quarter" idx="25"/>
          </p:nvPr>
        </p:nvSpPr>
        <p:spPr/>
        <p:txBody>
          <a:bodyPr/>
          <a:lstStyle/>
          <a:p>
            <a:endParaRPr lang="en-US"/>
          </a:p>
        </p:txBody>
      </p:sp>
      <p:sp>
        <p:nvSpPr>
          <p:cNvPr id="4" name="Text Placeholder 3">
            <a:extLst>
              <a:ext uri="{FF2B5EF4-FFF2-40B4-BE49-F238E27FC236}">
                <a16:creationId xmlns:a16="http://schemas.microsoft.com/office/drawing/2014/main" id="{5FEC6E4A-1D7E-BCE3-0AF9-DE3C2BCD9DA8}"/>
              </a:ext>
            </a:extLst>
          </p:cNvPr>
          <p:cNvSpPr>
            <a:spLocks noGrp="1"/>
          </p:cNvSpPr>
          <p:nvPr>
            <p:ph type="body" sz="quarter" idx="26"/>
          </p:nvPr>
        </p:nvSpPr>
        <p:spPr/>
        <p:txBody>
          <a:bodyPr/>
          <a:lstStyle/>
          <a:p>
            <a:endParaRPr lang="en-US"/>
          </a:p>
        </p:txBody>
      </p:sp>
      <p:sp>
        <p:nvSpPr>
          <p:cNvPr id="5" name="Text Placeholder 4">
            <a:extLst>
              <a:ext uri="{FF2B5EF4-FFF2-40B4-BE49-F238E27FC236}">
                <a16:creationId xmlns:a16="http://schemas.microsoft.com/office/drawing/2014/main" id="{474339AD-DE65-AD25-C373-82EA210B21AE}"/>
              </a:ext>
            </a:extLst>
          </p:cNvPr>
          <p:cNvSpPr>
            <a:spLocks noGrp="1"/>
          </p:cNvSpPr>
          <p:nvPr>
            <p:ph type="body" sz="quarter" idx="27"/>
          </p:nvPr>
        </p:nvSpPr>
        <p:spPr/>
        <p:txBody>
          <a:bodyPr/>
          <a:lstStyle/>
          <a:p>
            <a:endParaRPr lang="en-US"/>
          </a:p>
        </p:txBody>
      </p:sp>
      <p:sp>
        <p:nvSpPr>
          <p:cNvPr id="6" name="Text Placeholder 5">
            <a:extLst>
              <a:ext uri="{FF2B5EF4-FFF2-40B4-BE49-F238E27FC236}">
                <a16:creationId xmlns:a16="http://schemas.microsoft.com/office/drawing/2014/main" id="{FC92F052-7231-D267-52CB-230ABEB824A1}"/>
              </a:ext>
            </a:extLst>
          </p:cNvPr>
          <p:cNvSpPr>
            <a:spLocks noGrp="1"/>
          </p:cNvSpPr>
          <p:nvPr>
            <p:ph type="body" sz="quarter" idx="28"/>
          </p:nvPr>
        </p:nvSpPr>
        <p:spPr/>
        <p:txBody>
          <a:bodyPr/>
          <a:lstStyle/>
          <a:p>
            <a:endParaRPr lang="en-US"/>
          </a:p>
        </p:txBody>
      </p:sp>
      <p:sp>
        <p:nvSpPr>
          <p:cNvPr id="7" name="Text Placeholder 6">
            <a:extLst>
              <a:ext uri="{FF2B5EF4-FFF2-40B4-BE49-F238E27FC236}">
                <a16:creationId xmlns:a16="http://schemas.microsoft.com/office/drawing/2014/main" id="{978209D4-1251-95A8-84B4-8C9D4FDB0A56}"/>
              </a:ext>
            </a:extLst>
          </p:cNvPr>
          <p:cNvSpPr>
            <a:spLocks noGrp="1"/>
          </p:cNvSpPr>
          <p:nvPr>
            <p:ph type="body" sz="quarter" idx="29"/>
          </p:nvPr>
        </p:nvSpPr>
        <p:spPr/>
        <p:txBody>
          <a:bodyPr/>
          <a:lstStyle/>
          <a:p>
            <a:endParaRPr lang="en-US"/>
          </a:p>
        </p:txBody>
      </p:sp>
      <p:sp>
        <p:nvSpPr>
          <p:cNvPr id="8" name="Text Placeholder 7">
            <a:extLst>
              <a:ext uri="{FF2B5EF4-FFF2-40B4-BE49-F238E27FC236}">
                <a16:creationId xmlns:a16="http://schemas.microsoft.com/office/drawing/2014/main" id="{BD820037-CADF-F396-F358-300195182F6B}"/>
              </a:ext>
            </a:extLst>
          </p:cNvPr>
          <p:cNvSpPr>
            <a:spLocks noGrp="1"/>
          </p:cNvSpPr>
          <p:nvPr>
            <p:ph type="body" sz="quarter" idx="30"/>
          </p:nvPr>
        </p:nvSpPr>
        <p:spPr/>
        <p:txBody>
          <a:bodyPr/>
          <a:lstStyle/>
          <a:p>
            <a:endParaRPr lang="en-US"/>
          </a:p>
        </p:txBody>
      </p:sp>
      <p:sp>
        <p:nvSpPr>
          <p:cNvPr id="9" name="Text Placeholder 8">
            <a:extLst>
              <a:ext uri="{FF2B5EF4-FFF2-40B4-BE49-F238E27FC236}">
                <a16:creationId xmlns:a16="http://schemas.microsoft.com/office/drawing/2014/main" id="{D7A2E913-02E5-09A1-A69A-5B8B3FCCB617}"/>
              </a:ext>
            </a:extLst>
          </p:cNvPr>
          <p:cNvSpPr>
            <a:spLocks noGrp="1"/>
          </p:cNvSpPr>
          <p:nvPr>
            <p:ph type="body" sz="quarter" idx="31"/>
          </p:nvPr>
        </p:nvSpPr>
        <p:spPr/>
        <p:txBody>
          <a:bodyPr/>
          <a:lstStyle/>
          <a:p>
            <a:endParaRPr lang="en-US"/>
          </a:p>
        </p:txBody>
      </p:sp>
      <p:sp>
        <p:nvSpPr>
          <p:cNvPr id="10" name="Text Placeholder 9">
            <a:extLst>
              <a:ext uri="{FF2B5EF4-FFF2-40B4-BE49-F238E27FC236}">
                <a16:creationId xmlns:a16="http://schemas.microsoft.com/office/drawing/2014/main" id="{6032739F-0C57-33E3-0DAA-065E5848B36A}"/>
              </a:ext>
            </a:extLst>
          </p:cNvPr>
          <p:cNvSpPr>
            <a:spLocks noGrp="1"/>
          </p:cNvSpPr>
          <p:nvPr>
            <p:ph type="body" sz="quarter" idx="32"/>
          </p:nvPr>
        </p:nvSpPr>
        <p:spPr/>
        <p:txBody>
          <a:bodyPr/>
          <a:lstStyle/>
          <a:p>
            <a:endParaRPr lang="en-US"/>
          </a:p>
        </p:txBody>
      </p:sp>
      <p:sp>
        <p:nvSpPr>
          <p:cNvPr id="11" name="Text Placeholder 10">
            <a:extLst>
              <a:ext uri="{FF2B5EF4-FFF2-40B4-BE49-F238E27FC236}">
                <a16:creationId xmlns:a16="http://schemas.microsoft.com/office/drawing/2014/main" id="{B0A8218C-69B5-F132-D53C-2F9D2E2FE47D}"/>
              </a:ext>
            </a:extLst>
          </p:cNvPr>
          <p:cNvSpPr>
            <a:spLocks noGrp="1"/>
          </p:cNvSpPr>
          <p:nvPr>
            <p:ph type="body" sz="quarter" idx="33"/>
          </p:nvPr>
        </p:nvSpPr>
        <p:spPr/>
        <p:txBody>
          <a:bodyPr/>
          <a:lstStyle/>
          <a:p>
            <a:endParaRPr lang="en-US"/>
          </a:p>
        </p:txBody>
      </p:sp>
      <p:sp>
        <p:nvSpPr>
          <p:cNvPr id="12" name="Text Placeholder 11">
            <a:extLst>
              <a:ext uri="{FF2B5EF4-FFF2-40B4-BE49-F238E27FC236}">
                <a16:creationId xmlns:a16="http://schemas.microsoft.com/office/drawing/2014/main" id="{2A70544F-860A-0F20-DD68-53C3B0338B10}"/>
              </a:ext>
            </a:extLst>
          </p:cNvPr>
          <p:cNvSpPr>
            <a:spLocks noGrp="1"/>
          </p:cNvSpPr>
          <p:nvPr>
            <p:ph type="body" sz="quarter" idx="34"/>
          </p:nvPr>
        </p:nvSpPr>
        <p:spPr/>
        <p:txBody>
          <a:bodyPr/>
          <a:lstStyle/>
          <a:p>
            <a:endParaRPr lang="en-US"/>
          </a:p>
        </p:txBody>
      </p:sp>
      <p:sp>
        <p:nvSpPr>
          <p:cNvPr id="13" name="Text Placeholder 12">
            <a:extLst>
              <a:ext uri="{FF2B5EF4-FFF2-40B4-BE49-F238E27FC236}">
                <a16:creationId xmlns:a16="http://schemas.microsoft.com/office/drawing/2014/main" id="{D30A9096-2D58-EAB6-6A38-ACA89E8FA0FB}"/>
              </a:ext>
            </a:extLst>
          </p:cNvPr>
          <p:cNvSpPr>
            <a:spLocks noGrp="1"/>
          </p:cNvSpPr>
          <p:nvPr>
            <p:ph type="body" sz="quarter" idx="35"/>
          </p:nvPr>
        </p:nvSpPr>
        <p:spPr/>
        <p:txBody>
          <a:bodyPr/>
          <a:lstStyle/>
          <a:p>
            <a:endParaRPr lang="en-US"/>
          </a:p>
        </p:txBody>
      </p:sp>
      <p:sp>
        <p:nvSpPr>
          <p:cNvPr id="14" name="Text Placeholder 13">
            <a:extLst>
              <a:ext uri="{FF2B5EF4-FFF2-40B4-BE49-F238E27FC236}">
                <a16:creationId xmlns:a16="http://schemas.microsoft.com/office/drawing/2014/main" id="{D4C5DF7F-2A8E-75A0-AE12-2BBAE4D3E52C}"/>
              </a:ext>
            </a:extLst>
          </p:cNvPr>
          <p:cNvSpPr>
            <a:spLocks noGrp="1"/>
          </p:cNvSpPr>
          <p:nvPr>
            <p:ph type="body" sz="quarter" idx="38"/>
          </p:nvPr>
        </p:nvSpPr>
        <p:spPr/>
        <p:txBody>
          <a:bodyPr/>
          <a:lstStyle/>
          <a:p>
            <a:endParaRPr lang="en-US"/>
          </a:p>
        </p:txBody>
      </p:sp>
      <p:sp>
        <p:nvSpPr>
          <p:cNvPr id="15" name="Text Placeholder 14">
            <a:extLst>
              <a:ext uri="{FF2B5EF4-FFF2-40B4-BE49-F238E27FC236}">
                <a16:creationId xmlns:a16="http://schemas.microsoft.com/office/drawing/2014/main" id="{738A6F41-E519-C611-5557-41EA8AD74FE5}"/>
              </a:ext>
            </a:extLst>
          </p:cNvPr>
          <p:cNvSpPr>
            <a:spLocks noGrp="1"/>
          </p:cNvSpPr>
          <p:nvPr>
            <p:ph type="body" sz="quarter" idx="39"/>
          </p:nvPr>
        </p:nvSpPr>
        <p:spPr/>
        <p:txBody>
          <a:bodyPr/>
          <a:lstStyle/>
          <a:p>
            <a:endParaRPr lang="en-US"/>
          </a:p>
        </p:txBody>
      </p:sp>
    </p:spTree>
    <p:extLst>
      <p:ext uri="{BB962C8B-B14F-4D97-AF65-F5344CB8AC3E}">
        <p14:creationId xmlns:p14="http://schemas.microsoft.com/office/powerpoint/2010/main" val="3492943509"/>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0</Words>
  <Application>Microsoft Office PowerPoint</Application>
  <PresentationFormat>Custom</PresentationFormat>
  <Paragraphs>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EBMT</dc:creator>
  <cp:lastModifiedBy>Preston Ray Pearson</cp:lastModifiedBy>
  <cp:revision>20</cp:revision>
  <dcterms:modified xsi:type="dcterms:W3CDTF">2024-07-11T10:19:15Z</dcterms:modified>
</cp:coreProperties>
</file>