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325" r:id="rId2"/>
    <p:sldId id="326" r:id="rId3"/>
    <p:sldId id="339" r:id="rId4"/>
    <p:sldId id="343" r:id="rId5"/>
    <p:sldId id="346" r:id="rId6"/>
    <p:sldId id="327" r:id="rId7"/>
    <p:sldId id="342" r:id="rId8"/>
    <p:sldId id="332" r:id="rId9"/>
    <p:sldId id="337" r:id="rId10"/>
    <p:sldId id="328" r:id="rId11"/>
    <p:sldId id="329" r:id="rId12"/>
    <p:sldId id="330" r:id="rId13"/>
    <p:sldId id="333" r:id="rId14"/>
    <p:sldId id="334" r:id="rId15"/>
    <p:sldId id="335" r:id="rId16"/>
    <p:sldId id="331" r:id="rId17"/>
    <p:sldId id="340" r:id="rId18"/>
    <p:sldId id="341" r:id="rId19"/>
    <p:sldId id="347" r:id="rId20"/>
    <p:sldId id="345" r:id="rId21"/>
    <p:sldId id="336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F92"/>
    <a:srgbClr val="3A3938"/>
    <a:srgbClr val="241253"/>
    <a:srgbClr val="2899B6"/>
    <a:srgbClr val="513B71"/>
    <a:srgbClr val="635282"/>
    <a:srgbClr val="251355"/>
    <a:srgbClr val="240355"/>
    <a:srgbClr val="241353"/>
    <a:srgbClr val="230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4"/>
    <p:restoredTop sz="94631"/>
  </p:normalViewPr>
  <p:slideViewPr>
    <p:cSldViewPr snapToGrid="0" snapToObjects="1">
      <p:cViewPr varScale="1">
        <p:scale>
          <a:sx n="84" d="100"/>
          <a:sy n="84" d="100"/>
        </p:scale>
        <p:origin x="10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err="1"/>
              <a:t>Title</a:t>
            </a:r>
            <a:endParaRPr lang="es-E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5-1D47-AF7D-4AEB22444B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5-1D47-AF7D-4AEB22444BB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B5-1D47-AF7D-4AEB22444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2698127"/>
        <c:axId val="912441039"/>
      </c:barChart>
      <c:catAx>
        <c:axId val="91269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441039"/>
        <c:crosses val="autoZero"/>
        <c:auto val="1"/>
        <c:lblAlgn val="ctr"/>
        <c:lblOffset val="100"/>
        <c:noMultiLvlLbl val="0"/>
      </c:catAx>
      <c:valAx>
        <c:axId val="912441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1269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/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2D-904A-A281-122E059950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2D-904A-A281-122E059950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2D-904A-A281-122E059950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2D-904A-A281-122E059950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1 Quarter </c:v>
                </c:pt>
                <c:pt idx="1">
                  <c:v>2 Quarter </c:v>
                </c:pt>
                <c:pt idx="2">
                  <c:v>3 Quarter </c:v>
                </c:pt>
                <c:pt idx="3">
                  <c:v>4 Quarter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2D-904A-A281-122E059950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5E9C4C2-B471-BC4A-BEC6-1E726522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462C1FC-AC78-A94C-9AE5-E9BF2177E0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C8AEC9-27CE-3143-B0C1-C6425BBD7F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371477"/>
            <a:ext cx="1564360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18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AE0826-5FF3-CD4B-B9F9-C809D1855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572000" cy="51435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6310154-454D-4F4C-AA98-26BF627B68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564126"/>
            <a:ext cx="3456000" cy="1033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300" b="1" i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0E846E0-8E97-6143-BFAF-CD114A97C6C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058136" y="564127"/>
            <a:ext cx="3457214" cy="40685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Marcador de número de diapositiva 1">
            <a:extLst>
              <a:ext uri="{FF2B5EF4-FFF2-40B4-BE49-F238E27FC236}">
                <a16:creationId xmlns:a16="http://schemas.microsoft.com/office/drawing/2014/main" id="{B8AE533F-4E8E-234F-80CB-795DAAF32EAA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321AB65-2E38-BF48-9459-19E97C09470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8650" y="1597602"/>
            <a:ext cx="3457214" cy="30351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22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95B8C259-48EB-5E4D-A753-D9FCA981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03264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9A592B0-98D9-5141-B09E-274ECACEA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70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300" b="1" i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8" name="Marcador de número de diapositiva 1">
            <a:extLst>
              <a:ext uri="{FF2B5EF4-FFF2-40B4-BE49-F238E27FC236}">
                <a16:creationId xmlns:a16="http://schemas.microsoft.com/office/drawing/2014/main" id="{581330CF-F610-CD49-B07D-6A2EC45ECF3D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20B4F5A-19F2-0148-B7BB-E48FC83F64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827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345325-EFCA-CA42-A75C-DE48FAF7C1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9144000" cy="103264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9A592B0-98D9-5141-B09E-274ECACEA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70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300" b="1" i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9" name="Marcador de número de diapositiva 1">
            <a:extLst>
              <a:ext uri="{FF2B5EF4-FFF2-40B4-BE49-F238E27FC236}">
                <a16:creationId xmlns:a16="http://schemas.microsoft.com/office/drawing/2014/main" id="{0D680E00-0126-2741-983C-FEEAB1931D76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245CE8-B2CB-594C-A622-3EDF8F5F3DF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C4CCD2B-34B4-3B48-BA1E-037F52CCE73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541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C4564C28-D4BF-CB41-8481-44FC21F6E1EB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AF9802E-1063-1940-8C3D-392CF9EF346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564127"/>
            <a:ext cx="7886700" cy="4068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228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b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A9E833-EDAB-BF49-8317-B0ED68485C4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8650" y="564127"/>
            <a:ext cx="3886200" cy="40685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631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65DCE93-0274-FD4F-A2CE-B75E47FCAF0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full image</a:t>
            </a:r>
          </a:p>
        </p:txBody>
      </p:sp>
    </p:spTree>
    <p:extLst>
      <p:ext uri="{BB962C8B-B14F-4D97-AF65-F5344CB8AC3E}">
        <p14:creationId xmlns:p14="http://schemas.microsoft.com/office/powerpoint/2010/main" val="1097665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0DE0067-8D98-924D-9563-904524F76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7279BF-05C6-E346-A2ED-E0929C8907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89000" y="3677852"/>
            <a:ext cx="1566000" cy="9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62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51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subtitle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F6C39-8941-FD48-97BF-032AF1BD3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20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554174-6113-7247-BD86-8D0B91B112A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buFontTx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 b="0"/>
            </a:lvl4pPr>
            <a:lvl5pPr>
              <a:lnSpc>
                <a:spcPct val="100000"/>
              </a:lnSpc>
              <a:defRPr b="0"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316242-6355-5F42-B213-AFF18C0D2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71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FCED730-7DC9-8045-B8D8-087CA3323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F95383-D278-C14D-B8B4-8BCE2AC4FC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rgbClr val="3A4F92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B3D7C-77EB-7641-B0AF-02B420007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49" y="371478"/>
            <a:ext cx="1564361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15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92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1702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6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10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000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0569"/>
            <a:ext cx="4629150" cy="3655219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6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10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5038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5276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70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88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51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88079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2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111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Email:</a:t>
            </a:r>
          </a:p>
          <a:p>
            <a:pPr lvl="0"/>
            <a:r>
              <a:rPr lang="en-GB" noProof="0" dirty="0"/>
              <a:t>Twitter:</a:t>
            </a:r>
          </a:p>
          <a:p>
            <a:pPr lvl="0"/>
            <a:r>
              <a:rPr lang="en-GB" noProof="0" dirty="0"/>
              <a:t>LinkedIn: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Contact Me</a:t>
            </a:r>
          </a:p>
        </p:txBody>
      </p:sp>
    </p:spTree>
    <p:extLst>
      <p:ext uri="{BB962C8B-B14F-4D97-AF65-F5344CB8AC3E}">
        <p14:creationId xmlns:p14="http://schemas.microsoft.com/office/powerpoint/2010/main" val="144860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on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6AB9CC-D7C0-5146-B1DE-6ED99B444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 u="none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15C2F7A6-9AE4-1447-AFE1-EDA8FA4AD091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AD64B59-607F-F844-BB48-BE1E9863970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664B2D6B-D9F5-C14D-9361-3C6C6BC9521B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149757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dobl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06AB9CC-D7C0-5146-B1DE-6ED99B444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 u="none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C495378-3466-014E-8403-C767456DFC0C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número de diapositiva 1">
            <a:extLst>
              <a:ext uri="{FF2B5EF4-FFF2-40B4-BE49-F238E27FC236}">
                <a16:creationId xmlns:a16="http://schemas.microsoft.com/office/drawing/2014/main" id="{494988E7-5C09-AE40-9CCC-07C3A3CB0969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C29892-9A62-384B-94A6-6910188844F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55CD2BA-2361-A947-AEE7-7BF964497B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68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ED0755D-1DE4-0E4E-A40E-ECFDA1792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>
                <a:solidFill>
                  <a:srgbClr val="2899B6"/>
                </a:solidFill>
              </a:defRPr>
            </a:lvl1pPr>
          </a:lstStyle>
          <a:p>
            <a:r>
              <a:rPr lang="en-GB" noProof="0"/>
              <a:t>Click to add </a:t>
            </a:r>
            <a:br>
              <a:rPr lang="en-GB" noProof="0"/>
            </a:br>
            <a:r>
              <a:rPr lang="en-GB" noProof="0"/>
              <a:t>single or double line title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B6956FA-3116-2347-91E7-33AE16721DEB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rgbClr val="2899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8FFF5697-37B4-6D4B-A05F-28FA2313651C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FBAD989-AFFF-5B4F-BF05-819DBB916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32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dobl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ED0755D-1DE4-0E4E-A40E-ECFDA1792D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845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1">
                <a:solidFill>
                  <a:srgbClr val="2899B6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single or double line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052E6E-C820-744D-BF99-1914C53A6BB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B301010-4548-A745-B88D-24B5EE33BA8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28439B3C-89CE-9C44-A41E-D6CAE7C184B7}"/>
              </a:ext>
            </a:extLst>
          </p:cNvPr>
          <p:cNvCxnSpPr>
            <a:cxnSpLocks/>
          </p:cNvCxnSpPr>
          <p:nvPr userDrawn="1"/>
        </p:nvCxnSpPr>
        <p:spPr>
          <a:xfrm>
            <a:off x="628650" y="1118862"/>
            <a:ext cx="7886700" cy="0"/>
          </a:xfrm>
          <a:prstGeom prst="line">
            <a:avLst/>
          </a:prstGeom>
          <a:ln w="12700">
            <a:solidFill>
              <a:srgbClr val="2899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número de diapositiva 1">
            <a:extLst>
              <a:ext uri="{FF2B5EF4-FFF2-40B4-BE49-F238E27FC236}">
                <a16:creationId xmlns:a16="http://schemas.microsoft.com/office/drawing/2014/main" id="{A7E1D224-5E94-8741-A715-4C0BAD5A3DBC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380519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3936001F-3EA8-3D43-ACC7-0985BA822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6" name="Marcador de número de diapositiva 1">
            <a:extLst>
              <a:ext uri="{FF2B5EF4-FFF2-40B4-BE49-F238E27FC236}">
                <a16:creationId xmlns:a16="http://schemas.microsoft.com/office/drawing/2014/main" id="{FEC92701-C72D-D949-B842-FBA4C71FA42A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</p:spTree>
    <p:extLst>
      <p:ext uri="{BB962C8B-B14F-4D97-AF65-F5344CB8AC3E}">
        <p14:creationId xmlns:p14="http://schemas.microsoft.com/office/powerpoint/2010/main" val="330653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D65DE56-B0D5-CE45-9210-5E06170FA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569" y="4712723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8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1" r:id="rId2"/>
    <p:sldLayoutId id="2147483768" r:id="rId3"/>
    <p:sldLayoutId id="2147483769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44" r:id="rId17"/>
    <p:sldLayoutId id="2147483720" r:id="rId18"/>
    <p:sldLayoutId id="2147483745" r:id="rId19"/>
    <p:sldLayoutId id="2147483747" r:id="rId20"/>
    <p:sldLayoutId id="2147483748" r:id="rId21"/>
    <p:sldLayoutId id="2147483751" r:id="rId22"/>
    <p:sldLayoutId id="2147483752" r:id="rId23"/>
    <p:sldLayoutId id="2147483753" r:id="rId24"/>
    <p:sldLayoutId id="2147483754" r:id="rId25"/>
    <p:sldLayoutId id="2147483749" r:id="rId26"/>
    <p:sldLayoutId id="2147483746" r:id="rId27"/>
    <p:sldLayoutId id="2147483750" r:id="rId2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11FBB-901C-EB48-A2D0-2D1D8717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your </a:t>
            </a:r>
            <a:br>
              <a:rPr lang="en-GB" dirty="0"/>
            </a:br>
            <a:r>
              <a:rPr lang="en-GB" dirty="0"/>
              <a:t>presentation title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A618DD-AA98-9244-A38F-9E5D1DA3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37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EE818-4FD4-664C-8A57-7ADCD4653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673559-4EBD-7246-A2D6-D359DDC00D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710D04D9-8764-0D4A-8086-E1278304DB0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06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F0F965D-1F13-4248-9ABF-13E2324F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98754FD-E79A-7345-9997-A36DB8F22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68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B5D92E2-40EA-0E4C-90C3-3E379341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5B1B96-D693-1241-B053-DF9BF82FAF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9917DE7-9B8F-F845-92D1-5DB73B2199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35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B0A49E-6CF6-F945-9043-AC324C07C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63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01612E-5836-654E-B1D1-3CF912A2B831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7C5BA41-5CFC-7443-BD08-EAF4DFCADDC8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52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C6C1AE-7B14-4C41-8ECE-5D0FE2574A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0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5F01B90-C66F-0A42-AB95-B81FEECD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8B772B2-0EDA-074A-8BCA-12B15F205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01375"/>
              </p:ext>
            </p:extLst>
          </p:nvPr>
        </p:nvGraphicFramePr>
        <p:xfrm>
          <a:off x="628650" y="2067654"/>
          <a:ext cx="7886700" cy="15353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31021545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84845941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355175838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5667587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916239402"/>
                    </a:ext>
                  </a:extLst>
                </a:gridCol>
              </a:tblGrid>
              <a:tr h="4175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15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endParaRPr lang="en-US" sz="1500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</a:t>
                      </a:r>
                      <a:endParaRPr lang="en-US" sz="1500" b="1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131970566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One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3377877797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Two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772845678"/>
                  </a:ext>
                </a:extLst>
              </a:tr>
              <a:tr h="372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US" sz="1300" cap="none" spc="0" baseline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Three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Lato Black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US" sz="1300" b="0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300" cap="none" spc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n-US" sz="13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12" marR="123712" marT="61856" marB="61856" anchor="ctr"/>
                </a:tc>
                <a:extLst>
                  <a:ext uri="{0D108BD9-81ED-4DB2-BD59-A6C34878D82A}">
                    <a16:rowId xmlns:a16="http://schemas.microsoft.com/office/drawing/2014/main" val="218888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97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F467259-9D2A-D04E-BCE9-292FA3E9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Marcador de contenido 5">
            <a:extLst>
              <a:ext uri="{FF2B5EF4-FFF2-40B4-BE49-F238E27FC236}">
                <a16:creationId xmlns:a16="http://schemas.microsoft.com/office/drawing/2014/main" id="{FD943D91-F6DC-7543-9F2F-64B17FB99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814293"/>
              </p:ext>
            </p:extLst>
          </p:nvPr>
        </p:nvGraphicFramePr>
        <p:xfrm>
          <a:off x="1614488" y="1384697"/>
          <a:ext cx="59150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640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D0F8DEA-D634-FB4F-B6A4-82978681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Marcador de contenido 8">
            <a:extLst>
              <a:ext uri="{FF2B5EF4-FFF2-40B4-BE49-F238E27FC236}">
                <a16:creationId xmlns:a16="http://schemas.microsoft.com/office/drawing/2014/main" id="{EE9F9090-CF8D-DC43-AF15-A73ED4A1D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398699"/>
              </p:ext>
            </p:extLst>
          </p:nvPr>
        </p:nvGraphicFramePr>
        <p:xfrm>
          <a:off x="1614488" y="1384697"/>
          <a:ext cx="59150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071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CD3EB6-2181-A3E3-603F-BCDB1EA7306A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s-ES" dirty="0"/>
              <a:t>Email: </a:t>
            </a:r>
          </a:p>
          <a:p>
            <a:r>
              <a:rPr lang="es-ES" dirty="0"/>
              <a:t>Twitter:</a:t>
            </a:r>
          </a:p>
          <a:p>
            <a:r>
              <a:rPr lang="es-ES" dirty="0"/>
              <a:t>LinkedIn: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00D28-F9FE-9F4E-1CC4-56CC45A28F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6DDE2A-26E9-6FF6-C4D2-8951CB8BA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Contact</a:t>
            </a:r>
            <a:r>
              <a:rPr lang="es-ES" dirty="0"/>
              <a:t> 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33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598B62FF-D167-FB4E-AE5B-F391E5AF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Guidelines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979EC1FF-5F32-5746-A464-925A8B95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Titles font: </a:t>
            </a:r>
            <a:r>
              <a:rPr lang="en-GB" sz="1800" dirty="0"/>
              <a:t>Arial Black Bold</a:t>
            </a:r>
          </a:p>
          <a:p>
            <a:r>
              <a:rPr lang="en-GB" sz="1800" b="1" dirty="0"/>
              <a:t>Subtitles font: </a:t>
            </a:r>
            <a:r>
              <a:rPr lang="en-GB" sz="1800" dirty="0"/>
              <a:t>Arial Bold</a:t>
            </a:r>
          </a:p>
          <a:p>
            <a:r>
              <a:rPr lang="en-GB" sz="1800" b="1" dirty="0"/>
              <a:t>Body text font: </a:t>
            </a:r>
            <a:r>
              <a:rPr lang="en-GB" sz="1800" dirty="0"/>
              <a:t>Arial Regular</a:t>
            </a:r>
          </a:p>
          <a:p>
            <a:r>
              <a:rPr lang="en-GB" sz="1800" b="1" dirty="0"/>
              <a:t>EBMT Blue: </a:t>
            </a:r>
            <a:r>
              <a:rPr lang="en-GB" sz="1800" dirty="0"/>
              <a:t>#2a4e95 | RGB: 58/79/146 </a:t>
            </a:r>
          </a:p>
          <a:p>
            <a:r>
              <a:rPr lang="en-GB" sz="1800" b="1" dirty="0"/>
              <a:t>EBMT Turquoise: </a:t>
            </a:r>
            <a:r>
              <a:rPr lang="en-GB" sz="1800" dirty="0"/>
              <a:t>#2899B6 | RGB: 40/153/182 </a:t>
            </a:r>
          </a:p>
          <a:p>
            <a:r>
              <a:rPr lang="en-GB" sz="1800" b="1" dirty="0"/>
              <a:t>Logo: </a:t>
            </a:r>
            <a:r>
              <a:rPr lang="en-GB" sz="1800" dirty="0"/>
              <a:t>do not add extra logos or modify the existing ones</a:t>
            </a:r>
          </a:p>
          <a:p>
            <a:r>
              <a:rPr lang="en-GB" sz="1800" b="1" dirty="0"/>
              <a:t>Graphics: </a:t>
            </a:r>
            <a:r>
              <a:rPr lang="en-GB" sz="1800" dirty="0"/>
              <a:t>use the “EBMT new” colour theme (design&gt;colours) </a:t>
            </a:r>
          </a:p>
        </p:txBody>
      </p:sp>
    </p:spTree>
    <p:extLst>
      <p:ext uri="{BB962C8B-B14F-4D97-AF65-F5344CB8AC3E}">
        <p14:creationId xmlns:p14="http://schemas.microsoft.com/office/powerpoint/2010/main" val="583511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7482633-F6EC-EFFC-18E1-317A99C84F5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765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E9BF6-BC16-3C43-A5AF-5ACE60AE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783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8C8C5-F9AE-DC41-9BB9-9A784556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10 tips for an awesome Power Point Presentation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102731-81C1-4D4F-8C61-A4A6437C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Respect the </a:t>
            </a:r>
            <a:r>
              <a:rPr lang="en-GB" b="1" dirty="0"/>
              <a:t>design guidelines</a:t>
            </a:r>
            <a:r>
              <a:rPr lang="en-GB" dirty="0"/>
              <a:t>, use only the EBMT template colours and fonts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Don’t add the EBMT logo on every slide</a:t>
            </a:r>
            <a:r>
              <a:rPr lang="en-GB" dirty="0"/>
              <a:t>, they take up a lot of space that could be used to get your message across. They already know who you are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Keep it </a:t>
            </a:r>
            <a:r>
              <a:rPr lang="en-GB" b="1" dirty="0"/>
              <a:t>clean and simple</a:t>
            </a:r>
            <a:r>
              <a:rPr lang="en-GB" dirty="0"/>
              <a:t>, limit the number of slides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/>
              <a:t>key phrases</a:t>
            </a:r>
            <a:r>
              <a:rPr lang="en-GB" dirty="0"/>
              <a:t> and include only essential information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Use </a:t>
            </a:r>
            <a:r>
              <a:rPr lang="en-GB" b="1" dirty="0"/>
              <a:t>high-quality images</a:t>
            </a:r>
            <a:r>
              <a:rPr lang="en-GB" dirty="0"/>
              <a:t> that reinforce and complement your message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Choose the </a:t>
            </a:r>
            <a:r>
              <a:rPr lang="en-GB" b="1" dirty="0"/>
              <a:t>appropriate charts</a:t>
            </a:r>
            <a:r>
              <a:rPr lang="en-GB" dirty="0"/>
              <a:t> to explain the topic of the slide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Respect the </a:t>
            </a:r>
            <a:r>
              <a:rPr lang="en-GB" b="1" dirty="0"/>
              <a:t>spaces and margins</a:t>
            </a:r>
            <a:r>
              <a:rPr lang="en-GB" dirty="0"/>
              <a:t>, let your presentation breathe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dirty="0"/>
              <a:t>Spend time in the </a:t>
            </a:r>
            <a:r>
              <a:rPr lang="en-GB" b="1" dirty="0"/>
              <a:t>slide sorting</a:t>
            </a:r>
            <a:r>
              <a:rPr lang="en-GB" dirty="0"/>
              <a:t>, know how to navigate your presentation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Bullet points</a:t>
            </a:r>
            <a:r>
              <a:rPr lang="en-GB" dirty="0"/>
              <a:t> should appear one at a time so the audience listens to the presenter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b="1" dirty="0"/>
              <a:t>Time</a:t>
            </a:r>
            <a:r>
              <a:rPr lang="en-GB" dirty="0"/>
              <a:t> your presentation, </a:t>
            </a:r>
            <a:r>
              <a:rPr lang="en-GB" b="1" dirty="0"/>
              <a:t>speak</a:t>
            </a:r>
            <a:r>
              <a:rPr lang="en-GB" dirty="0"/>
              <a:t> comfortably and </a:t>
            </a:r>
            <a:r>
              <a:rPr lang="en-GB" b="1" dirty="0"/>
              <a:t>clear</a:t>
            </a:r>
            <a:r>
              <a:rPr lang="en-GB" dirty="0"/>
              <a:t>	                        … relax and enjoy!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11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06DF5658-E28E-0A48-A271-40DD19B7DC71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843811-7498-DD4C-8FFC-8910F3F86EB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2375AF2-4888-B44C-8A7A-F8804F05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Hello!</a:t>
            </a:r>
          </a:p>
        </p:txBody>
      </p:sp>
    </p:spTree>
    <p:extLst>
      <p:ext uri="{BB962C8B-B14F-4D97-AF65-F5344CB8AC3E}">
        <p14:creationId xmlns:p14="http://schemas.microsoft.com/office/powerpoint/2010/main" val="387111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62BBB34A-4FBD-BA45-A7A7-C06A3FC8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Disclosure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868588-B74B-C974-206C-2FC7829BD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43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62BBB34A-4FBD-BA45-A7A7-C06A3FC8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E4CC784-2E62-E04B-957B-971174E461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4796AE66-7D53-744E-AEF3-8841D6EE8F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91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E5EFC671-DFEA-CB44-9F64-000391F2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D1EE946F-84BA-1749-8802-FBA97F15C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08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B74DBD8-A431-8C40-87AC-55ADB0E51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67556A-A89E-F24B-8EFB-C4CE79E411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2A48D8D-4A5B-714D-A3CD-40202DE8AE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4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3A955BC-83ED-9244-B9A2-3D7D6178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5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BMT new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2899B6"/>
      </a:accent1>
      <a:accent2>
        <a:srgbClr val="2A4E95"/>
      </a:accent2>
      <a:accent3>
        <a:srgbClr val="696868"/>
      </a:accent3>
      <a:accent4>
        <a:srgbClr val="95BFD2"/>
      </a:accent4>
      <a:accent5>
        <a:srgbClr val="868686"/>
      </a:accent5>
      <a:accent6>
        <a:srgbClr val="DEEAF1"/>
      </a:accent6>
      <a:hlink>
        <a:srgbClr val="D5D6EA"/>
      </a:hlink>
      <a:folHlink>
        <a:srgbClr val="DDDDD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5553</TotalTime>
  <Words>255</Words>
  <Application>Microsoft Office PowerPoint</Application>
  <PresentationFormat>On-screen Show (16:9)</PresentationFormat>
  <Paragraphs>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Arial Black</vt:lpstr>
      <vt:lpstr>Tema de Office</vt:lpstr>
      <vt:lpstr>This is your  presentation title</vt:lpstr>
      <vt:lpstr>Design Guidelines</vt:lpstr>
      <vt:lpstr>10 tips for an awesome Power Point Presentation</vt:lpstr>
      <vt:lpstr>Hello!</vt:lpstr>
      <vt:lpstr>Disclosure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Me</vt:lpstr>
      <vt:lpstr>PowerPoint Presentation</vt:lpstr>
      <vt:lpstr>Thanks!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EBMT</dc:creator>
  <cp:keywords/>
  <dc:description/>
  <cp:lastModifiedBy>EB MT</cp:lastModifiedBy>
  <cp:revision>186</cp:revision>
  <dcterms:created xsi:type="dcterms:W3CDTF">2020-08-04T07:22:19Z</dcterms:created>
  <dcterms:modified xsi:type="dcterms:W3CDTF">2023-09-18T15:02:47Z</dcterms:modified>
  <cp:category/>
</cp:coreProperties>
</file>