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iWgyLmUaP1ShdM+c/fSZ6A2Cj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0AB"/>
    <a:srgbClr val="18B24F"/>
    <a:srgbClr val="4E87A0"/>
    <a:srgbClr val="67527A"/>
    <a:srgbClr val="A7A7C6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FE308E-6F67-4B46-A625-60452EFA8042}">
  <a:tblStyle styleId="{C1FE308E-6F67-4B46-A625-60452EFA804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FF"/>
          </a:solidFill>
        </a:fill>
      </a:tcStyle>
    </a:wholeTbl>
    <a:band1H>
      <a:tcTxStyle/>
      <a:tcStyle>
        <a:tcBdr/>
        <a:fill>
          <a:solidFill>
            <a:srgbClr val="E1EB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1EBF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ee76e3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1aee76e3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aee76e3f09_0_5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aee76e3f09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aee76e3f09_0_68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aee76e3f09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ee76e3f09_0_9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aee76e3f0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aee76e3f09_0_8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1aee76e3f0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aee76e3f09_0_13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aee76e3f09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aee76e3f09_0_140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1aee76e3f09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aee76e3f09_0_14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1aee76e3f09_0_1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976c75c4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976c75c44a_0_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976c75c44a_0_1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aee76e3f0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1aee76e3f0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aee76e3f09_0_29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aee76e3f09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aee76e3f09_0_3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aee76e3f0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aee76e3f09_0_4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aee76e3f09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 turquoise 1">
  <p:cSld name="Blank reverse turquoise_1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90c801edd5_0_4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90c801edd5_0_4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/>
          <p:nvPr/>
        </p:nvSpPr>
        <p:spPr>
          <a:xfrm>
            <a:off x="75557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A7A7C6"/>
                </a:solidFill>
                <a:latin typeface="Arial"/>
              </a:rPr>
              <a:t>“</a:t>
            </a:r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1820111" y="854775"/>
            <a:ext cx="5503779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3400"/>
              <a:buNone/>
              <a:defRPr sz="3200" i="1">
                <a:solidFill>
                  <a:srgbClr val="4B4B4B"/>
                </a:solidFill>
              </a:defRPr>
            </a:lvl1pPr>
            <a:lvl2pPr marL="914400" lvl="1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3200"/>
              <a:buChar char="□"/>
              <a:defRPr sz="3200" i="1"/>
            </a:lvl2pPr>
            <a:lvl3pPr marL="1371600" lvl="2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3200"/>
              <a:buChar char="□"/>
              <a:defRPr sz="3200" i="1"/>
            </a:lvl3pPr>
            <a:lvl4pPr marL="1828800" lvl="3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3200"/>
              <a:buChar char="□"/>
              <a:defRPr sz="3200" i="1"/>
            </a:lvl4pPr>
            <a:lvl5pPr marL="2286000" lvl="4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3200"/>
              <a:buChar char="○"/>
              <a:defRPr sz="3200" i="1"/>
            </a:lvl5pPr>
            <a:lvl6pPr marL="2743200" lvl="5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 i="1"/>
            </a:lvl6pPr>
            <a:lvl7pPr marL="3200400" lvl="6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 i="1"/>
            </a:lvl7pPr>
            <a:lvl8pPr marL="3657600" lvl="7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 i="1"/>
            </a:lvl8pPr>
            <a:lvl9pPr marL="4114800" lvl="8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8" name="Google Shape;58;p16"/>
          <p:cNvSpPr/>
          <p:nvPr/>
        </p:nvSpPr>
        <p:spPr>
          <a:xfrm rot="10800000">
            <a:off x="7755848" y="3915273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A7A7C6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ogo + Title + 1 column">
  <p:cSld name="1_logo + Title +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685800" y="461913"/>
            <a:ext cx="7772400" cy="43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9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685800" y="1574276"/>
            <a:ext cx="7772400" cy="319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685800" y="2177244"/>
            <a:ext cx="3777950" cy="25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4676613" y="2177244"/>
            <a:ext cx="3777950" cy="25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 turquoise">
  <p:cSld name="Blank reverse turquoise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ctrTitle"/>
          </p:nvPr>
        </p:nvSpPr>
        <p:spPr>
          <a:xfrm>
            <a:off x="442686" y="461913"/>
            <a:ext cx="3795485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>
            <a:spLocks noGrp="1"/>
          </p:cNvSpPr>
          <p:nvPr>
            <p:ph type="chart" idx="2"/>
          </p:nvPr>
        </p:nvSpPr>
        <p:spPr>
          <a:xfrm>
            <a:off x="4455885" y="461913"/>
            <a:ext cx="4002315" cy="421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»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87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 re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ctrTitle"/>
          </p:nvPr>
        </p:nvSpPr>
        <p:spPr>
          <a:xfrm>
            <a:off x="685800" y="434376"/>
            <a:ext cx="7772400" cy="156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685800" y="2121032"/>
            <a:ext cx="7772400" cy="264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189B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picture">
  <p:cSld name="Title + 1 column + pictur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4380075" y="459581"/>
            <a:ext cx="4078126" cy="430274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>
            <a:spLocks noGrp="1"/>
          </p:cNvSpPr>
          <p:nvPr>
            <p:ph type="ctrTitle"/>
          </p:nvPr>
        </p:nvSpPr>
        <p:spPr>
          <a:xfrm>
            <a:off x="716751" y="459582"/>
            <a:ext cx="3382144" cy="13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732226" y="1937288"/>
            <a:ext cx="3351193" cy="282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685801" y="4090508"/>
            <a:ext cx="7772400" cy="67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o_logos_color 1">
  <p:cSld name="fondo_logos_colo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 with pattern">
  <p:cSld name="1_Full page image with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"/>
          <p:cNvSpPr txBox="1">
            <a:spLocks noGrp="1"/>
          </p:cNvSpPr>
          <p:nvPr>
            <p:ph type="ctrTitle"/>
          </p:nvPr>
        </p:nvSpPr>
        <p:spPr>
          <a:xfrm>
            <a:off x="685800" y="420170"/>
            <a:ext cx="77724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one column">
  <p:cSld name="blue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 txBox="1">
            <a:spLocks noGrp="1"/>
          </p:cNvSpPr>
          <p:nvPr>
            <p:ph type="title"/>
          </p:nvPr>
        </p:nvSpPr>
        <p:spPr>
          <a:xfrm>
            <a:off x="628650" y="463525"/>
            <a:ext cx="7886700" cy="84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9" name="Google Shape;99;p50"/>
          <p:cNvCxnSpPr/>
          <p:nvPr/>
        </p:nvCxnSpPr>
        <p:spPr>
          <a:xfrm>
            <a:off x="628650" y="1416405"/>
            <a:ext cx="7886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50"/>
          <p:cNvSpPr txBox="1">
            <a:spLocks noGrp="1"/>
          </p:cNvSpPr>
          <p:nvPr>
            <p:ph type="body" idx="1"/>
          </p:nvPr>
        </p:nvSpPr>
        <p:spPr>
          <a:xfrm>
            <a:off x="628650" y="150375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/>
          <p:nvPr/>
        </p:nvSpPr>
        <p:spPr>
          <a:xfrm>
            <a:off x="680282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  <a:defRPr sz="4000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685800" y="2177244"/>
            <a:ext cx="2534188" cy="25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3304906" y="2177242"/>
            <a:ext cx="2534188" cy="25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3"/>
          </p:nvPr>
        </p:nvSpPr>
        <p:spPr>
          <a:xfrm>
            <a:off x="5924012" y="2177242"/>
            <a:ext cx="2534188" cy="259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>
                <a:solidFill>
                  <a:srgbClr val="4B4B4B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ee76e3f09_0_1307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95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description">
  <p:cSld name="presenter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/>
        </p:nvSpPr>
        <p:spPr>
          <a:xfrm>
            <a:off x="680282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US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4629150" y="564127"/>
            <a:ext cx="3886200" cy="406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>
            <a:spLocks noGrp="1"/>
          </p:cNvSpPr>
          <p:nvPr>
            <p:ph type="pic" idx="2"/>
          </p:nvPr>
        </p:nvSpPr>
        <p:spPr>
          <a:xfrm>
            <a:off x="1671750" y="2211596"/>
            <a:ext cx="1800000" cy="180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628650" y="1405633"/>
            <a:ext cx="3886200" cy="80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4F92"/>
              </a:buClr>
              <a:buSzPts val="3300"/>
              <a:buFont typeface="Montserrat"/>
              <a:buNone/>
              <a:defRPr b="1"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+ Title + 1 column" userDrawn="1">
  <p:cSld name="logo + Title + 1 colum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685800" y="1631158"/>
            <a:ext cx="7772400" cy="31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Montserrat"/>
              <a:buNone/>
              <a:defRPr sz="1800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–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–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»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o_logos_color">
  <p:cSld name="fondo_logos_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ctrTitle"/>
          </p:nvPr>
        </p:nvSpPr>
        <p:spPr>
          <a:xfrm>
            <a:off x="685800" y="1419541"/>
            <a:ext cx="7772400" cy="334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 with pattern">
  <p:cSld name="Full page image with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ctrTitle"/>
          </p:nvPr>
        </p:nvSpPr>
        <p:spPr>
          <a:xfrm>
            <a:off x="685800" y="420170"/>
            <a:ext cx="77724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_1">
  <p:cSld name="Custom Layout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ctrTitle"/>
          </p:nvPr>
        </p:nvSpPr>
        <p:spPr>
          <a:xfrm>
            <a:off x="685800" y="281058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>
                <a:solidFill>
                  <a:srgbClr val="2A90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ctrTitle"/>
          </p:nvPr>
        </p:nvSpPr>
        <p:spPr>
          <a:xfrm>
            <a:off x="685800" y="281058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685801" y="4090508"/>
            <a:ext cx="7772400" cy="67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marR="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28650" y="22738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2E9C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3D2E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28650" y="1394846"/>
            <a:ext cx="7886700" cy="324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4B4B"/>
              </a:buClr>
              <a:buSzPts val="1600"/>
              <a:buFont typeface="Montserrat"/>
              <a:buChar char="»"/>
              <a:defRPr sz="1600" b="0" i="0" u="none" strike="noStrike" cap="none">
                <a:solidFill>
                  <a:srgbClr val="4B4B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99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n>
            <a:noFill/>
          </a:ln>
          <a:solidFill>
            <a:srgbClr val="2A90AB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#standard-sty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aee76e3f09_0_0"/>
          <p:cNvSpPr txBox="1">
            <a:spLocks noGrp="1"/>
          </p:cNvSpPr>
          <p:nvPr>
            <p:ph type="title"/>
          </p:nvPr>
        </p:nvSpPr>
        <p:spPr>
          <a:xfrm>
            <a:off x="628650" y="600417"/>
            <a:ext cx="7886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n-US" sz="4000"/>
              <a:t>10 tips for an awesome Power Point Presentation</a:t>
            </a:r>
            <a:endParaRPr sz="4000"/>
          </a:p>
        </p:txBody>
      </p:sp>
      <p:sp>
        <p:nvSpPr>
          <p:cNvPr id="185" name="Google Shape;185;g1aee76e3f09_0_0"/>
          <p:cNvSpPr txBox="1">
            <a:spLocks noGrp="1"/>
          </p:cNvSpPr>
          <p:nvPr>
            <p:ph type="body" idx="1"/>
          </p:nvPr>
        </p:nvSpPr>
        <p:spPr>
          <a:xfrm>
            <a:off x="628650" y="160615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68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Use </a:t>
            </a:r>
            <a:r>
              <a:rPr lang="en-US" sz="1190" b="1"/>
              <a:t>only </a:t>
            </a:r>
            <a:r>
              <a:rPr lang="en-US" sz="1190"/>
              <a:t>the template colors and fonts 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 b="1"/>
              <a:t>Don’t add the logos on every slide, </a:t>
            </a:r>
            <a:r>
              <a:rPr lang="en-US" sz="1190"/>
              <a:t>they take up a lot of space that could be used to get your message across. They already know who you are ;)</a:t>
            </a:r>
            <a:endParaRPr sz="1190"/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Keep it </a:t>
            </a:r>
            <a:r>
              <a:rPr lang="en-US" sz="1190" b="1"/>
              <a:t>clean and simple</a:t>
            </a:r>
            <a:r>
              <a:rPr lang="en-US" sz="1190"/>
              <a:t>, limit the number of slides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Use </a:t>
            </a:r>
            <a:r>
              <a:rPr lang="en-US" sz="1190" b="1"/>
              <a:t>key phrases </a:t>
            </a:r>
            <a:r>
              <a:rPr lang="en-US" sz="1190"/>
              <a:t>and include only essential information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Use </a:t>
            </a:r>
            <a:r>
              <a:rPr lang="en-US" sz="1190" b="1"/>
              <a:t>high-quality images </a:t>
            </a:r>
            <a:r>
              <a:rPr lang="en-US" sz="1190"/>
              <a:t>that reinforce and complement your message</a:t>
            </a:r>
            <a:endParaRPr sz="1190"/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Choose the </a:t>
            </a:r>
            <a:r>
              <a:rPr lang="en-US" sz="1190" b="1"/>
              <a:t>appropriate charts </a:t>
            </a:r>
            <a:r>
              <a:rPr lang="en-US" sz="1190"/>
              <a:t>to explain the topic of the slide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Respect the </a:t>
            </a:r>
            <a:r>
              <a:rPr lang="en-US" sz="1190" b="1"/>
              <a:t>spaces and margins</a:t>
            </a:r>
            <a:r>
              <a:rPr lang="en-US" sz="1190"/>
              <a:t>, let your presentation breathe</a:t>
            </a:r>
            <a:endParaRPr sz="1190"/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/>
              <a:t>Spend time in the </a:t>
            </a:r>
            <a:r>
              <a:rPr lang="en-US" sz="1190" b="1"/>
              <a:t>slide sorting</a:t>
            </a:r>
            <a:r>
              <a:rPr lang="en-US" sz="1190"/>
              <a:t>, know how to navigate your presentation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 b="1"/>
              <a:t>Bullet points </a:t>
            </a:r>
            <a:r>
              <a:rPr lang="en-US" sz="1190"/>
              <a:t>should appear one at a time so the audience listens to the presenter</a:t>
            </a:r>
            <a:endParaRPr sz="1190">
              <a:solidFill>
                <a:schemeClr val="dk2"/>
              </a:solidFill>
            </a:endParaRPr>
          </a:p>
          <a:p>
            <a:pPr marL="457200" lvl="0" indent="-31681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9"/>
              <a:buFont typeface="Arial"/>
              <a:buChar char="•"/>
            </a:pPr>
            <a:r>
              <a:rPr lang="en-US" sz="1190" b="1"/>
              <a:t>Time </a:t>
            </a:r>
            <a:r>
              <a:rPr lang="en-US" sz="1190"/>
              <a:t>your presentation, </a:t>
            </a:r>
            <a:r>
              <a:rPr lang="en-US" sz="1190" b="1"/>
              <a:t>speak</a:t>
            </a:r>
            <a:r>
              <a:rPr lang="en-US" sz="1190"/>
              <a:t> comfortably and </a:t>
            </a:r>
            <a:r>
              <a:rPr lang="en-US" sz="1190" b="1"/>
              <a:t>clear</a:t>
            </a:r>
            <a:endParaRPr sz="1190"/>
          </a:p>
          <a:p>
            <a:pPr marL="10160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1190" b="1"/>
              <a:t>… relax and enjoy!</a:t>
            </a:r>
            <a:endParaRPr sz="119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aee76e3f09_0_587"/>
          <p:cNvSpPr txBox="1"/>
          <p:nvPr/>
        </p:nvSpPr>
        <p:spPr>
          <a:xfrm>
            <a:off x="685800" y="386395"/>
            <a:ext cx="7772400" cy="4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</a:rPr>
              <a:t>Want a big impact?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Use a big image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(replace the format background image)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>
            <a:spLocks noGrp="1"/>
          </p:cNvSpPr>
          <p:nvPr>
            <p:ph type="pic" idx="2"/>
          </p:nvPr>
        </p:nvSpPr>
        <p:spPr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aee76e3f09_0_6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n-US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80" name="Google Shape;280;g1aee76e3f09_0_6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ee76e3f09_0_9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r>
              <a:rPr lang="en-US" dirty="0">
                <a:solidFill>
                  <a:srgbClr val="2A90AB"/>
                </a:solidFill>
              </a:rPr>
              <a:t>Design Guidelines:</a:t>
            </a:r>
            <a:endParaRPr dirty="0">
              <a:solidFill>
                <a:srgbClr val="2A90AB"/>
              </a:solidFill>
            </a:endParaRPr>
          </a:p>
        </p:txBody>
      </p:sp>
      <p:sp>
        <p:nvSpPr>
          <p:cNvPr id="191" name="Google Shape;191;g1aee76e3f09_0_95"/>
          <p:cNvSpPr txBox="1">
            <a:spLocks noGrp="1"/>
          </p:cNvSpPr>
          <p:nvPr>
            <p:ph type="sldNum" idx="12"/>
          </p:nvPr>
        </p:nvSpPr>
        <p:spPr>
          <a:xfrm>
            <a:off x="6329172" y="4538663"/>
            <a:ext cx="2581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92" name="Google Shape;192;g1aee76e3f09_0_95"/>
          <p:cNvSpPr txBox="1">
            <a:spLocks noGrp="1"/>
          </p:cNvSpPr>
          <p:nvPr>
            <p:ph type="body" idx="1"/>
          </p:nvPr>
        </p:nvSpPr>
        <p:spPr>
          <a:xfrm>
            <a:off x="685800" y="1566676"/>
            <a:ext cx="7772400" cy="3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n-US" b="1" dirty="0"/>
              <a:t>Titles font: Montserrat BOLD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n-US" b="1" dirty="0"/>
              <a:t>Subtitles font: </a:t>
            </a:r>
            <a:r>
              <a:rPr lang="en-US" dirty="0"/>
              <a:t>Montserrat REGULAR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rPr lang="en-US" b="1" dirty="0"/>
              <a:t>Body text font: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 REGULAR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500"/>
              </a:spcBef>
            </a:pPr>
            <a:r>
              <a:rPr lang="en-US" b="1" dirty="0" err="1"/>
              <a:t>Colours</a:t>
            </a:r>
            <a:r>
              <a:rPr lang="en-US" b="1" dirty="0"/>
              <a:t>:	Green: </a:t>
            </a:r>
            <a:r>
              <a:rPr lang="en-US" dirty="0"/>
              <a:t>#2A90AB            </a:t>
            </a:r>
            <a:r>
              <a:rPr lang="en-US" b="1" dirty="0"/>
              <a:t>     Light Green: </a:t>
            </a:r>
            <a:r>
              <a:rPr lang="en-US" dirty="0"/>
              <a:t>#84BD00</a:t>
            </a:r>
            <a:endParaRPr sz="1800" dirty="0"/>
          </a:p>
          <a:p>
            <a:pPr marL="0" lvl="0" indent="0">
              <a:spcBef>
                <a:spcPts val="1500"/>
              </a:spcBef>
            </a:pPr>
            <a:r>
              <a:rPr lang="en-US" sz="1800" b="1" dirty="0"/>
              <a:t>		</a:t>
            </a:r>
            <a:r>
              <a:rPr lang="en-US" b="1" dirty="0"/>
              <a:t>Dark Green: </a:t>
            </a:r>
            <a:r>
              <a:rPr lang="en-US" dirty="0"/>
              <a:t>#4E87A0   </a:t>
            </a:r>
            <a:r>
              <a:rPr lang="en-US" b="1" dirty="0"/>
              <a:t>    Light Purple: </a:t>
            </a:r>
            <a:r>
              <a:rPr lang="en-US" dirty="0"/>
              <a:t>#A7A7C6</a:t>
            </a:r>
            <a:endParaRPr b="1" dirty="0"/>
          </a:p>
          <a:p>
            <a:pPr marL="0" lvl="0" indent="0">
              <a:spcBef>
                <a:spcPts val="1500"/>
              </a:spcBef>
            </a:pPr>
            <a:r>
              <a:rPr lang="en-US" b="1" dirty="0"/>
              <a:t>		Dark purple: </a:t>
            </a:r>
            <a:r>
              <a:rPr lang="en-US" dirty="0"/>
              <a:t>#67527A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r>
              <a:rPr lang="en-US" sz="1800" b="1" dirty="0"/>
              <a:t>Logos: </a:t>
            </a:r>
            <a:r>
              <a:rPr lang="en-US" sz="1800" dirty="0"/>
              <a:t>do not add extra logos or modify the existing ones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</a:pPr>
            <a:endParaRPr sz="11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* You can download the Montserrat family font </a:t>
            </a:r>
            <a:r>
              <a:rPr lang="en-US" sz="1100" u="sng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1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Otherwise please make sure you use Arial for everything instead.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93" name="Google Shape;193;g1aee76e3f09_0_95"/>
          <p:cNvSpPr/>
          <p:nvPr/>
        </p:nvSpPr>
        <p:spPr>
          <a:xfrm>
            <a:off x="2295483" y="2970656"/>
            <a:ext cx="238500" cy="238500"/>
          </a:xfrm>
          <a:prstGeom prst="rect">
            <a:avLst/>
          </a:prstGeom>
          <a:solidFill>
            <a:srgbClr val="2A90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aee76e3f09_0_95"/>
          <p:cNvSpPr/>
          <p:nvPr/>
        </p:nvSpPr>
        <p:spPr>
          <a:xfrm>
            <a:off x="2299530" y="3323867"/>
            <a:ext cx="238500" cy="238500"/>
          </a:xfrm>
          <a:prstGeom prst="rect">
            <a:avLst/>
          </a:prstGeom>
          <a:solidFill>
            <a:srgbClr val="4E87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aee76e3f09_0_95"/>
          <p:cNvSpPr/>
          <p:nvPr/>
        </p:nvSpPr>
        <p:spPr>
          <a:xfrm>
            <a:off x="2299530" y="3677078"/>
            <a:ext cx="238500" cy="238500"/>
          </a:xfrm>
          <a:prstGeom prst="rect">
            <a:avLst/>
          </a:prstGeom>
          <a:solidFill>
            <a:srgbClr val="6752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aee76e3f09_0_95"/>
          <p:cNvSpPr/>
          <p:nvPr/>
        </p:nvSpPr>
        <p:spPr>
          <a:xfrm>
            <a:off x="5118836" y="2970656"/>
            <a:ext cx="238500" cy="2385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aee76e3f09_0_95"/>
          <p:cNvSpPr/>
          <p:nvPr/>
        </p:nvSpPr>
        <p:spPr>
          <a:xfrm>
            <a:off x="5119511" y="3323872"/>
            <a:ext cx="238500" cy="238500"/>
          </a:xfrm>
          <a:prstGeom prst="rect">
            <a:avLst/>
          </a:prstGeom>
          <a:solidFill>
            <a:srgbClr val="A7A7C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314" name="Google Shape;314;p41"/>
          <p:cNvSpPr>
            <a:spLocks noGrp="1"/>
          </p:cNvSpPr>
          <p:nvPr>
            <p:ph type="chart" idx="2"/>
          </p:nvPr>
        </p:nvSpPr>
        <p:spPr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189B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1aee76e3f09_0_873" descr="doctor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" r="189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aee76e3f09_0_87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ct val="100000"/>
              <a:buFont typeface="Arial"/>
              <a:buNone/>
            </a:pPr>
            <a:r>
              <a:rPr lang="en-US" dirty="0"/>
              <a:t>A picture is </a:t>
            </a:r>
            <a:br>
              <a:rPr lang="en-US" dirty="0"/>
            </a:br>
            <a:r>
              <a:rPr lang="en-US" dirty="0"/>
              <a:t>worth a thousand words</a:t>
            </a:r>
            <a:endParaRPr dirty="0"/>
          </a:p>
        </p:txBody>
      </p:sp>
      <p:sp>
        <p:nvSpPr>
          <p:cNvPr id="333" name="Google Shape;333;g1aee76e3f09_0_8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34" name="Google Shape;334;g1aee76e3f09_0_873"/>
          <p:cNvSpPr txBox="1">
            <a:spLocks noGrp="1"/>
          </p:cNvSpPr>
          <p:nvPr>
            <p:ph type="body" idx="1"/>
          </p:nvPr>
        </p:nvSpPr>
        <p:spPr>
          <a:xfrm>
            <a:off x="732226" y="2840477"/>
            <a:ext cx="33513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r>
              <a:rPr lang="en-US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ctrTitle"/>
          </p:nvPr>
        </p:nvSpPr>
        <p:spPr>
          <a:xfrm>
            <a:off x="685800" y="461913"/>
            <a:ext cx="7772400" cy="15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aee76e3f09_0_13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79" name="Google Shape;379;g1aee76e3f09_0_1323"/>
          <p:cNvSpPr txBox="1"/>
          <p:nvPr/>
        </p:nvSpPr>
        <p:spPr>
          <a:xfrm>
            <a:off x="1130275" y="2269150"/>
            <a:ext cx="6883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71ED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2A90AB"/>
                </a:solidFill>
                <a:sym typeface="Arial"/>
              </a:rPr>
              <a:t>89,526,124</a:t>
            </a:r>
            <a:endParaRPr dirty="0">
              <a:solidFill>
                <a:srgbClr val="2A90AB"/>
              </a:solidFill>
            </a:endParaRPr>
          </a:p>
        </p:txBody>
      </p:sp>
      <p:sp>
        <p:nvSpPr>
          <p:cNvPr id="380" name="Google Shape;380;g1aee76e3f09_0_1323"/>
          <p:cNvSpPr txBox="1"/>
          <p:nvPr/>
        </p:nvSpPr>
        <p:spPr>
          <a:xfrm>
            <a:off x="1130275" y="3221055"/>
            <a:ext cx="6883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rPr>
              <a:t>That’s a big number, </a:t>
            </a:r>
            <a:endParaRPr>
              <a:solidFill>
                <a:srgbClr val="4B4B4B"/>
              </a:solidFill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rPr>
              <a:t>aren’t you proud?</a:t>
            </a:r>
            <a:endParaRPr>
              <a:solidFill>
                <a:srgbClr val="4B4B4B"/>
              </a:solidFill>
            </a:endParaRPr>
          </a:p>
        </p:txBody>
      </p:sp>
      <p:grpSp>
        <p:nvGrpSpPr>
          <p:cNvPr id="381" name="Google Shape;381;g1aee76e3f09_0_1323"/>
          <p:cNvGrpSpPr/>
          <p:nvPr/>
        </p:nvGrpSpPr>
        <p:grpSpPr>
          <a:xfrm>
            <a:off x="4082615" y="1177363"/>
            <a:ext cx="978769" cy="717598"/>
            <a:chOff x="3936375" y="3703750"/>
            <a:chExt cx="453050" cy="332175"/>
          </a:xfrm>
        </p:grpSpPr>
        <p:sp>
          <p:nvSpPr>
            <p:cNvPr id="382" name="Google Shape;382;g1aee76e3f09_0_132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1aee76e3f09_0_132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1aee76e3f09_0_132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1aee76e3f09_0_132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1aee76e3f09_0_132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aee76e3f09_0_14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92" name="Google Shape;392;g1aee76e3f09_0_1407"/>
          <p:cNvSpPr txBox="1"/>
          <p:nvPr/>
        </p:nvSpPr>
        <p:spPr>
          <a:xfrm>
            <a:off x="1554900" y="648000"/>
            <a:ext cx="6034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71ED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2A90AB"/>
                </a:solidFill>
                <a:sym typeface="Arial"/>
              </a:rPr>
              <a:t>89,526,124$</a:t>
            </a:r>
            <a:endParaRPr dirty="0">
              <a:solidFill>
                <a:srgbClr val="2A90AB"/>
              </a:solidFill>
            </a:endParaRPr>
          </a:p>
        </p:txBody>
      </p:sp>
      <p:sp>
        <p:nvSpPr>
          <p:cNvPr id="393" name="Google Shape;393;g1aee76e3f09_0_1407"/>
          <p:cNvSpPr txBox="1"/>
          <p:nvPr/>
        </p:nvSpPr>
        <p:spPr>
          <a:xfrm>
            <a:off x="1832550" y="1356598"/>
            <a:ext cx="6034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rPr>
              <a:t>That’s a lot of money</a:t>
            </a:r>
            <a:endParaRPr/>
          </a:p>
        </p:txBody>
      </p:sp>
      <p:sp>
        <p:nvSpPr>
          <p:cNvPr id="394" name="Google Shape;394;g1aee76e3f09_0_1407"/>
          <p:cNvSpPr txBox="1"/>
          <p:nvPr/>
        </p:nvSpPr>
        <p:spPr>
          <a:xfrm>
            <a:off x="1832550" y="3276893"/>
            <a:ext cx="6034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71ED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A90AB"/>
                </a:solidFill>
                <a:sym typeface="Arial"/>
              </a:rPr>
              <a:t>100%</a:t>
            </a:r>
            <a:endParaRPr>
              <a:solidFill>
                <a:srgbClr val="2A90AB"/>
              </a:solidFill>
            </a:endParaRPr>
          </a:p>
        </p:txBody>
      </p:sp>
      <p:sp>
        <p:nvSpPr>
          <p:cNvPr id="395" name="Google Shape;395;g1aee76e3f09_0_1407"/>
          <p:cNvSpPr txBox="1"/>
          <p:nvPr/>
        </p:nvSpPr>
        <p:spPr>
          <a:xfrm>
            <a:off x="1832550" y="3985490"/>
            <a:ext cx="6034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rPr>
              <a:t>Total success!</a:t>
            </a:r>
            <a:endParaRPr sz="1800" b="0" i="0" u="none" strike="noStrike" cap="none">
              <a:solidFill>
                <a:srgbClr val="4B4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aee76e3f09_0_1407"/>
          <p:cNvSpPr txBox="1"/>
          <p:nvPr/>
        </p:nvSpPr>
        <p:spPr>
          <a:xfrm>
            <a:off x="1832550" y="1962447"/>
            <a:ext cx="6034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71ED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A90AB"/>
                </a:solidFill>
                <a:sym typeface="Arial"/>
              </a:rPr>
              <a:t>185,244 users</a:t>
            </a:r>
            <a:endParaRPr>
              <a:solidFill>
                <a:srgbClr val="2A90AB"/>
              </a:solidFill>
            </a:endParaRPr>
          </a:p>
        </p:txBody>
      </p:sp>
      <p:sp>
        <p:nvSpPr>
          <p:cNvPr id="397" name="Google Shape;397;g1aee76e3f09_0_1407"/>
          <p:cNvSpPr txBox="1"/>
          <p:nvPr/>
        </p:nvSpPr>
        <p:spPr>
          <a:xfrm>
            <a:off x="1832550" y="2671044"/>
            <a:ext cx="6034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rPr>
              <a:t>And a lot of users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03" name="Google Shape;403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aee76e3f09_0_14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aee76e3f09_0_2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208" name="Google Shape;208;g1aee76e3f09_0_200"/>
          <p:cNvSpPr>
            <a:spLocks noGrp="1"/>
          </p:cNvSpPr>
          <p:nvPr>
            <p:ph type="pic" idx="2"/>
          </p:nvPr>
        </p:nvSpPr>
        <p:spPr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g1aee76e3f09_0_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4F92"/>
              </a:buClr>
              <a:buSzPts val="3300"/>
              <a:buFont typeface="Montserrat"/>
              <a:buNone/>
            </a:pPr>
            <a:r>
              <a:rPr lang="en-US" dirty="0">
                <a:solidFill>
                  <a:srgbClr val="2A90AB"/>
                </a:solidFill>
              </a:rPr>
              <a:t>Hello!</a:t>
            </a:r>
            <a:endParaRPr dirty="0">
              <a:solidFill>
                <a:srgbClr val="2A90A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ctrTitle" idx="4294967295"/>
          </p:nvPr>
        </p:nvSpPr>
        <p:spPr>
          <a:xfrm>
            <a:off x="685800" y="461913"/>
            <a:ext cx="7772400" cy="9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None/>
            </a:pPr>
            <a:endParaRPr dirty="0"/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aee76e3f09_0_296"/>
          <p:cNvSpPr txBox="1">
            <a:spLocks noGrp="1"/>
          </p:cNvSpPr>
          <p:nvPr>
            <p:ph type="ctrTitle" idx="4294967295"/>
          </p:nvPr>
        </p:nvSpPr>
        <p:spPr>
          <a:xfrm>
            <a:off x="685800" y="461913"/>
            <a:ext cx="7772400" cy="9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r>
              <a:rPr lang="en-US" dirty="0">
                <a:solidFill>
                  <a:srgbClr val="2A90AB"/>
                </a:solidFill>
              </a:rPr>
              <a:t>This is a slide title</a:t>
            </a:r>
            <a:endParaRPr dirty="0">
              <a:solidFill>
                <a:srgbClr val="2A90AB"/>
              </a:solidFill>
            </a:endParaRPr>
          </a:p>
        </p:txBody>
      </p:sp>
      <p:sp>
        <p:nvSpPr>
          <p:cNvPr id="227" name="Google Shape;227;g1aee76e3f09_0_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28" name="Google Shape;228;g1aee76e3f09_0_2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000"/>
              <a:buChar char="▪"/>
            </a:pPr>
            <a:r>
              <a:rPr lang="en-US"/>
              <a:t>Here you have a list of items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2000"/>
              <a:buChar char="▪"/>
            </a:pPr>
            <a:r>
              <a:rPr lang="en-US"/>
              <a:t>And some text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2000"/>
              <a:buChar char="▪"/>
            </a:pPr>
            <a:r>
              <a:rPr lang="en-US"/>
              <a:t>But remember not to overload your slides with content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</a:pPr>
            <a:r>
              <a:rPr lang="en-US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ee76e3f09_0_39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r>
              <a:rPr lang="en-US"/>
              <a:t>You can also split </a:t>
            </a:r>
            <a:br>
              <a:rPr lang="en-US"/>
            </a:br>
            <a:r>
              <a:rPr lang="en-US"/>
              <a:t>your content</a:t>
            </a:r>
            <a:endParaRPr/>
          </a:p>
        </p:txBody>
      </p:sp>
      <p:sp>
        <p:nvSpPr>
          <p:cNvPr id="234" name="Google Shape;234;g1aee76e3f09_0_3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5" name="Google Shape;235;g1aee76e3f09_0_3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r>
              <a:rPr lang="en-US" b="1"/>
              <a:t>White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r>
              <a:rPr lang="en-US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6" name="Google Shape;236;g1aee76e3f09_0_39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r>
              <a:rPr lang="en-US" b="1"/>
              <a:t>Black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</a:pPr>
            <a:r>
              <a:rPr lang="en-US"/>
              <a:t>Is the color of coal, ebony, and of outer space.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aee76e3f09_0_4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189B"/>
              </a:buClr>
              <a:buSzPts val="4000"/>
              <a:buFont typeface="Arial"/>
              <a:buNone/>
            </a:pPr>
            <a:r>
              <a:rPr lang="en-US" dirty="0"/>
              <a:t>In two or three </a:t>
            </a:r>
            <a:br>
              <a:rPr lang="en-US" dirty="0"/>
            </a:br>
            <a:r>
              <a:rPr lang="en-US" dirty="0"/>
              <a:t>columns</a:t>
            </a:r>
            <a:endParaRPr dirty="0"/>
          </a:p>
        </p:txBody>
      </p:sp>
      <p:sp>
        <p:nvSpPr>
          <p:cNvPr id="242" name="Google Shape;242;g1aee76e3f09_0_4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43" name="Google Shape;243;g1aee76e3f09_0_4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 b="1"/>
              <a:t>Yellow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/>
              <a:t>Is the color of gold, butter and ripe lemons. In the spectrum of visible light, yellow is found between green and orange.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endParaRPr/>
          </a:p>
        </p:txBody>
      </p:sp>
      <p:sp>
        <p:nvSpPr>
          <p:cNvPr id="244" name="Google Shape;244;g1aee76e3f09_0_48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 b="1"/>
              <a:t>Blue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5" name="Google Shape;245;g1aee76e3f09_0_489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 b="1"/>
              <a:t>Red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</a:pPr>
            <a:r>
              <a:rPr lang="en-US"/>
              <a:t>Is the color of blood, and because of this it has historically been associated with sacrifice, danger and courage.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STCT">
      <a:dk1>
        <a:srgbClr val="2A90AB"/>
      </a:dk1>
      <a:lt1>
        <a:srgbClr val="FFFFFF"/>
      </a:lt1>
      <a:dk2>
        <a:srgbClr val="4EA0A0"/>
      </a:dk2>
      <a:lt2>
        <a:srgbClr val="FFFFFF"/>
      </a:lt2>
      <a:accent1>
        <a:srgbClr val="67527A"/>
      </a:accent1>
      <a:accent2>
        <a:srgbClr val="84BD00"/>
      </a:accent2>
      <a:accent3>
        <a:srgbClr val="8A78CB"/>
      </a:accent3>
      <a:accent4>
        <a:srgbClr val="A7A7C6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529</Words>
  <Application>Microsoft Office PowerPoint</Application>
  <PresentationFormat>Presentación en pantalla (16:9)</PresentationFormat>
  <Paragraphs>76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Montserrat</vt:lpstr>
      <vt:lpstr>Default Theme</vt:lpstr>
      <vt:lpstr>10 tips for an awesome Power Point Presentation</vt:lpstr>
      <vt:lpstr>Design Guidelines:</vt:lpstr>
      <vt:lpstr>Presentación de PowerPoint</vt:lpstr>
      <vt:lpstr>Hello!</vt:lpstr>
      <vt:lpstr>Presentación de PowerPoint</vt:lpstr>
      <vt:lpstr>Presentación de PowerPoint</vt:lpstr>
      <vt:lpstr>This is a slide title</vt:lpstr>
      <vt:lpstr>You can also split  your content</vt:lpstr>
      <vt:lpstr>In two or three  columns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picture is  worth a thousand words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 for an awesome Power Point Presentation</dc:title>
  <dc:creator>Paulina Lascurain</dc:creator>
  <cp:lastModifiedBy>Anna Bea</cp:lastModifiedBy>
  <cp:revision>12</cp:revision>
  <dcterms:created xsi:type="dcterms:W3CDTF">2018-07-31T07:27:58Z</dcterms:created>
  <dcterms:modified xsi:type="dcterms:W3CDTF">2023-03-29T07:20:00Z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