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30279975" cy="42808525"/>
  <p:notesSz cx="6858000" cy="9144000"/>
  <p:defaultTextStyle>
    <a:defPPr>
      <a:defRPr lang="es-ES"/>
    </a:defPPr>
    <a:lvl1pPr marL="0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07783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15567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323350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431134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538917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646701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754484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862268" algn="l" defTabSz="4215567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4E88"/>
    <a:srgbClr val="284D86"/>
    <a:srgbClr val="E1E1E1"/>
    <a:srgbClr val="4A64A3"/>
    <a:srgbClr val="DDDDDD"/>
    <a:srgbClr val="DADADA"/>
    <a:srgbClr val="213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6"/>
    <p:restoredTop sz="94660"/>
  </p:normalViewPr>
  <p:slideViewPr>
    <p:cSldViewPr snapToGrid="0">
      <p:cViewPr varScale="1">
        <p:scale>
          <a:sx n="16" d="100"/>
          <a:sy n="16" d="100"/>
        </p:scale>
        <p:origin x="3544" y="328"/>
      </p:cViewPr>
      <p:guideLst>
        <p:guide orient="horz" pos="13483"/>
        <p:guide pos="953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-35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BAC39-8E7F-419B-BC66-CBF2D5D4B20D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77ADB-4E31-4061-903F-0DAC368FA43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460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9F8DC-3D77-4640-AB59-DC3338E39B3F}" type="datetimeFigureOut">
              <a:rPr lang="fr-FR" smtClean="0"/>
              <a:pPr/>
              <a:t>14/09/2020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9A4B9-4F20-4A7E-B45B-1E4AC03917B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55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7ECD160-9BE7-2B44-92AE-7827FB402FC8}"/>
              </a:ext>
            </a:extLst>
          </p:cNvPr>
          <p:cNvSpPr/>
          <p:nvPr userDrawn="1"/>
        </p:nvSpPr>
        <p:spPr>
          <a:xfrm>
            <a:off x="523164" y="6934413"/>
            <a:ext cx="29233647" cy="34387008"/>
          </a:xfrm>
          <a:prstGeom prst="roundRect">
            <a:avLst>
              <a:gd name="adj" fmla="val 13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Marcador de texto 30"/>
          <p:cNvSpPr>
            <a:spLocks noGrp="1"/>
          </p:cNvSpPr>
          <p:nvPr>
            <p:ph type="body" sz="quarter" idx="12" hasCustomPrompt="1"/>
          </p:nvPr>
        </p:nvSpPr>
        <p:spPr>
          <a:xfrm>
            <a:off x="11277500" y="4519304"/>
            <a:ext cx="18478510" cy="2245250"/>
          </a:xfrm>
          <a:prstGeom prst="rect">
            <a:avLst/>
          </a:prstGeom>
          <a:noFill/>
        </p:spPr>
        <p:txBody>
          <a:bodyPr lIns="0" anchor="t">
            <a:noAutofit/>
          </a:bodyPr>
          <a:lstStyle>
            <a:lvl1pPr marL="0" indent="0">
              <a:buNone/>
              <a:defRPr sz="42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r>
              <a:rPr lang="es-ES_tradnl" dirty="0"/>
              <a:t> to </a:t>
            </a:r>
            <a:r>
              <a:rPr lang="es-ES_tradnl" dirty="0" err="1"/>
              <a:t>modify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list</a:t>
            </a:r>
            <a:r>
              <a:rPr lang="es-ES_tradnl" dirty="0"/>
              <a:t> of </a:t>
            </a:r>
            <a:r>
              <a:rPr lang="es-ES_tradnl" dirty="0" err="1"/>
              <a:t>authors</a:t>
            </a:r>
            <a:r>
              <a:rPr lang="es-ES_tradnl" dirty="0"/>
              <a:t> and </a:t>
            </a:r>
            <a:r>
              <a:rPr lang="es-ES_tradnl" dirty="0" err="1"/>
              <a:t>authors</a:t>
            </a:r>
            <a:r>
              <a:rPr lang="es-ES_tradnl" dirty="0"/>
              <a:t>’ </a:t>
            </a:r>
            <a:r>
              <a:rPr lang="es-ES_tradnl" dirty="0" err="1"/>
              <a:t>affiliations</a:t>
            </a:r>
            <a:endParaRPr lang="es-ES_tradnl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86713" y="7934574"/>
            <a:ext cx="28128121" cy="966576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086713" y="7097020"/>
            <a:ext cx="28128121" cy="828000"/>
          </a:xfrm>
          <a:prstGeom prst="rect">
            <a:avLst/>
          </a:prstGeom>
          <a:noFill/>
        </p:spPr>
        <p:txBody>
          <a:bodyPr wrap="square" lIns="93910" tIns="93910" rIns="93910" bIns="9391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200" b="1" u="none" baseline="0">
                <a:solidFill>
                  <a:srgbClr val="294E8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1086714" y="12812068"/>
            <a:ext cx="28128121" cy="966576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1086714" y="11978652"/>
            <a:ext cx="28128121" cy="828000"/>
          </a:xfrm>
          <a:prstGeom prst="rect">
            <a:avLst/>
          </a:prstGeom>
          <a:noFill/>
        </p:spPr>
        <p:txBody>
          <a:bodyPr wrap="square" lIns="93910" tIns="93910" rIns="93910" bIns="9391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200" b="1" u="none" baseline="0">
                <a:solidFill>
                  <a:srgbClr val="294E8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1086714" y="26819720"/>
            <a:ext cx="28128121" cy="966576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1086713" y="25980472"/>
            <a:ext cx="28128121" cy="828000"/>
          </a:xfrm>
          <a:prstGeom prst="rect">
            <a:avLst/>
          </a:prstGeom>
          <a:noFill/>
        </p:spPr>
        <p:txBody>
          <a:bodyPr wrap="square" lIns="93910" tIns="93910" rIns="93910" bIns="9391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200" b="1" u="none" baseline="0">
                <a:solidFill>
                  <a:srgbClr val="294E8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CONCLUSION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1086714" y="33694388"/>
            <a:ext cx="28128121" cy="966576"/>
          </a:xfrm>
          <a:prstGeom prst="rect">
            <a:avLst/>
          </a:prstGeom>
        </p:spPr>
        <p:txBody>
          <a:bodyPr wrap="square" lIns="234774" tIns="234774" rIns="234774" bIns="234774" anchor="t">
            <a:spAutoFit/>
          </a:bodyPr>
          <a:lstStyle>
            <a:lvl1pPr marL="0" indent="0">
              <a:buNone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1086714" y="32855986"/>
            <a:ext cx="28128121" cy="828000"/>
          </a:xfrm>
          <a:prstGeom prst="rect">
            <a:avLst/>
          </a:prstGeom>
          <a:noFill/>
        </p:spPr>
        <p:txBody>
          <a:bodyPr wrap="square" lIns="93910" tIns="93910" rIns="93910" bIns="9391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200" b="1" u="none" baseline="0">
                <a:solidFill>
                  <a:srgbClr val="294E8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REFERENCES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1086714" y="39027172"/>
            <a:ext cx="28128121" cy="920409"/>
          </a:xfrm>
          <a:prstGeom prst="rect">
            <a:avLst/>
          </a:prstGeom>
        </p:spPr>
        <p:txBody>
          <a:bodyPr wrap="square" lIns="234774" tIns="234774" rIns="234774" bIns="234774" anchor="t">
            <a:spAutoFit/>
          </a:bodyPr>
          <a:lstStyle>
            <a:lvl1pPr marL="0" indent="0">
              <a:buNone/>
              <a:defRPr sz="2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1086714" y="38184578"/>
            <a:ext cx="28128121" cy="828000"/>
          </a:xfrm>
          <a:prstGeom prst="rect">
            <a:avLst/>
          </a:prstGeom>
          <a:noFill/>
        </p:spPr>
        <p:txBody>
          <a:bodyPr wrap="square" lIns="93910" tIns="93910" rIns="93910" bIns="9391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000" b="1" u="none" baseline="0">
                <a:solidFill>
                  <a:srgbClr val="294E8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ACKNOWLEDGEMENTS or CONTACT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22" hasCustomPrompt="1"/>
          </p:nvPr>
        </p:nvSpPr>
        <p:spPr>
          <a:xfrm>
            <a:off x="11277599" y="2970212"/>
            <a:ext cx="18478411" cy="1302171"/>
          </a:xfrm>
          <a:prstGeom prst="rect">
            <a:avLst/>
          </a:prstGeom>
          <a:noFill/>
        </p:spPr>
        <p:txBody>
          <a:bodyPr lIns="0" anchor="t"/>
          <a:lstStyle>
            <a:lvl1pPr marL="0" indent="0" algn="l" defTabSz="4215567" rtl="0" eaLnBrk="1" latinLnBrk="0" hangingPunct="1">
              <a:spcBef>
                <a:spcPct val="0"/>
              </a:spcBef>
              <a:buNone/>
              <a:defRPr lang="es-ES" sz="7000" kern="1200" baseline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7000" dirty="0"/>
              <a:t>Click to edit poster subtitle</a:t>
            </a:r>
            <a:endParaRPr lang="es-ES" sz="7000" dirty="0"/>
          </a:p>
        </p:txBody>
      </p:sp>
      <p:sp>
        <p:nvSpPr>
          <p:cNvPr id="2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277500" y="840403"/>
            <a:ext cx="18478510" cy="1923790"/>
          </a:xfrm>
          <a:prstGeom prst="rect">
            <a:avLst/>
          </a:prstGeom>
          <a:noFill/>
        </p:spPr>
        <p:txBody>
          <a:bodyPr vert="horz" lIns="0" tIns="210778" rIns="421557" bIns="210778" rtlCol="0" anchor="t">
            <a:noAutofit/>
          </a:bodyPr>
          <a:lstStyle>
            <a:lvl1pPr algn="l">
              <a:defRPr sz="9000" b="1">
                <a:solidFill>
                  <a:schemeClr val="bg1"/>
                </a:solidFill>
              </a:defRPr>
            </a:lvl1pPr>
          </a:lstStyle>
          <a:p>
            <a:r>
              <a:rPr lang="en-US" sz="9600" dirty="0"/>
              <a:t>Click to edit poster title</a:t>
            </a:r>
            <a:endParaRPr lang="es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37B3187-BA4A-9A40-AC11-07C0A9BD4BEB}"/>
              </a:ext>
            </a:extLst>
          </p:cNvPr>
          <p:cNvSpPr txBox="1"/>
          <p:nvPr userDrawn="1"/>
        </p:nvSpPr>
        <p:spPr>
          <a:xfrm>
            <a:off x="6515100" y="3314700"/>
            <a:ext cx="184731" cy="1369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ángulo redondeado 26">
            <a:extLst>
              <a:ext uri="{FF2B5EF4-FFF2-40B4-BE49-F238E27FC236}">
                <a16:creationId xmlns:a16="http://schemas.microsoft.com/office/drawing/2014/main" id="{D1820F3B-01FD-D34B-9798-6DA721FDA434}"/>
              </a:ext>
            </a:extLst>
          </p:cNvPr>
          <p:cNvSpPr/>
          <p:nvPr userDrawn="1"/>
        </p:nvSpPr>
        <p:spPr>
          <a:xfrm>
            <a:off x="15356409" y="6934413"/>
            <a:ext cx="14399199" cy="34387008"/>
          </a:xfrm>
          <a:prstGeom prst="roundRect">
            <a:avLst>
              <a:gd name="adj" fmla="val 13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  </a:t>
            </a:r>
          </a:p>
        </p:txBody>
      </p:sp>
      <p:sp>
        <p:nvSpPr>
          <p:cNvPr id="21" name="Rectángulo redondeado 20">
            <a:extLst>
              <a:ext uri="{FF2B5EF4-FFF2-40B4-BE49-F238E27FC236}">
                <a16:creationId xmlns:a16="http://schemas.microsoft.com/office/drawing/2014/main" id="{FFD9332D-15C9-EF42-A719-A9F287A93E3F}"/>
              </a:ext>
            </a:extLst>
          </p:cNvPr>
          <p:cNvSpPr/>
          <p:nvPr userDrawn="1"/>
        </p:nvSpPr>
        <p:spPr>
          <a:xfrm>
            <a:off x="523164" y="6934413"/>
            <a:ext cx="14399199" cy="34387008"/>
          </a:xfrm>
          <a:prstGeom prst="roundRect">
            <a:avLst>
              <a:gd name="adj" fmla="val 13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  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44727" y="7921874"/>
            <a:ext cx="13355274" cy="935798"/>
          </a:xfrm>
          <a:prstGeom prst="rect">
            <a:avLst/>
          </a:prstGeom>
        </p:spPr>
        <p:txBody>
          <a:bodyPr wrap="square" lIns="234774" tIns="234774" rIns="234774" bIns="234774">
            <a:spAutoFit/>
          </a:bodyPr>
          <a:lstStyle>
            <a:lvl1pPr marL="0" indent="0">
              <a:buNone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028274" y="7083921"/>
            <a:ext cx="11378948" cy="835985"/>
          </a:xfrm>
          <a:prstGeom prst="rect">
            <a:avLst/>
          </a:prstGeom>
          <a:noFill/>
        </p:spPr>
        <p:txBody>
          <a:bodyPr wrap="square" lIns="0" tIns="93910" rIns="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200" b="1" u="none" baseline="0">
                <a:solidFill>
                  <a:srgbClr val="284D8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5883453" y="33821378"/>
            <a:ext cx="13350196" cy="835985"/>
          </a:xfrm>
          <a:prstGeom prst="rect">
            <a:avLst/>
          </a:prstGeom>
          <a:noFill/>
        </p:spPr>
        <p:txBody>
          <a:bodyPr wrap="square" lIns="93910" tIns="93910" rIns="0" bIns="93910"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200" b="1" u="none" baseline="0">
                <a:solidFill>
                  <a:srgbClr val="294E88"/>
                </a:solidFill>
              </a:defRPr>
            </a:lvl1pPr>
          </a:lstStyle>
          <a:p>
            <a:pPr lvl="0"/>
            <a:r>
              <a:rPr lang="en-US" dirty="0"/>
              <a:t>(click to edit)  ACKNOWLEDGEMENTS / CONTACT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5883453" y="34869758"/>
            <a:ext cx="13350195" cy="935798"/>
          </a:xfrm>
          <a:prstGeom prst="rect">
            <a:avLst/>
          </a:prstGeom>
        </p:spPr>
        <p:txBody>
          <a:bodyPr wrap="square" lIns="234774" tIns="234774" rIns="0" bIns="234774">
            <a:spAutoFit/>
          </a:bodyPr>
          <a:lstStyle>
            <a:lvl1pPr marL="0" indent="0">
              <a:buNone/>
              <a:defRPr sz="3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31" hasCustomPrompt="1"/>
          </p:nvPr>
        </p:nvSpPr>
        <p:spPr>
          <a:xfrm>
            <a:off x="15878373" y="7935000"/>
            <a:ext cx="13355275" cy="935798"/>
          </a:xfrm>
          <a:prstGeom prst="rect">
            <a:avLst/>
          </a:prstGeom>
        </p:spPr>
        <p:txBody>
          <a:bodyPr wrap="square" lIns="234774" tIns="234774" rIns="0" bIns="234774" anchor="t">
            <a:spAutoFit/>
          </a:bodyPr>
          <a:lstStyle>
            <a:lvl1pPr marL="0" indent="0">
              <a:buNone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15878373" y="7091037"/>
            <a:ext cx="13355275" cy="828000"/>
          </a:xfrm>
          <a:prstGeom prst="rect">
            <a:avLst/>
          </a:prstGeom>
          <a:noFill/>
        </p:spPr>
        <p:txBody>
          <a:bodyPr wrap="square" lIns="93910" tIns="93910" rIns="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200" b="1" u="none" baseline="0">
                <a:solidFill>
                  <a:srgbClr val="294E8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CONCLUSION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044726" y="18864303"/>
            <a:ext cx="13355274" cy="828000"/>
          </a:xfrm>
          <a:prstGeom prst="rect">
            <a:avLst/>
          </a:prstGeom>
          <a:noFill/>
        </p:spPr>
        <p:txBody>
          <a:bodyPr wrap="square" lIns="93910" tIns="93910" rIns="9391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200" b="1" u="none" baseline="0">
                <a:solidFill>
                  <a:srgbClr val="294E8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5878371" y="18860395"/>
            <a:ext cx="13355277" cy="828000"/>
          </a:xfrm>
          <a:prstGeom prst="rect">
            <a:avLst/>
          </a:prstGeom>
          <a:noFill/>
        </p:spPr>
        <p:txBody>
          <a:bodyPr wrap="square" lIns="93910" tIns="93910" rIns="0" bIns="93910" anchor="ctr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4200" b="1" u="none" baseline="0">
                <a:solidFill>
                  <a:srgbClr val="294E8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5878371" y="19726871"/>
            <a:ext cx="13355277" cy="935798"/>
          </a:xfrm>
          <a:prstGeom prst="rect">
            <a:avLst/>
          </a:prstGeom>
        </p:spPr>
        <p:txBody>
          <a:bodyPr wrap="square" lIns="234774" tIns="234774" rIns="0" bIns="234774" anchor="t">
            <a:spAutoFit/>
          </a:bodyPr>
          <a:lstStyle>
            <a:lvl1pPr marL="0" indent="0">
              <a:buNone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1044726" y="19714820"/>
            <a:ext cx="13355274" cy="935798"/>
          </a:xfrm>
          <a:prstGeom prst="rect">
            <a:avLst/>
          </a:prstGeom>
        </p:spPr>
        <p:txBody>
          <a:bodyPr wrap="square" lIns="234774" tIns="234774" rIns="234774" bIns="234774" anchor="t">
            <a:spAutoFit/>
          </a:bodyPr>
          <a:lstStyle>
            <a:lvl1pPr marL="0" indent="0">
              <a:buNone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526024" indent="-586932">
              <a:defRPr sz="2600">
                <a:latin typeface="Trebuchet MS" pitchFamily="34" charset="0"/>
              </a:defRPr>
            </a:lvl2pPr>
            <a:lvl3pPr marL="2112956" indent="-586932">
              <a:defRPr sz="2600">
                <a:latin typeface="Trebuchet MS" pitchFamily="34" charset="0"/>
              </a:defRPr>
            </a:lvl3pPr>
            <a:lvl4pPr marL="2758582" indent="-645626">
              <a:defRPr sz="2600">
                <a:latin typeface="Trebuchet MS" pitchFamily="34" charset="0"/>
              </a:defRPr>
            </a:lvl4pPr>
            <a:lvl5pPr marL="3228128" indent="-469546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8" name="Marcador de texto 30">
            <a:extLst>
              <a:ext uri="{FF2B5EF4-FFF2-40B4-BE49-F238E27FC236}">
                <a16:creationId xmlns:a16="http://schemas.microsoft.com/office/drawing/2014/main" id="{CB711003-B950-A14A-8BC2-593845C68C4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277500" y="4519304"/>
            <a:ext cx="18478510" cy="2245250"/>
          </a:xfrm>
          <a:prstGeom prst="rect">
            <a:avLst/>
          </a:prstGeom>
          <a:noFill/>
        </p:spPr>
        <p:txBody>
          <a:bodyPr lIns="0" anchor="t">
            <a:noAutofit/>
          </a:bodyPr>
          <a:lstStyle>
            <a:lvl1pPr marL="0" indent="0">
              <a:buNone/>
              <a:defRPr sz="42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r>
              <a:rPr lang="es-ES_tradnl" dirty="0"/>
              <a:t> to </a:t>
            </a:r>
            <a:r>
              <a:rPr lang="es-ES_tradnl" dirty="0" err="1"/>
              <a:t>modify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list</a:t>
            </a:r>
            <a:r>
              <a:rPr lang="es-ES_tradnl" dirty="0"/>
              <a:t> of </a:t>
            </a:r>
            <a:r>
              <a:rPr lang="es-ES_tradnl" dirty="0" err="1"/>
              <a:t>authors</a:t>
            </a:r>
            <a:r>
              <a:rPr lang="es-ES_tradnl" dirty="0"/>
              <a:t> and </a:t>
            </a:r>
            <a:r>
              <a:rPr lang="es-ES_tradnl" dirty="0" err="1"/>
              <a:t>authors</a:t>
            </a:r>
            <a:r>
              <a:rPr lang="es-ES_tradnl" dirty="0"/>
              <a:t>’ </a:t>
            </a:r>
            <a:r>
              <a:rPr lang="es-ES_tradnl" dirty="0" err="1"/>
              <a:t>affiliations</a:t>
            </a:r>
            <a:endParaRPr lang="es-ES_tradnl" dirty="0"/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F4D83DCB-F29D-F54B-B1B4-2301D49B058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277599" y="2970212"/>
            <a:ext cx="18478411" cy="1302171"/>
          </a:xfrm>
          <a:prstGeom prst="rect">
            <a:avLst/>
          </a:prstGeom>
          <a:noFill/>
        </p:spPr>
        <p:txBody>
          <a:bodyPr lIns="0" anchor="t"/>
          <a:lstStyle>
            <a:lvl1pPr marL="0" indent="0" algn="l" defTabSz="4215567" rtl="0" eaLnBrk="1" latinLnBrk="0" hangingPunct="1">
              <a:spcBef>
                <a:spcPct val="0"/>
              </a:spcBef>
              <a:buNone/>
              <a:defRPr lang="es-ES" sz="7000" kern="1200" baseline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7000" dirty="0"/>
              <a:t>Click to edit poster subtitle</a:t>
            </a:r>
            <a:endParaRPr lang="es-ES" sz="7000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D52E94DD-68ED-7143-82CD-AA983A20BE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77500" y="840403"/>
            <a:ext cx="18478510" cy="1923790"/>
          </a:xfrm>
          <a:prstGeom prst="rect">
            <a:avLst/>
          </a:prstGeom>
          <a:noFill/>
        </p:spPr>
        <p:txBody>
          <a:bodyPr vert="horz" lIns="0" tIns="210778" rIns="421557" bIns="210778" rtlCol="0" anchor="t">
            <a:noAutofit/>
          </a:bodyPr>
          <a:lstStyle>
            <a:lvl1pPr algn="l">
              <a:defRPr sz="9000" b="1">
                <a:solidFill>
                  <a:schemeClr val="bg1"/>
                </a:solidFill>
              </a:defRPr>
            </a:lvl1pPr>
          </a:lstStyle>
          <a:p>
            <a:r>
              <a:rPr lang="en-US" sz="9600" dirty="0"/>
              <a:t>Click to edit poster title</a:t>
            </a:r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16541031" y="41239440"/>
            <a:ext cx="12530678" cy="1150930"/>
          </a:xfrm>
          <a:prstGeom prst="rect">
            <a:avLst/>
          </a:prstGeom>
        </p:spPr>
        <p:txBody>
          <a:bodyPr lIns="421557" tIns="210778" rIns="0" bIns="210778" anchor="b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42155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www.ebmt.org</a:t>
            </a:r>
            <a:r>
              <a:rPr kumimoji="0" lang="fr-FR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s-ES" sz="4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12648050" y="-48128"/>
            <a:ext cx="12249222" cy="2664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0" rtlCol="0" anchor="t" anchorCtr="0"/>
          <a:lstStyle/>
          <a:p>
            <a:pPr marL="0" marR="0" indent="0" algn="ctr" defTabSz="15183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spc="0" dirty="0">
                <a:solidFill>
                  <a:srgbClr val="FF0000"/>
                </a:solidFill>
                <a:latin typeface="Trebuchet MS" pitchFamily="34" charset="0"/>
              </a:rPr>
              <a:t>(—THIS SIDEBAR DOES NOT PRINT—)</a:t>
            </a:r>
            <a:endParaRPr lang="en-US" sz="4000" b="1" spc="60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800" b="1" spc="600" dirty="0">
                <a:solidFill>
                  <a:schemeClr val="bg1"/>
                </a:solidFill>
                <a:latin typeface="Trebuchet MS" pitchFamily="34" charset="0"/>
              </a:rPr>
              <a:t>DESIGN</a:t>
            </a:r>
            <a:r>
              <a:rPr lang="en-US" sz="4800" b="1" spc="600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800" b="1" spc="600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endParaRPr lang="en-US" sz="3600" b="1" dirty="0">
              <a:latin typeface="Trebuchet MS" pitchFamily="34" charset="0"/>
            </a:endParaRPr>
          </a:p>
          <a:p>
            <a:pPr algn="just" defTabSz="3765639"/>
            <a:r>
              <a:rPr lang="en-US" sz="3600" i="0" dirty="0">
                <a:latin typeface="Trebuchet MS" pitchFamily="34" charset="0"/>
              </a:rPr>
              <a:t>This PowerPoint</a:t>
            </a:r>
            <a:r>
              <a:rPr lang="en-US" sz="3600" i="0" baseline="0" dirty="0">
                <a:latin typeface="Trebuchet MS" pitchFamily="34" charset="0"/>
              </a:rPr>
              <a:t> </a:t>
            </a:r>
            <a:r>
              <a:rPr lang="en-US" sz="3600" i="0" dirty="0">
                <a:latin typeface="Trebuchet MS" pitchFamily="34" charset="0"/>
              </a:rPr>
              <a:t>template produces</a:t>
            </a:r>
            <a:r>
              <a:rPr lang="en-US" sz="3600" i="0" baseline="0" dirty="0">
                <a:latin typeface="Trebuchet MS" pitchFamily="34" charset="0"/>
              </a:rPr>
              <a:t> </a:t>
            </a:r>
            <a:r>
              <a:rPr lang="en-US" sz="3600" i="0" dirty="0">
                <a:latin typeface="Trebuchet MS" pitchFamily="34" charset="0"/>
              </a:rPr>
              <a:t>a </a:t>
            </a:r>
            <a:r>
              <a:rPr lang="es-ES" sz="3600" i="0" kern="1200" dirty="0" err="1">
                <a:solidFill>
                  <a:schemeClr val="lt1"/>
                </a:solidFill>
                <a:latin typeface="Trebuchet MS" pitchFamily="34" charset="0"/>
                <a:ea typeface="+mn-ea"/>
                <a:cs typeface="+mn-cs"/>
              </a:rPr>
              <a:t>standard</a:t>
            </a:r>
            <a:r>
              <a:rPr lang="es-ES" sz="3600" i="0" kern="1200" dirty="0">
                <a:solidFill>
                  <a:schemeClr val="lt1"/>
                </a:solidFill>
                <a:latin typeface="Trebuchet MS" pitchFamily="34" charset="0"/>
                <a:ea typeface="+mn-ea"/>
                <a:cs typeface="+mn-cs"/>
              </a:rPr>
              <a:t> A0 </a:t>
            </a:r>
            <a:r>
              <a:rPr lang="es-ES" sz="3600" i="0" kern="1200" dirty="0" err="1">
                <a:solidFill>
                  <a:schemeClr val="lt1"/>
                </a:solidFill>
                <a:latin typeface="Trebuchet MS" pitchFamily="34" charset="0"/>
                <a:ea typeface="+mn-ea"/>
                <a:cs typeface="+mn-cs"/>
              </a:rPr>
              <a:t>format</a:t>
            </a:r>
            <a:r>
              <a:rPr lang="es-ES" sz="3600" i="0" kern="1200" dirty="0">
                <a:solidFill>
                  <a:schemeClr val="lt1"/>
                </a:solidFill>
                <a:latin typeface="Trebuchet MS" pitchFamily="34" charset="0"/>
                <a:ea typeface="+mn-ea"/>
                <a:cs typeface="+mn-cs"/>
              </a:rPr>
              <a:t> (84,1cm x 118,9cm) </a:t>
            </a:r>
            <a:r>
              <a:rPr lang="es-ES" sz="3600" i="0" kern="1200" dirty="0" err="1">
                <a:solidFill>
                  <a:schemeClr val="lt1"/>
                </a:solidFill>
                <a:latin typeface="Trebuchet MS" pitchFamily="34" charset="0"/>
                <a:ea typeface="+mn-ea"/>
                <a:cs typeface="+mn-cs"/>
              </a:rPr>
              <a:t>research</a:t>
            </a:r>
            <a:r>
              <a:rPr lang="es-ES" sz="3600" i="0" kern="1200" dirty="0">
                <a:solidFill>
                  <a:schemeClr val="lt1"/>
                </a:solidFill>
                <a:latin typeface="Trebuchet MS" pitchFamily="34" charset="0"/>
                <a:ea typeface="+mn-ea"/>
                <a:cs typeface="+mn-cs"/>
              </a:rPr>
              <a:t> poster</a:t>
            </a:r>
            <a:r>
              <a:rPr lang="en-US" sz="3600" i="0" dirty="0">
                <a:latin typeface="Trebuchet MS" pitchFamily="34" charset="0"/>
              </a:rPr>
              <a:t>. </a:t>
            </a:r>
            <a:r>
              <a:rPr lang="en-US" sz="3600" dirty="0">
                <a:latin typeface="Trebuchet MS" pitchFamily="34" charset="0"/>
              </a:rPr>
              <a:t>You</a:t>
            </a:r>
            <a:r>
              <a:rPr lang="en-US" sz="3600" baseline="0" dirty="0">
                <a:latin typeface="Trebuchet MS" pitchFamily="34" charset="0"/>
              </a:rPr>
              <a:t> can u</a:t>
            </a:r>
            <a:r>
              <a:rPr lang="en-US" sz="3600" dirty="0">
                <a:latin typeface="Trebuchet MS" pitchFamily="34" charset="0"/>
              </a:rPr>
              <a:t>se</a:t>
            </a:r>
            <a:r>
              <a:rPr lang="en-US" sz="3600" baseline="0" dirty="0">
                <a:latin typeface="Trebuchet MS" pitchFamily="34" charset="0"/>
              </a:rPr>
              <a:t> it to create your poster that will be displayed on the EBMT stand. This template will </a:t>
            </a:r>
            <a:r>
              <a:rPr lang="en-US" sz="3600" dirty="0">
                <a:latin typeface="Trebuchet MS" pitchFamily="34" charset="0"/>
              </a:rPr>
              <a:t>save valuable time placing titles, subtitles,</a:t>
            </a:r>
            <a:r>
              <a:rPr lang="en-US" sz="3600" baseline="0" dirty="0">
                <a:latin typeface="Trebuchet MS" pitchFamily="34" charset="0"/>
              </a:rPr>
              <a:t> text, and graphics, and it will allow homogeneity throughout the various posters.</a:t>
            </a:r>
            <a:endParaRPr lang="en-US" sz="3600" dirty="0">
              <a:latin typeface="Trebuchet MS" pitchFamily="34" charset="0"/>
            </a:endParaRPr>
          </a:p>
          <a:p>
            <a:pPr defTabSz="3765639"/>
            <a:endParaRPr lang="en-US" sz="3600" dirty="0">
              <a:latin typeface="Trebuchet MS" pitchFamily="34" charset="0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800" b="1" spc="600" dirty="0">
                <a:solidFill>
                  <a:schemeClr val="bg1"/>
                </a:solidFill>
                <a:latin typeface="Trebuchet MS" pitchFamily="34" charset="0"/>
              </a:rPr>
              <a:t>QUICK START</a:t>
            </a:r>
          </a:p>
          <a:p>
            <a:pPr algn="ctr"/>
            <a:endParaRPr lang="en-US" sz="4000" b="1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marL="0" algn="ctr" defTabSz="4215567" rtl="0" eaLnBrk="1" latinLnBrk="0" hangingPunct="1"/>
            <a:r>
              <a:rPr lang="en-US" sz="4000" b="1" kern="1200" baseline="0" dirty="0">
                <a:solidFill>
                  <a:srgbClr val="FFC000"/>
                </a:solidFill>
                <a:latin typeface="Trebuchet MS" pitchFamily="34" charset="0"/>
                <a:ea typeface="+mn-ea"/>
                <a:cs typeface="+mn-cs"/>
              </a:rPr>
              <a:t>Select desired layout</a:t>
            </a:r>
          </a:p>
          <a:p>
            <a:pPr algn="just"/>
            <a:r>
              <a:rPr lang="en-US" sz="3200" b="0" kern="1200" baseline="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  <a:ea typeface="+mn-ea"/>
                <a:cs typeface="+mn-cs"/>
              </a:rPr>
              <a:t>When designing your own poster, you will be able to choose between the two proposed  layouts - the single or the double column - according to the information you will have to present.</a:t>
            </a:r>
          </a:p>
          <a:p>
            <a:pPr algn="just"/>
            <a:r>
              <a:rPr lang="en-US" sz="3200" b="0" kern="1200" baseline="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  <a:ea typeface="+mn-ea"/>
                <a:cs typeface="+mn-cs"/>
              </a:rPr>
              <a:t>Simply click right on the slide&gt;layout: office theme, single column or double column</a:t>
            </a:r>
          </a:p>
          <a:p>
            <a:pPr algn="l"/>
            <a:endParaRPr lang="en-US" sz="3600" b="0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baseline="0" dirty="0">
                <a:solidFill>
                  <a:srgbClr val="FFC000"/>
                </a:solidFill>
                <a:latin typeface="Trebuchet MS" pitchFamily="34" charset="0"/>
              </a:rPr>
              <a:t>Title, Authors, and Affiliations</a:t>
            </a:r>
          </a:p>
          <a:p>
            <a:pPr algn="just"/>
            <a:r>
              <a:rPr lang="en-US" sz="3200" b="0" baseline="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</a:rPr>
              <a:t>Start designing your poster by adding the title and subtitle, the names of the authors, and the affiliated institutions. </a:t>
            </a:r>
            <a:r>
              <a:rPr lang="en-US" sz="3200" b="0" spc="0" baseline="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</a:rPr>
              <a:t>This titles are indicative and you can change the type of information. </a:t>
            </a:r>
          </a:p>
          <a:p>
            <a:pPr algn="just"/>
            <a:endParaRPr lang="en-US" sz="3200" b="0" spc="0" baseline="0" dirty="0">
              <a:solidFill>
                <a:schemeClr val="bg1">
                  <a:lumMod val="75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en-US" sz="4000" b="1" dirty="0">
                <a:solidFill>
                  <a:srgbClr val="FFC000"/>
                </a:solidFill>
                <a:latin typeface="Trebuchet MS" pitchFamily="34" charset="0"/>
              </a:rPr>
              <a:t>Adding Sponsor logos</a:t>
            </a:r>
            <a:endParaRPr lang="en-US" sz="4000" b="1" baseline="0" dirty="0">
              <a:solidFill>
                <a:srgbClr val="FFC000"/>
              </a:solidFill>
              <a:latin typeface="Trebuchet MS" pitchFamily="34" charset="0"/>
            </a:endParaRPr>
          </a:p>
          <a:p>
            <a:pPr algn="just"/>
            <a:r>
              <a:rPr lang="en-US" sz="3200" b="0" baseline="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</a:rPr>
              <a:t>Do not remove or move the EBMT logo. You can insert a logo (of a sponsor for instance) where the red frame is. Logos taken from web sites are likely to be low quality when printed. Zoom it at 100% to see what the logo will look like on the final poster and make any necessary adjustments.  </a:t>
            </a:r>
          </a:p>
          <a:p>
            <a:pPr algn="l"/>
            <a:endParaRPr lang="en-US" sz="3200" b="0" spc="300" baseline="0" dirty="0">
              <a:solidFill>
                <a:schemeClr val="bg1">
                  <a:lumMod val="75000"/>
                </a:schemeClr>
              </a:solidFill>
              <a:latin typeface="Trebuchet MS" pitchFamily="34" charset="0"/>
            </a:endParaRPr>
          </a:p>
          <a:p>
            <a:pPr algn="ctr"/>
            <a:r>
              <a:rPr lang="en-US" sz="4000" b="1" baseline="0" dirty="0">
                <a:solidFill>
                  <a:srgbClr val="FFC000"/>
                </a:solidFill>
                <a:latin typeface="Trebuchet MS" pitchFamily="34" charset="0"/>
              </a:rPr>
              <a:t>Photographs / Graphics</a:t>
            </a:r>
          </a:p>
          <a:p>
            <a:pPr algn="just" defTabSz="977900"/>
            <a:r>
              <a:rPr lang="en-US" sz="3200" b="0" baseline="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</a:rPr>
              <a:t>You can add images by dragging and dropping from your desktop, copy and paste, or by going to INSERT &gt; PICTURES. Resize images proportionally by holding down the SHIFT key and dragging one of the corner handles. For a professional-looking poster, do not distort your images by enlarging them </a:t>
            </a:r>
            <a:r>
              <a:rPr lang="en-US" sz="3200" b="0" spc="0" baseline="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</a:rPr>
              <a:t>disproportionally.</a:t>
            </a:r>
          </a:p>
          <a:p>
            <a:pPr algn="just" defTabSz="977900"/>
            <a:r>
              <a:rPr lang="en-US" sz="3200" b="0" spc="0" baseline="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</a:rPr>
              <a:t>The image and/or graphic captions should be written in Arial 20 and centered.</a:t>
            </a:r>
          </a:p>
          <a:p>
            <a:pPr algn="l" defTabSz="977900"/>
            <a:endParaRPr lang="en-US" sz="3600" b="1" baseline="0" dirty="0">
              <a:solidFill>
                <a:srgbClr val="FFC000"/>
              </a:solidFill>
              <a:latin typeface="Trebuchet MS" pitchFamily="34" charset="0"/>
            </a:endParaRPr>
          </a:p>
          <a:p>
            <a:pPr algn="ctr"/>
            <a:r>
              <a:rPr lang="en-US" sz="4000" b="1" baseline="0" dirty="0">
                <a:solidFill>
                  <a:srgbClr val="FFC000"/>
                </a:solidFill>
                <a:latin typeface="Trebuchet MS" pitchFamily="34" charset="0"/>
              </a:rPr>
              <a:t>Image Quality Check</a:t>
            </a:r>
          </a:p>
          <a:p>
            <a:pPr lvl="0" algn="just" defTabSz="977900"/>
            <a:r>
              <a:rPr lang="en-US" sz="3200" b="0" baseline="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</a:rPr>
              <a:t>Zoom in and look at your images at 100% magnification. If they look good they will print well. </a:t>
            </a:r>
            <a:endParaRPr lang="en-US" sz="3600" b="0" dirty="0">
              <a:latin typeface="Trebuchet MS" pitchFamily="34" charset="0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30621707" y="0"/>
            <a:ext cx="12284832" cy="2664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0" rtlCol="0" anchor="t" anchorCtr="0"/>
          <a:lstStyle/>
          <a:p>
            <a:pPr marL="0" marR="0" lvl="0" indent="0" algn="ctr" defTabSz="42155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spc="0" dirty="0">
                <a:solidFill>
                  <a:srgbClr val="FF0000"/>
                </a:solidFill>
                <a:latin typeface="Trebuchet MS" pitchFamily="34" charset="0"/>
              </a:rPr>
              <a:t>(—THIS SIDEBAR DOES NOT PRINT—)</a:t>
            </a:r>
            <a:endParaRPr lang="en-US" sz="4800" b="1" spc="60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800" b="1" spc="60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800" b="1" spc="600" dirty="0">
                <a:solidFill>
                  <a:schemeClr val="bg1"/>
                </a:solidFill>
                <a:latin typeface="Trebuchet MS" pitchFamily="34" charset="0"/>
              </a:rPr>
              <a:t>QUICK START (cont.)</a:t>
            </a:r>
          </a:p>
          <a:p>
            <a:pPr algn="ctr"/>
            <a:endParaRPr lang="en-US" sz="4400" b="1" baseline="0" dirty="0">
              <a:solidFill>
                <a:schemeClr val="bg1"/>
              </a:solidFill>
              <a:latin typeface="Trebuchet MS" pitchFamily="34" charset="0"/>
            </a:endParaRPr>
          </a:p>
          <a:p>
            <a:pPr marL="1518341" lvl="2" indent="0" algn="l" defTabSz="114300"/>
            <a:endParaRPr lang="en-US" sz="3200" b="0" baseline="0" dirty="0">
              <a:solidFill>
                <a:schemeClr val="bg1">
                  <a:lumMod val="75000"/>
                </a:schemeClr>
              </a:solidFill>
              <a:latin typeface="Trebuchet MS" pitchFamily="34" charset="0"/>
            </a:endParaRPr>
          </a:p>
          <a:p>
            <a:pPr marL="0" marR="0" lvl="0" indent="0" algn="ctr" defTabSz="15183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0" baseline="0" dirty="0">
                <a:solidFill>
                  <a:schemeClr val="bg1">
                    <a:lumMod val="75000"/>
                  </a:schemeClr>
                </a:solidFill>
                <a:latin typeface="Trebuchet MS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</a:rPr>
              <a:t>Titles font</a:t>
            </a:r>
          </a:p>
          <a:p>
            <a:pPr marL="0" marR="0" lvl="0" indent="0" algn="just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Trebuchet MS" pitchFamily="34" charset="0"/>
              </a:rPr>
              <a:t>For titles use Arial 42 in corporate dark blue: CMYK (93/73/8/0) </a:t>
            </a:r>
          </a:p>
          <a:p>
            <a:pPr marL="0" marR="0" lvl="0" indent="0" algn="ctr" defTabSz="15183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0" baseline="0" dirty="0">
              <a:solidFill>
                <a:schemeClr val="bg1">
                  <a:lumMod val="75000"/>
                </a:schemeClr>
              </a:solidFill>
              <a:latin typeface="Trebuchet MS" pitchFamily="34" charset="0"/>
            </a:endParaRPr>
          </a:p>
          <a:p>
            <a:pPr marL="0" marR="0" lvl="0" indent="0" algn="ctr" defTabSz="15183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</a:rPr>
              <a:t>Body font</a:t>
            </a:r>
          </a:p>
          <a:p>
            <a:pPr marL="0" marR="0" lvl="0" indent="0" algn="just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Trebuchet MS" pitchFamily="34" charset="0"/>
              </a:rPr>
              <a:t>For body text use Arial 30 in black. </a:t>
            </a:r>
          </a:p>
          <a:p>
            <a:pPr marL="0" marR="0" lvl="0" indent="0" algn="ctr" defTabSz="15183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algn="ctr" defTabSz="15183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</a:rPr>
              <a:t>Text size</a:t>
            </a:r>
          </a:p>
          <a:p>
            <a:pPr marL="0" marR="0" lvl="0" indent="0" algn="just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Trebuchet MS" pitchFamily="34" charset="0"/>
              </a:rPr>
              <a:t>Adjust the size of your text based on how much content you have to present.</a:t>
            </a:r>
          </a:p>
          <a:p>
            <a:pPr marL="0" marR="0" lvl="0" indent="0" algn="just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Trebuchet MS" pitchFamily="34" charset="0"/>
              </a:rPr>
              <a:t>The default template text offers a good starting point. </a:t>
            </a:r>
          </a:p>
          <a:p>
            <a:pPr marL="0" marR="0" lvl="0" indent="0" algn="l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Trebuchet MS" pitchFamily="34" charset="0"/>
            </a:endParaRPr>
          </a:p>
          <a:p>
            <a:pPr marL="0" lvl="0" indent="0" algn="l" defTabSz="114300"/>
            <a:endParaRPr lang="en-US" sz="3200" b="0" baseline="0" dirty="0">
              <a:solidFill>
                <a:schemeClr val="bg1">
                  <a:lumMod val="75000"/>
                </a:schemeClr>
              </a:solidFill>
              <a:latin typeface="Trebuchet MS" pitchFamily="34" charset="0"/>
            </a:endParaRPr>
          </a:p>
          <a:p>
            <a:pPr marL="0" marR="0" lvl="0" indent="0" algn="ctr" defTabSz="15183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</a:rPr>
              <a:t>Graphs / Charts</a:t>
            </a:r>
          </a:p>
          <a:p>
            <a:pPr marL="0" marR="0" lvl="0" indent="0" algn="just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Trebuchet MS" pitchFamily="34" charset="0"/>
              </a:rPr>
              <a:t>You can simply copy and paste charts and graphs from Excel or Word. Some reformatting may be required depending on how the original document has been created.</a:t>
            </a:r>
          </a:p>
          <a:p>
            <a:pPr marL="0" marR="0" lvl="0" indent="0" algn="l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algn="ctr" defTabSz="15183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algn="ctr" defTabSz="15183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</a:rPr>
              <a:t>How to remove the info bars</a:t>
            </a:r>
          </a:p>
          <a:p>
            <a:pPr marL="0" marR="0" lvl="0" indent="0" algn="just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Trebuchet MS" pitchFamily="34" charset="0"/>
              </a:rPr>
              <a:t>You can delete the info bars by going to VIEW &gt; SLIDE MASTER. </a:t>
            </a:r>
          </a:p>
          <a:p>
            <a:pPr marL="0" marR="0" lvl="0" indent="0" algn="l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algn="ctr" defTabSz="15183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</a:rPr>
              <a:t>Save your work</a:t>
            </a:r>
          </a:p>
          <a:p>
            <a:pPr marL="0" marR="0" lvl="0" indent="0" algn="just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Trebuchet MS" pitchFamily="34" charset="0"/>
              </a:rPr>
              <a:t>Save your poster as a PowerPoint document (.ppt/.pptx)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algn="l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algn="l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algn="l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algn="ctr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THANK YOU!</a:t>
            </a:r>
          </a:p>
          <a:p>
            <a:pPr marL="0" marR="0" lvl="0" indent="0" algn="l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="0" baseline="0" dirty="0">
              <a:solidFill>
                <a:schemeClr val="bg1">
                  <a:lumMod val="75000"/>
                </a:schemeClr>
              </a:solidFill>
              <a:latin typeface="Trebuchet MS" pitchFamily="34" charset="0"/>
            </a:endParaRPr>
          </a:p>
          <a:p>
            <a:pPr marL="0" marR="0" lvl="0" indent="0" algn="l" defTabSz="1143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31" y="1354611"/>
            <a:ext cx="7061727" cy="43032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xStyles>
    <p:titleStyle>
      <a:lvl1pPr algn="ctr" defTabSz="4215567" rtl="0" eaLnBrk="1" latinLnBrk="0" hangingPunct="1">
        <a:spcBef>
          <a:spcPct val="0"/>
        </a:spcBef>
        <a:buNone/>
        <a:defRPr sz="12000" kern="1200" baseline="0">
          <a:solidFill>
            <a:srgbClr val="213C8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580838" indent="-1580838" algn="l" defTabSz="4215567" rtl="0" eaLnBrk="1" latinLnBrk="0" hangingPunct="1">
        <a:spcBef>
          <a:spcPct val="20000"/>
        </a:spcBef>
        <a:buFont typeface="Arial" pitchFamily="34" charset="0"/>
        <a:buChar char="•"/>
        <a:defRPr sz="129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425148" indent="-1317365" algn="l" defTabSz="4215567" rtl="0" eaLnBrk="1" latinLnBrk="0" hangingPunct="1">
        <a:spcBef>
          <a:spcPct val="20000"/>
        </a:spcBef>
        <a:buFont typeface="Arial" pitchFamily="34" charset="0"/>
        <a:buChar char="–"/>
        <a:defRPr sz="11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5269459" indent="-1053892" algn="l" defTabSz="4215567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377242" indent="-1053892" algn="l" defTabSz="4215567" rtl="0" eaLnBrk="1" latinLnBrk="0" hangingPunct="1">
        <a:spcBef>
          <a:spcPct val="20000"/>
        </a:spcBef>
        <a:buFont typeface="Arial" pitchFamily="34" charset="0"/>
        <a:buChar char="–"/>
        <a:defRPr sz="8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9485025" indent="-1053892" algn="l" defTabSz="4215567" rtl="0" eaLnBrk="1" latinLnBrk="0" hangingPunct="1">
        <a:spcBef>
          <a:spcPct val="20000"/>
        </a:spcBef>
        <a:buFont typeface="Arial" pitchFamily="34" charset="0"/>
        <a:buChar char="»"/>
        <a:defRPr sz="8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1592809" indent="-1053892" algn="l" defTabSz="4215567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0592" indent="-1053892" algn="l" defTabSz="4215567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808376" indent="-1053892" algn="l" defTabSz="4215567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916159" indent="-1053892" algn="l" defTabSz="4215567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07783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15567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323350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31134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538917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646701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754484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862268" algn="l" defTabSz="4215567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483" userDrawn="1">
          <p15:clr>
            <a:srgbClr val="F26B43"/>
          </p15:clr>
        </p15:guide>
        <p15:guide id="2" pos="953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76E2CCD7-3A1A-C645-BE5D-A0FFE05AC9D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404F94-FF16-C049-8683-080EA15785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49A702-F917-4D42-A6FE-2798978E30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41307BD-75C8-DD4E-BFEA-3F630C107E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7FB4BC68-707E-AD47-93BF-E57461F80B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C213F326-09B1-2F4E-91F0-14B0084836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DFAA9EC6-B53A-AC47-8BF0-3FD37902B90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7C89B10A-B78E-AD47-8CA3-74976739CF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4BE6BA24-BF81-2C47-A5D8-CBF5DB51193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F6825FA1-5A06-DE49-B84B-8F7E759C094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2BC2E4FF-BE0A-EC4D-A2C5-82F6D15CBB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FCD5C64C-EDC0-B942-8C2B-DCFB4EB2E65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60B387BD-0C5C-4C4E-B3CF-0274C3457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7500" y="840403"/>
            <a:ext cx="18478510" cy="1923790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475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3CDCAD42-8A38-784C-AA34-D0E83797FF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73002E-74B3-7549-95D0-1AAD4B603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9CC61B-634D-BA40-A08E-075530592EB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63EE0D1-B6D4-5446-BB3F-A80609DFEAF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1BB9407D-8D32-5545-B828-3DFDA29A870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08266993-204D-1A4C-85DF-FCD2CEDA7B6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F8542AB5-406E-3748-98EC-83BC6F47F7E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408071F3-CF9B-5C4E-A8C2-105D86B9757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E3561F9E-AEC5-904C-B6B8-794CC1915A0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28D0624E-2390-7D4D-A6D3-AA94BE23C28A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A7EE22AF-7CC3-C443-A126-7057AB5920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812EA1A7-85BD-C440-991F-BBC2C44424E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E4662053-6265-9C4B-8BC0-39A316BF6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58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2294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Ebmt</dc:creator>
  <cp:lastModifiedBy>Lia M. Vazquez</cp:lastModifiedBy>
  <cp:revision>150</cp:revision>
  <dcterms:created xsi:type="dcterms:W3CDTF">2014-12-29T08:14:33Z</dcterms:created>
  <dcterms:modified xsi:type="dcterms:W3CDTF">2020-09-14T11:03:03Z</dcterms:modified>
</cp:coreProperties>
</file>