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363" r:id="rId2"/>
    <p:sldId id="359" r:id="rId3"/>
    <p:sldId id="360" r:id="rId4"/>
    <p:sldId id="361" r:id="rId5"/>
    <p:sldId id="423" r:id="rId6"/>
    <p:sldId id="457" r:id="rId7"/>
    <p:sldId id="458" r:id="rId8"/>
    <p:sldId id="455" r:id="rId9"/>
    <p:sldId id="456" r:id="rId10"/>
    <p:sldId id="459" r:id="rId11"/>
    <p:sldId id="460" r:id="rId12"/>
    <p:sldId id="462" r:id="rId13"/>
    <p:sldId id="463" r:id="rId14"/>
    <p:sldId id="304" r:id="rId15"/>
    <p:sldId id="325" r:id="rId16"/>
    <p:sldId id="324" r:id="rId17"/>
    <p:sldId id="352" r:id="rId18"/>
    <p:sldId id="351" r:id="rId19"/>
    <p:sldId id="464" r:id="rId20"/>
    <p:sldId id="465" r:id="rId21"/>
    <p:sldId id="466" r:id="rId22"/>
    <p:sldId id="467" r:id="rId23"/>
  </p:sldIdLst>
  <p:sldSz cx="9144000" cy="6858000" type="screen4x3"/>
  <p:notesSz cx="9928225" cy="67976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domero Helen" initials="BH" lastIdx="2" clrIdx="0">
    <p:extLst>
      <p:ext uri="{19B8F6BF-5375-455C-9EA6-DF929625EA0E}">
        <p15:presenceInfo xmlns:p15="http://schemas.microsoft.com/office/powerpoint/2012/main" userId="S-1-5-21-2908198854-538845383-240637774-7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F92"/>
    <a:srgbClr val="005000"/>
    <a:srgbClr val="009900"/>
    <a:srgbClr val="69D16E"/>
    <a:srgbClr val="CCFFCC"/>
    <a:srgbClr val="00CC00"/>
    <a:srgbClr val="00CC66"/>
    <a:srgbClr val="289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268" autoAdjust="0"/>
  </p:normalViewPr>
  <p:slideViewPr>
    <p:cSldViewPr snapToGrid="0" snapToObjects="1">
      <p:cViewPr varScale="1">
        <p:scale>
          <a:sx n="124" d="100"/>
          <a:sy n="124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-1848" y="-84"/>
      </p:cViewPr>
      <p:guideLst>
        <p:guide orient="horz" pos="2160"/>
        <p:guide pos="288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25375-9A13-7E4D-A969-A29C75B28E77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D728-904E-5345-8254-A7DA199D9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00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EF1D-194F-C342-9162-15513AF805B6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8B99-A71E-F046-BD3A-7FFA92C7A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74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8B99-A71E-F046-BD3A-7FFA92C7A7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8B99-A71E-F046-BD3A-7FFA92C7A7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0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F1EB6-B364-4B79-8BF9-D4142966F5D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4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F1EB6-B364-4B79-8BF9-D4142966F5D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6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8B99-A71E-F046-BD3A-7FFA92C7A7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8B99-A71E-F046-BD3A-7FFA92C7A7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6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B8B99-A71E-F046-BD3A-7FFA92C7A7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9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B8B99-A71E-F046-BD3A-7FFA92C7A7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omo_degradado_color.png">
            <a:extLst>
              <a:ext uri="{FF2B5EF4-FFF2-40B4-BE49-F238E27FC236}">
                <a16:creationId xmlns:a16="http://schemas.microsoft.com/office/drawing/2014/main" id="{DF93E28A-A52F-E740-8715-E0092D3AC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892"/>
            <a:ext cx="9144000" cy="31501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683A6C-8CCF-0449-8ED9-303213DA94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892723"/>
            <a:ext cx="7772400" cy="2263642"/>
          </a:xfrm>
          <a:prstGeom prst="rect">
            <a:avLst/>
          </a:prstGeom>
        </p:spPr>
        <p:txBody>
          <a:bodyPr bIns="0"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2A3D13B-C367-D040-957B-1E37ECAEB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4364182"/>
            <a:ext cx="7772400" cy="199216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A8194ED-D449-424A-8BBF-D89DA3500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5" y="480000"/>
            <a:ext cx="2893395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0">
                <a:srgbClr val="1F3B75">
                  <a:alpha val="80000"/>
                </a:srgbClr>
              </a:gs>
              <a:gs pos="100000">
                <a:srgbClr val="2C99B6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60230"/>
            <a:ext cx="7772400" cy="58277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tx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pic>
        <p:nvPicPr>
          <p:cNvPr id="5" name="Picture 6" descr="atomo_degradado_color.png">
            <a:extLst>
              <a:ext uri="{FF2B5EF4-FFF2-40B4-BE49-F238E27FC236}">
                <a16:creationId xmlns:a16="http://schemas.microsoft.com/office/drawing/2014/main" id="{BC78A2EF-28BE-DA4E-A49B-B8520A2B9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892"/>
            <a:ext cx="9144000" cy="31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White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atomo_degradado_color.png">
            <a:extLst>
              <a:ext uri="{FF2B5EF4-FFF2-40B4-BE49-F238E27FC236}">
                <a16:creationId xmlns:a16="http://schemas.microsoft.com/office/drawing/2014/main" id="{DEBEBE08-E1AA-0846-B7EF-1C097DF94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892"/>
            <a:ext cx="9144000" cy="3150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92722"/>
            <a:ext cx="7772400" cy="3324747"/>
          </a:xfrm>
          <a:prstGeom prst="rect">
            <a:avLst/>
          </a:prstGeom>
        </p:spPr>
        <p:txBody>
          <a:bodyPr bIns="0"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454011"/>
            <a:ext cx="7772400" cy="902340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US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29594"/>
            <a:ext cx="7772400" cy="81486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429" y="1248367"/>
            <a:ext cx="7772400" cy="3453359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11545" y="6421668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EBMT Activity Survey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DEF4718-F2D6-7741-AE04-6D60C751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" y="46684"/>
            <a:ext cx="14467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atomo_degradado_color.png">
            <a:extLst>
              <a:ext uri="{FF2B5EF4-FFF2-40B4-BE49-F238E27FC236}">
                <a16:creationId xmlns:a16="http://schemas.microsoft.com/office/drawing/2014/main" id="{DEBEBE08-E1AA-0846-B7EF-1C097DF94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892"/>
            <a:ext cx="9144000" cy="3150108"/>
          </a:xfrm>
          <a:prstGeom prst="rect">
            <a:avLst/>
          </a:prstGeom>
        </p:spPr>
      </p:pic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60228"/>
            <a:ext cx="7772400" cy="21107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02995"/>
            <a:ext cx="3777950" cy="34533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80250" y="2902995"/>
            <a:ext cx="3777950" cy="34533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60228"/>
            <a:ext cx="7772400" cy="21107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5" y="2902995"/>
            <a:ext cx="2534189" cy="34533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04906" y="2902994"/>
            <a:ext cx="2534188" cy="34533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4012" y="2902994"/>
            <a:ext cx="2534188" cy="34533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60228"/>
            <a:ext cx="7772400" cy="21107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80075" y="612776"/>
            <a:ext cx="4078126" cy="5736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s-ES_tradnl" dirty="0"/>
              <a:t>Drag picture to placeholder or click icon to add      </a:t>
            </a:r>
            <a:endParaRPr lang="en-US" dirty="0"/>
          </a:p>
        </p:txBody>
      </p:sp>
      <p:sp>
        <p:nvSpPr>
          <p:cNvPr id="9" name="Shape 25"/>
          <p:cNvSpPr txBox="1">
            <a:spLocks noGrp="1"/>
          </p:cNvSpPr>
          <p:nvPr>
            <p:ph type="body" idx="13" hasCustomPrompt="1"/>
          </p:nvPr>
        </p:nvSpPr>
        <p:spPr>
          <a:xfrm>
            <a:off x="716756" y="2583054"/>
            <a:ext cx="3351193" cy="3766713"/>
          </a:xfrm>
          <a:prstGeom prst="rect">
            <a:avLst/>
          </a:prstGeom>
        </p:spPr>
        <p:txBody>
          <a:bodyPr spcFirstLastPara="1" wrap="square" lIns="0" tIns="91425" rIns="91425" bIns="91425" anchor="t" anchorCtr="0"/>
          <a:lstStyle>
            <a:lvl1pPr marL="135459" lv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40" lvl="1" indent="-474109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828709" lvl="2" indent="-474109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2438278" lvl="3" indent="-474109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3047848" lvl="4" indent="-474109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16751" y="612776"/>
            <a:ext cx="3382144" cy="1794629"/>
          </a:xfrm>
          <a:prstGeom prst="rect">
            <a:avLst/>
          </a:prstGeom>
        </p:spPr>
        <p:txBody>
          <a:bodyPr lIns="90000" rIns="0" anchor="b">
            <a:normAutofit/>
          </a:bodyPr>
          <a:lstStyle>
            <a:lvl1pPr>
              <a:defRPr sz="5333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everse">
    <p:bg>
      <p:bgPr>
        <a:solidFill>
          <a:srgbClr val="3A4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8777"/>
            <a:ext cx="7772400" cy="105221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10666">
                <a:solidFill>
                  <a:srgbClr val="FFFFF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25"/>
          <p:cNvSpPr txBox="1">
            <a:spLocks noGrp="1"/>
          </p:cNvSpPr>
          <p:nvPr>
            <p:ph type="body" idx="13" hasCustomPrompt="1"/>
          </p:nvPr>
        </p:nvSpPr>
        <p:spPr>
          <a:xfrm>
            <a:off x="716756" y="4264537"/>
            <a:ext cx="7741449" cy="208523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135459" marR="0" lvl="0" indent="0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2000"/>
              <a:buFont typeface="Arial" pitchFamily="34" charset="0"/>
              <a:buNone/>
              <a:tabLst/>
              <a:defRPr sz="3733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40" lvl="1" indent="-474109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828709" lvl="2" indent="-474109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2438278" lvl="3" indent="-474109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3047848" lvl="4" indent="-474109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marL="135459" marR="0" lvl="0" indent="0" algn="l" defTabSz="121914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Pts val="2000"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273C3E-243F-5B4B-966D-8866D4189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7" y="480000"/>
            <a:ext cx="2893390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7628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6356354"/>
            <a:ext cx="25816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24" r:id="rId2"/>
    <p:sldLayoutId id="2147483709" r:id="rId3"/>
    <p:sldLayoutId id="2147483714" r:id="rId4"/>
    <p:sldLayoutId id="2147483715" r:id="rId5"/>
    <p:sldLayoutId id="2147483716" r:id="rId6"/>
    <p:sldLayoutId id="2147483717" r:id="rId7"/>
    <p:sldLayoutId id="2147483721" r:id="rId8"/>
    <p:sldLayoutId id="2147483723" r:id="rId9"/>
    <p:sldLayoutId id="2147483725" r:id="rId10"/>
    <p:sldLayoutId id="2147483737" r:id="rId11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6400" b="1" i="0" kern="1200">
          <a:solidFill>
            <a:srgbClr val="3A4F92"/>
          </a:solidFill>
          <a:latin typeface="Arial"/>
          <a:ea typeface="+mj-ea"/>
          <a:cs typeface="Arial"/>
        </a:defRPr>
      </a:lvl1pPr>
    </p:titleStyle>
    <p:bodyStyle>
      <a:lvl1pPr marL="0" indent="0" algn="l" defTabSz="121914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" y="78957"/>
            <a:ext cx="9047248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" y="30185"/>
            <a:ext cx="9028959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" y="24089"/>
            <a:ext cx="9083827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75909"/>
            <a:ext cx="9132600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" y="72861"/>
            <a:ext cx="9132600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" y="97247"/>
            <a:ext cx="899847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" y="97247"/>
            <a:ext cx="899847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" y="97247"/>
            <a:ext cx="899847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" y="97247"/>
            <a:ext cx="899847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" y="97247"/>
            <a:ext cx="899847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" y="149067"/>
            <a:ext cx="9047248" cy="6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69" y="54571"/>
            <a:ext cx="924233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" y="88102"/>
            <a:ext cx="9132600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" y="88102"/>
            <a:ext cx="9132600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78957"/>
            <a:ext cx="9132600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6" y="91150"/>
            <a:ext cx="8943607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6" y="54571"/>
            <a:ext cx="894360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" y="91150"/>
            <a:ext cx="8943607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174049"/>
            <a:ext cx="9132600" cy="72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060"/>
          <a:stretch/>
        </p:blipFill>
        <p:spPr>
          <a:xfrm>
            <a:off x="5700" y="-15367"/>
            <a:ext cx="9132600" cy="68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71000"/>
            <a:ext cx="914479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57"/>
          <a:stretch/>
        </p:blipFill>
        <p:spPr>
          <a:xfrm>
            <a:off x="-397" y="38420"/>
            <a:ext cx="9144793" cy="68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ersonalizados 2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4F92"/>
      </a:accent1>
      <a:accent2>
        <a:srgbClr val="2899B6"/>
      </a:accent2>
      <a:accent3>
        <a:srgbClr val="8BAB42"/>
      </a:accent3>
      <a:accent4>
        <a:srgbClr val="17BCD3"/>
      </a:accent4>
      <a:accent5>
        <a:srgbClr val="C800E6"/>
      </a:accent5>
      <a:accent6>
        <a:srgbClr val="ED006F"/>
      </a:accent6>
      <a:hlink>
        <a:srgbClr val="F6A30B"/>
      </a:hlink>
      <a:folHlink>
        <a:srgbClr val="5800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PresentationFormat>On-screen Show (4:3)</PresentationFormat>
  <Paragraphs>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Lascurain</dc:creator>
  <cp:lastModifiedBy>Baldomero Helen</cp:lastModifiedBy>
  <cp:revision>219</cp:revision>
  <cp:lastPrinted>2019-11-18T12:51:01Z</cp:lastPrinted>
  <dcterms:created xsi:type="dcterms:W3CDTF">2018-07-31T07:27:58Z</dcterms:created>
  <dcterms:modified xsi:type="dcterms:W3CDTF">2021-10-07T11:36:41Z</dcterms:modified>
</cp:coreProperties>
</file>