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91" r:id="rId2"/>
    <p:sldId id="297" r:id="rId3"/>
    <p:sldId id="292" r:id="rId4"/>
    <p:sldId id="276" r:id="rId5"/>
    <p:sldId id="298" r:id="rId6"/>
    <p:sldId id="279" r:id="rId7"/>
    <p:sldId id="277" r:id="rId8"/>
    <p:sldId id="278" r:id="rId9"/>
    <p:sldId id="280" r:id="rId10"/>
    <p:sldId id="281" r:id="rId11"/>
    <p:sldId id="282" r:id="rId12"/>
    <p:sldId id="283" r:id="rId13"/>
    <p:sldId id="293" r:id="rId14"/>
    <p:sldId id="266" r:id="rId15"/>
    <p:sldId id="294" r:id="rId16"/>
    <p:sldId id="295" r:id="rId17"/>
    <p:sldId id="296" r:id="rId18"/>
    <p:sldId id="287" r:id="rId19"/>
    <p:sldId id="288" r:id="rId20"/>
    <p:sldId id="289" r:id="rId21"/>
    <p:sldId id="299" r:id="rId22"/>
  </p:sldIdLst>
  <p:sldSz cx="9144000" cy="5143500" type="screen16x9"/>
  <p:notesSz cx="9144000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F92"/>
    <a:srgbClr val="289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4" autoAdjust="0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58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218" d="100"/>
          <a:sy n="218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75-8B4A-AC81-B08B83F558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75-8B4A-AC81-B08B83F558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75-8B4A-AC81-B08B83F558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75-8B4A-AC81-B08B83F55834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9-4C44-ACD6-42B982FAF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A</c:v>
                </c:pt>
                <c:pt idx="1">
                  <c:v>Categoría B</c:v>
                </c:pt>
                <c:pt idx="2">
                  <c:v>Categoría C</c:v>
                </c:pt>
                <c:pt idx="3">
                  <c:v>Categoría 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7-004C-B98E-52300136229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A</c:v>
                </c:pt>
                <c:pt idx="1">
                  <c:v>Categoría B</c:v>
                </c:pt>
                <c:pt idx="2">
                  <c:v>Categoría C</c:v>
                </c:pt>
                <c:pt idx="3">
                  <c:v>Categoría D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7-004C-B98E-52300136229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A</c:v>
                </c:pt>
                <c:pt idx="1">
                  <c:v>Categoría B</c:v>
                </c:pt>
                <c:pt idx="2">
                  <c:v>Categoría C</c:v>
                </c:pt>
                <c:pt idx="3">
                  <c:v>Categoría D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27-004C-B98E-523001362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0557135"/>
        <c:axId val="1740558815"/>
      </c:barChart>
      <c:catAx>
        <c:axId val="1740557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558815"/>
        <c:crosses val="autoZero"/>
        <c:auto val="1"/>
        <c:lblAlgn val="ctr"/>
        <c:lblOffset val="100"/>
        <c:noMultiLvlLbl val="0"/>
      </c:catAx>
      <c:valAx>
        <c:axId val="17405588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557135"/>
        <c:crosses val="autoZero"/>
        <c:crossBetween val="between"/>
      </c:valAx>
      <c:spPr>
        <a:solidFill>
          <a:schemeClr val="tx1">
            <a:alpha val="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25375-9A13-7E4D-A969-A29C75B28E77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0D728-904E-5345-8254-A7DA199D9F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00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0EF1D-194F-C342-9162-15513AF805B6}" type="datetime1">
              <a:rPr lang="en-US" smtClean="0"/>
              <a:t>8/2/2018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8B99-A71E-F046-BD3A-7FFA92C7A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74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8B99-A71E-F046-BD3A-7FFA92C7A7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8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omo_degradado_color.png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392"/>
            <a:ext cx="9144000" cy="3150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19542"/>
            <a:ext cx="7772400" cy="2493560"/>
          </a:xfrm>
          <a:prstGeom prst="rect">
            <a:avLst/>
          </a:prstGeom>
        </p:spPr>
        <p:txBody>
          <a:bodyPr anchor="b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90508"/>
            <a:ext cx="7772400" cy="676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n-US" dirty="0"/>
          </a:p>
        </p:txBody>
      </p:sp>
      <p:pic>
        <p:nvPicPr>
          <p:cNvPr id="7" name="Picture 6" descr="EBMT_logo_color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1" y="360000"/>
            <a:ext cx="2555634" cy="572356"/>
          </a:xfrm>
          <a:prstGeom prst="rect">
            <a:avLst/>
          </a:prstGeom>
        </p:spPr>
      </p:pic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20171"/>
            <a:ext cx="7772400" cy="15830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380075" y="459581"/>
            <a:ext cx="4078126" cy="43027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/>
              <a:t>Drag picture to placeholder or click icon to add      </a:t>
            </a:r>
            <a:endParaRPr lang="en-US" dirty="0"/>
          </a:p>
        </p:txBody>
      </p:sp>
      <p:sp>
        <p:nvSpPr>
          <p:cNvPr id="9" name="Shape 25"/>
          <p:cNvSpPr txBox="1">
            <a:spLocks noGrp="1"/>
          </p:cNvSpPr>
          <p:nvPr>
            <p:ph type="body" idx="13" hasCustomPrompt="1"/>
          </p:nvPr>
        </p:nvSpPr>
        <p:spPr>
          <a:xfrm>
            <a:off x="716751" y="1937288"/>
            <a:ext cx="3382144" cy="2825035"/>
          </a:xfrm>
          <a:prstGeom prst="rect">
            <a:avLst/>
          </a:prstGeom>
        </p:spPr>
        <p:txBody>
          <a:bodyPr spcFirstLastPara="1" wrap="square" lIns="90000" tIns="91425" rIns="91425" bIns="91425" anchor="t" anchorCtr="0"/>
          <a:lstStyle>
            <a:lvl1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2000"/>
              <a:buFont typeface="Arial" pitchFamily="34" charset="0"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marL="1016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ts val="2000"/>
              <a:buFont typeface="Arial" pitchFamily="34" charset="0"/>
              <a:buNone/>
              <a:tabLst/>
              <a:defRPr/>
            </a:pPr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  <a:p>
            <a:endParaRPr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16751" y="459582"/>
            <a:ext cx="3382144" cy="1345972"/>
          </a:xfrm>
          <a:prstGeom prst="rect">
            <a:avLst/>
          </a:prstGeom>
        </p:spPr>
        <p:txBody>
          <a:bodyPr lIns="90000" rIns="0" anchor="b">
            <a:normAutofit/>
          </a:bodyPr>
          <a:lstStyle>
            <a:lvl1pPr>
              <a:defRPr sz="40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4090508"/>
            <a:ext cx="7772400" cy="676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71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0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reverse">
    <p:bg>
      <p:bgPr>
        <a:solidFill>
          <a:srgbClr val="3A4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14080"/>
            <a:ext cx="7772400" cy="176258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25"/>
          <p:cNvSpPr txBox="1">
            <a:spLocks noGrp="1"/>
          </p:cNvSpPr>
          <p:nvPr>
            <p:ph type="body" idx="13"/>
          </p:nvPr>
        </p:nvSpPr>
        <p:spPr>
          <a:xfrm>
            <a:off x="716751" y="3198400"/>
            <a:ext cx="7741449" cy="156392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101600" lv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6895253-BDD5-A842-B154-C53FCAEC1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1" y="360000"/>
            <a:ext cx="2555634" cy="5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4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reverse turquoise">
    <p:bg>
      <p:bgPr>
        <a:solidFill>
          <a:srgbClr val="289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20171"/>
            <a:ext cx="7772400" cy="15830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17628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0">
                <a:srgbClr val="1F3B75">
                  <a:alpha val="80000"/>
                </a:srgbClr>
              </a:gs>
              <a:gs pos="100000">
                <a:srgbClr val="2C99B6">
                  <a:alpha val="4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20170"/>
            <a:ext cx="7772400" cy="43707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pic>
        <p:nvPicPr>
          <p:cNvPr id="7" name="Picture 6" descr="atomo_degradado_color.png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392"/>
            <a:ext cx="9144000" cy="315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07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omo_degradado_color.png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392"/>
            <a:ext cx="9144000" cy="3150108"/>
          </a:xfrm>
          <a:prstGeom prst="rect">
            <a:avLst/>
          </a:prstGeom>
        </p:spPr>
      </p:pic>
      <p:pic>
        <p:nvPicPr>
          <p:cNvPr id="4" name="Picture 6" descr="EBMT_logo_color.eps">
            <a:extLst>
              <a:ext uri="{FF2B5EF4-FFF2-40B4-BE49-F238E27FC236}">
                <a16:creationId xmlns:a16="http://schemas.microsoft.com/office/drawing/2014/main" id="{3BD6025A-742C-6947-A502-22784FD259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1" y="360000"/>
            <a:ext cx="2555634" cy="5723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0978FB-2D83-7E41-BFB6-21187F74CA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419542"/>
            <a:ext cx="7772400" cy="1609930"/>
          </a:xfrm>
          <a:prstGeom prst="rect">
            <a:avLst/>
          </a:prstGeom>
        </p:spPr>
        <p:txBody>
          <a:bodyPr anchor="b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944FAEA-27CE-4A4A-B6FD-B2039AC3D5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3192652"/>
            <a:ext cx="7772400" cy="15746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_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0">
                <a:srgbClr val="1F3B75">
                  <a:alpha val="80000"/>
                </a:srgbClr>
              </a:gs>
              <a:gs pos="100000">
                <a:srgbClr val="2C99B6">
                  <a:alpha val="4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tomo_degradado_blanco.png"/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392"/>
            <a:ext cx="9144000" cy="3150108"/>
          </a:xfrm>
          <a:prstGeom prst="rect">
            <a:avLst/>
          </a:prstGeom>
        </p:spPr>
      </p:pic>
      <p:pic>
        <p:nvPicPr>
          <p:cNvPr id="8" name="Picture 7" descr="atomo_degradado_color.png"/>
          <p:cNvPicPr>
            <a:picLocks noChangeAspect="1"/>
          </p:cNvPicPr>
          <p:nvPr userDrawn="1"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392"/>
            <a:ext cx="9144000" cy="3150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524"/>
            <a:ext cx="7772400" cy="252157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90508"/>
            <a:ext cx="7772400" cy="676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n-US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6" descr="EBMT_logo_color.eps">
            <a:extLst>
              <a:ext uri="{FF2B5EF4-FFF2-40B4-BE49-F238E27FC236}">
                <a16:creationId xmlns:a16="http://schemas.microsoft.com/office/drawing/2014/main" id="{EAD47E73-69BC-EB4C-A334-6212025255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1" y="360000"/>
            <a:ext cx="2555634" cy="5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5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0582"/>
            <a:ext cx="7772400" cy="1102519"/>
          </a:xfrm>
          <a:prstGeom prst="rect">
            <a:avLst/>
          </a:prstGeom>
        </p:spPr>
        <p:txBody>
          <a:bodyPr anchor="b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0582"/>
            <a:ext cx="7772400" cy="1102519"/>
          </a:xfrm>
          <a:prstGeom prst="rect">
            <a:avLst/>
          </a:prstGeom>
        </p:spPr>
        <p:txBody>
          <a:bodyPr lIns="90000" anchor="b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90508"/>
            <a:ext cx="7772400" cy="6767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0"/>
          <p:cNvSpPr/>
          <p:nvPr userDrawn="1"/>
        </p:nvSpPr>
        <p:spPr>
          <a:xfrm>
            <a:off x="755576" y="854775"/>
            <a:ext cx="565108" cy="4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3A4F92"/>
                </a:solidFill>
                <a:latin typeface="Arial"/>
              </a:rPr>
              <a:t>“</a:t>
            </a:r>
          </a:p>
        </p:txBody>
      </p:sp>
      <p:sp>
        <p:nvSpPr>
          <p:cNvPr id="9" name="Shape 18"/>
          <p:cNvSpPr txBox="1">
            <a:spLocks noGrp="1"/>
          </p:cNvSpPr>
          <p:nvPr>
            <p:ph type="body" idx="1"/>
          </p:nvPr>
        </p:nvSpPr>
        <p:spPr>
          <a:xfrm>
            <a:off x="1820111" y="854775"/>
            <a:ext cx="5503779" cy="35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254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sz="3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sz="3200" i="1"/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 i="1"/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 i="1"/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 i="1"/>
            </a:lvl9pPr>
          </a:lstStyle>
          <a:p>
            <a:endParaRPr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hape 20"/>
          <p:cNvSpPr/>
          <p:nvPr userDrawn="1"/>
        </p:nvSpPr>
        <p:spPr>
          <a:xfrm rot="10800000">
            <a:off x="7755848" y="3915273"/>
            <a:ext cx="565108" cy="445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rgbClr val="3A4F92"/>
                </a:solidFill>
                <a:latin typeface="Arial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07999"/>
            <a:ext cx="7772400" cy="9952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77244"/>
            <a:ext cx="7772400" cy="2590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EBMT_logo_color.eps">
            <a:extLst>
              <a:ext uri="{FF2B5EF4-FFF2-40B4-BE49-F238E27FC236}">
                <a16:creationId xmlns:a16="http://schemas.microsoft.com/office/drawing/2014/main" id="{622E72FE-04D2-494D-AB02-79D2F421D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1" y="360000"/>
            <a:ext cx="2555634" cy="5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4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007999"/>
            <a:ext cx="7772400" cy="9952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77244"/>
            <a:ext cx="7772400" cy="2590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9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20171"/>
            <a:ext cx="7772400" cy="15830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77244"/>
            <a:ext cx="3777950" cy="2590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80250" y="2177244"/>
            <a:ext cx="3777950" cy="259001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20171"/>
            <a:ext cx="7772400" cy="15830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177244"/>
            <a:ext cx="2534189" cy="25900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04906" y="2177243"/>
            <a:ext cx="2534188" cy="259001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4012" y="2177243"/>
            <a:ext cx="2534188" cy="259001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329172" y="4767263"/>
            <a:ext cx="25816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8" r:id="rId2"/>
    <p:sldLayoutId id="2147483710" r:id="rId3"/>
    <p:sldLayoutId id="2147483711" r:id="rId4"/>
    <p:sldLayoutId id="2147483712" r:id="rId5"/>
    <p:sldLayoutId id="2147483724" r:id="rId6"/>
    <p:sldLayoutId id="2147483726" r:id="rId7"/>
    <p:sldLayoutId id="2147483714" r:id="rId8"/>
    <p:sldLayoutId id="2147483715" r:id="rId9"/>
    <p:sldLayoutId id="2147483716" r:id="rId10"/>
    <p:sldLayoutId id="2147483717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5" r:id="rId17"/>
    <p:sldLayoutId id="214748371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800" b="1" i="0" kern="1200">
          <a:solidFill>
            <a:srgbClr val="3A4F92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user@mail.me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GUIDELINES: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Titles font: </a:t>
            </a:r>
            <a:r>
              <a:rPr lang="en-US" sz="1800" dirty="0">
                <a:solidFill>
                  <a:schemeClr val="bg1"/>
                </a:solidFill>
              </a:rPr>
              <a:t>ARIAL BOLD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Subtitles font</a:t>
            </a:r>
            <a:r>
              <a:rPr lang="en-US" sz="1800" dirty="0">
                <a:solidFill>
                  <a:schemeClr val="bg1"/>
                </a:solidFill>
              </a:rPr>
              <a:t>: ARIAL REGULAR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Body text font: </a:t>
            </a:r>
            <a:r>
              <a:rPr lang="en-US" sz="1800" dirty="0">
                <a:solidFill>
                  <a:schemeClr val="bg1"/>
                </a:solidFill>
              </a:rPr>
              <a:t>ARIAL REGULAR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Dark blue: </a:t>
            </a:r>
            <a:r>
              <a:rPr lang="uk-UA" sz="1800" dirty="0">
                <a:solidFill>
                  <a:schemeClr val="bg1"/>
                </a:solidFill>
              </a:rPr>
              <a:t>#3a4f92</a:t>
            </a:r>
            <a:r>
              <a:rPr lang="es-ES_tradnl" sz="1800" dirty="0">
                <a:solidFill>
                  <a:schemeClr val="bg1"/>
                </a:solidFill>
              </a:rPr>
              <a:t> – RGB: 58/79/146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T</a:t>
            </a:r>
            <a:r>
              <a:rPr lang="fr-FR" sz="1800" b="1" dirty="0">
                <a:solidFill>
                  <a:schemeClr val="bg1"/>
                </a:solidFill>
              </a:rPr>
              <a:t>urquoise</a:t>
            </a:r>
            <a:r>
              <a:rPr lang="en-US" sz="1800" b="1" dirty="0">
                <a:solidFill>
                  <a:schemeClr val="bg1"/>
                </a:solidFill>
              </a:rPr>
              <a:t> blue: </a:t>
            </a:r>
            <a:r>
              <a:rPr lang="en-US" sz="1800" dirty="0">
                <a:solidFill>
                  <a:schemeClr val="bg1"/>
                </a:solidFill>
              </a:rPr>
              <a:t>#</a:t>
            </a:r>
            <a:r>
              <a:rPr lang="cs-CZ" sz="1800" dirty="0">
                <a:solidFill>
                  <a:schemeClr val="bg1"/>
                </a:solidFill>
              </a:rPr>
              <a:t>2899B6</a:t>
            </a:r>
            <a:r>
              <a:rPr lang="es-ES_tradnl" sz="1800" dirty="0">
                <a:solidFill>
                  <a:schemeClr val="bg1"/>
                </a:solidFill>
              </a:rPr>
              <a:t> – RGB: 40/153/182 </a:t>
            </a:r>
          </a:p>
          <a:p>
            <a:r>
              <a:rPr lang="es-ES_tradnl" sz="1800" b="1" dirty="0">
                <a:solidFill>
                  <a:schemeClr val="bg1"/>
                </a:solidFill>
              </a:rPr>
              <a:t>Logo: </a:t>
            </a:r>
            <a:r>
              <a:rPr lang="es-ES_tradnl" sz="1800" dirty="0">
                <a:solidFill>
                  <a:schemeClr val="bg1"/>
                </a:solidFill>
              </a:rPr>
              <a:t>do not add extra logos or modify the existing ones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5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You can also split </a:t>
            </a:r>
            <a:br>
              <a:rPr lang="es-ES_tradnl" dirty="0"/>
            </a:br>
            <a:r>
              <a:rPr lang="en" dirty="0"/>
              <a:t>your content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US" b="1" dirty="0">
                <a:latin typeface="Work Sans"/>
                <a:ea typeface="Work Sans"/>
                <a:cs typeface="Work Sans"/>
                <a:sym typeface="Work Sans"/>
              </a:rPr>
              <a:t>White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Is the color of milk and fresh snow, the color produced by the combination of all the colors of the visible spectrum.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US" b="1" dirty="0">
                <a:latin typeface="Work Sans"/>
                <a:ea typeface="Work Sans"/>
                <a:cs typeface="Work Sans"/>
                <a:sym typeface="Work Sans"/>
              </a:rPr>
              <a:t>Black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Is the color of coal, ebony, and of outer space. It is the darkest color, the result of the absence of or complete absorption of light.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7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In two or three </a:t>
            </a:r>
            <a:br>
              <a:rPr lang="es-ES_tradnl" dirty="0"/>
            </a:br>
            <a:r>
              <a:rPr lang="en" dirty="0"/>
              <a:t>columns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US" b="1" dirty="0">
                <a:latin typeface="Work Sans"/>
                <a:ea typeface="Work Sans"/>
                <a:cs typeface="Work Sans"/>
                <a:sym typeface="Work Sans"/>
              </a:rPr>
              <a:t>Yellow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Is the color of gold, butter and ripe lemons. In the spectrum of visible light, yellow is found between green and orange.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US" b="1" dirty="0">
                <a:latin typeface="Work Sans"/>
                <a:ea typeface="Work Sans"/>
                <a:cs typeface="Work Sans"/>
                <a:sym typeface="Work Sans"/>
              </a:rPr>
              <a:t>Blue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Is the colour of the clear sky and the deep sea. It is located between violet and green on the optical spectrum.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US" b="1" dirty="0">
                <a:latin typeface="Work Sans"/>
                <a:ea typeface="Work Sans"/>
                <a:cs typeface="Work Sans"/>
                <a:sym typeface="Work Sans"/>
              </a:rPr>
              <a:t>Red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Is the color of blood, and because of this it has historically been associated with sacrifice, danger and courage.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octor.pn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r="275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716751" y="2597284"/>
            <a:ext cx="3382144" cy="2165039"/>
          </a:xfrm>
        </p:spPr>
        <p:txBody>
          <a:bodyPr/>
          <a:lstStyle/>
          <a:p>
            <a:pPr lvl="0"/>
            <a:r>
              <a:rPr lang="en-US" dirty="0"/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6751" y="459581"/>
            <a:ext cx="3382144" cy="2137703"/>
          </a:xfrm>
        </p:spPr>
        <p:txBody>
          <a:bodyPr>
            <a:normAutofit fontScale="90000"/>
          </a:bodyPr>
          <a:lstStyle/>
          <a:p>
            <a:r>
              <a:rPr lang="en" dirty="0"/>
              <a:t>A picture is </a:t>
            </a:r>
            <a:br>
              <a:rPr lang="es-ES_tradnl" dirty="0"/>
            </a:br>
            <a:r>
              <a:rPr lang="en" dirty="0"/>
              <a:t>worth a thousand words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b="0" dirty="0">
                <a:solidFill>
                  <a:srgbClr val="FFFFFF"/>
                </a:solidFill>
              </a:rPr>
              <a:t>Want big impact?</a:t>
            </a:r>
            <a:br>
              <a:rPr lang="en-US" b="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Use big image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000" b="0" dirty="0">
                <a:solidFill>
                  <a:srgbClr val="FFFFFF"/>
                </a:solidFill>
              </a:rPr>
              <a:t>(replace the format background image)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10901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11825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2F1DE-0A23-234F-A410-6CDBA7945A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>
                <a:solidFill>
                  <a:srgbClr val="1F3B75"/>
                </a:solidFill>
              </a:rPr>
              <a:t>Use charts to explain your ideas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3450825-55D0-FC43-927A-609E6FA53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D23C062-8079-7946-AD34-C3B959E69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694204"/>
              </p:ext>
            </p:extLst>
          </p:nvPr>
        </p:nvGraphicFramePr>
        <p:xfrm>
          <a:off x="2749826" y="2174184"/>
          <a:ext cx="3644348" cy="242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2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5F653-5CDF-F243-9D85-B299AAD34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>
                <a:solidFill>
                  <a:srgbClr val="1F3B75"/>
                </a:solidFill>
              </a:rPr>
              <a:t>And tables </a:t>
            </a:r>
            <a:br>
              <a:rPr lang="es-ES_tradnl" dirty="0">
                <a:solidFill>
                  <a:srgbClr val="1F3B75"/>
                </a:solidFill>
              </a:rPr>
            </a:br>
            <a:r>
              <a:rPr lang="en" dirty="0">
                <a:solidFill>
                  <a:srgbClr val="1F3B75"/>
                </a:solidFill>
              </a:rPr>
              <a:t>to compare data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AD90504-C223-054B-97E5-AB8A70D50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536E937-EE8B-3841-A72D-55E4A1C1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32548"/>
              </p:ext>
            </p:extLst>
          </p:nvPr>
        </p:nvGraphicFramePr>
        <p:xfrm>
          <a:off x="685800" y="2711174"/>
          <a:ext cx="7772400" cy="18998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31021545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84845941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35517583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667587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916239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Project Title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Lato Black" panose="020F0502020204030203" pitchFamily="34" charset="0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One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Two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Three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Four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970566"/>
                  </a:ext>
                </a:extLst>
              </a:tr>
              <a:tr h="531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Project</a:t>
                      </a:r>
                      <a:r>
                        <a:rPr lang="en-US" sz="1400" cap="none" spc="0" baseline="0" dirty="0">
                          <a:ln>
                            <a:noFill/>
                          </a:ln>
                          <a:effectLst/>
                        </a:rPr>
                        <a:t> One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ea typeface="Lato Black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4600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877797"/>
                  </a:ext>
                </a:extLst>
              </a:tr>
              <a:tr h="531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Project</a:t>
                      </a:r>
                      <a:r>
                        <a:rPr lang="en-US" sz="1400" cap="none" spc="0" baseline="0" dirty="0">
                          <a:ln>
                            <a:noFill/>
                          </a:ln>
                          <a:effectLst/>
                        </a:rPr>
                        <a:t> Two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ea typeface="Lato Black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1900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400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845678"/>
                  </a:ext>
                </a:extLst>
              </a:tr>
              <a:tr h="531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Project</a:t>
                      </a:r>
                      <a:r>
                        <a:rPr lang="en-US" sz="1400" cap="none" spc="0" baseline="0" dirty="0">
                          <a:ln>
                            <a:noFill/>
                          </a:ln>
                          <a:effectLst/>
                        </a:rPr>
                        <a:t> Three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ea typeface="Lato Black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500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300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1000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cap="none" spc="0" dirty="0">
                          <a:ln>
                            <a:noFill/>
                          </a:ln>
                          <a:effectLst/>
                        </a:rPr>
                        <a:t>170</a:t>
                      </a:r>
                      <a:endParaRPr lang="en-US" sz="1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88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22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48CBFB-A6D0-D240-9431-247EE3834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5806F64-A8B3-8A47-A99C-8C016D918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4799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189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Shape 197"/>
          <p:cNvSpPr/>
          <p:nvPr/>
        </p:nvSpPr>
        <p:spPr>
          <a:xfrm>
            <a:off x="794376" y="1074311"/>
            <a:ext cx="7678103" cy="3657679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Shape 199"/>
          <p:cNvSpPr/>
          <p:nvPr/>
        </p:nvSpPr>
        <p:spPr>
          <a:xfrm>
            <a:off x="4007375" y="1420250"/>
            <a:ext cx="756300" cy="202500"/>
          </a:xfrm>
          <a:prstGeom prst="wedgeRectCallout">
            <a:avLst>
              <a:gd name="adj1" fmla="val -21899"/>
              <a:gd name="adj2" fmla="val 122444"/>
            </a:avLst>
          </a:prstGeom>
          <a:solidFill>
            <a:srgbClr val="000000"/>
          </a:solidFill>
          <a:ln w="381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ea typeface="Work Sans Light"/>
                <a:sym typeface="Work Sans Light"/>
              </a:rPr>
              <a:t>our office</a:t>
            </a:r>
            <a:endParaRPr sz="1000" dirty="0">
              <a:solidFill>
                <a:srgbClr val="FFFFFF"/>
              </a:solidFill>
              <a:ea typeface="Work Sans Light"/>
              <a:sym typeface="Work Sans Light"/>
            </a:endParaRPr>
          </a:p>
        </p:txBody>
      </p:sp>
      <p:grpSp>
        <p:nvGrpSpPr>
          <p:cNvPr id="6" name="Shape 200"/>
          <p:cNvGrpSpPr/>
          <p:nvPr/>
        </p:nvGrpSpPr>
        <p:grpSpPr>
          <a:xfrm>
            <a:off x="1366350" y="2024500"/>
            <a:ext cx="202500" cy="202500"/>
            <a:chOff x="4027525" y="2367875"/>
            <a:chExt cx="202500" cy="202500"/>
          </a:xfrm>
        </p:grpSpPr>
        <p:sp>
          <p:nvSpPr>
            <p:cNvPr id="7" name="Shape 201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Shape 202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" name="Shape 203"/>
          <p:cNvGrpSpPr/>
          <p:nvPr/>
        </p:nvGrpSpPr>
        <p:grpSpPr>
          <a:xfrm>
            <a:off x="3042475" y="3292875"/>
            <a:ext cx="202500" cy="202500"/>
            <a:chOff x="4027525" y="2367875"/>
            <a:chExt cx="202500" cy="202500"/>
          </a:xfrm>
        </p:grpSpPr>
        <p:sp>
          <p:nvSpPr>
            <p:cNvPr id="10" name="Shape 204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Shape 20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" name="Shape 206"/>
          <p:cNvGrpSpPr/>
          <p:nvPr/>
        </p:nvGrpSpPr>
        <p:grpSpPr>
          <a:xfrm>
            <a:off x="3981800" y="1822000"/>
            <a:ext cx="202500" cy="202500"/>
            <a:chOff x="4027525" y="2367875"/>
            <a:chExt cx="202500" cy="202500"/>
          </a:xfrm>
        </p:grpSpPr>
        <p:sp>
          <p:nvSpPr>
            <p:cNvPr id="13" name="Shape 207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Shape 208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" name="Shape 209"/>
          <p:cNvGrpSpPr/>
          <p:nvPr/>
        </p:nvGrpSpPr>
        <p:grpSpPr>
          <a:xfrm>
            <a:off x="4627800" y="3812300"/>
            <a:ext cx="202500" cy="202500"/>
            <a:chOff x="4027525" y="2367875"/>
            <a:chExt cx="202500" cy="202500"/>
          </a:xfrm>
        </p:grpSpPr>
        <p:sp>
          <p:nvSpPr>
            <p:cNvPr id="16" name="Shape 210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Shape 211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" name="Shape 212"/>
          <p:cNvGrpSpPr/>
          <p:nvPr/>
        </p:nvGrpSpPr>
        <p:grpSpPr>
          <a:xfrm>
            <a:off x="6611525" y="2297875"/>
            <a:ext cx="202500" cy="202500"/>
            <a:chOff x="4027525" y="2367875"/>
            <a:chExt cx="202500" cy="202500"/>
          </a:xfrm>
        </p:grpSpPr>
        <p:sp>
          <p:nvSpPr>
            <p:cNvPr id="19" name="Shape 213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Shape 214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" name="Shape 215"/>
          <p:cNvGrpSpPr/>
          <p:nvPr/>
        </p:nvGrpSpPr>
        <p:grpSpPr>
          <a:xfrm>
            <a:off x="7186000" y="3888500"/>
            <a:ext cx="202500" cy="202500"/>
            <a:chOff x="4027525" y="2367875"/>
            <a:chExt cx="202500" cy="202500"/>
          </a:xfrm>
        </p:grpSpPr>
        <p:sp>
          <p:nvSpPr>
            <p:cNvPr id="22" name="Shape 216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Shape 217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7304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Shape 223"/>
          <p:cNvSpPr txBox="1">
            <a:spLocks/>
          </p:cNvSpPr>
          <p:nvPr/>
        </p:nvSpPr>
        <p:spPr>
          <a:xfrm>
            <a:off x="1130275" y="2269150"/>
            <a:ext cx="68835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rgbClr val="3A4F9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0"/>
              </a:spcBef>
            </a:pPr>
            <a:r>
              <a:rPr lang="cs-CZ" sz="9600"/>
              <a:t>89,526,124</a:t>
            </a:r>
            <a:endParaRPr lang="cs-CZ" sz="9600" dirty="0"/>
          </a:p>
        </p:txBody>
      </p:sp>
      <p:sp>
        <p:nvSpPr>
          <p:cNvPr id="4" name="Shape 224"/>
          <p:cNvSpPr txBox="1">
            <a:spLocks/>
          </p:cNvSpPr>
          <p:nvPr/>
        </p:nvSpPr>
        <p:spPr>
          <a:xfrm>
            <a:off x="1130275" y="3221055"/>
            <a:ext cx="688350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3000" dirty="0">
                <a:latin typeface="Arial"/>
                <a:cs typeface="Arial"/>
              </a:rPr>
              <a:t>That’s a big number, </a:t>
            </a:r>
          </a:p>
          <a:p>
            <a:pPr algn="ctr">
              <a:spcBef>
                <a:spcPts val="600"/>
              </a:spcBef>
            </a:pPr>
            <a:r>
              <a:rPr lang="en-US" sz="3000" dirty="0">
                <a:latin typeface="Arial"/>
                <a:cs typeface="Arial"/>
              </a:rPr>
              <a:t>aren’t you proud?</a:t>
            </a:r>
          </a:p>
        </p:txBody>
      </p:sp>
      <p:grpSp>
        <p:nvGrpSpPr>
          <p:cNvPr id="5" name="Shape 225"/>
          <p:cNvGrpSpPr/>
          <p:nvPr/>
        </p:nvGrpSpPr>
        <p:grpSpPr>
          <a:xfrm>
            <a:off x="4082613" y="1177367"/>
            <a:ext cx="978769" cy="717598"/>
            <a:chOff x="3936375" y="3703750"/>
            <a:chExt cx="453050" cy="332175"/>
          </a:xfrm>
          <a:solidFill>
            <a:srgbClr val="3BB9DB"/>
          </a:solidFill>
        </p:grpSpPr>
        <p:sp>
          <p:nvSpPr>
            <p:cNvPr id="6" name="Shape 226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Shape 227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Shape 22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Shape 22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Shape 230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4997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10 tips for an awesome Power Point Presentation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2177244"/>
            <a:ext cx="7772400" cy="2590019"/>
          </a:xfrm>
        </p:spPr>
        <p:txBody>
          <a:bodyPr>
            <a:noAutofit/>
          </a:bodyPr>
          <a:lstStyle/>
          <a:p>
            <a:pPr lvl="0" indent="-355600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  <a:buFont typeface="Arial" pitchFamily="34" charset="0"/>
              <a:buChar char="▪"/>
            </a:pPr>
            <a:r>
              <a:rPr lang="en-US" sz="1200" dirty="0"/>
              <a:t>Respect the </a:t>
            </a:r>
            <a:r>
              <a:rPr lang="en-US" sz="1200" b="1" dirty="0"/>
              <a:t>design guidelines</a:t>
            </a:r>
            <a:r>
              <a:rPr lang="en-US" sz="1200" dirty="0"/>
              <a:t>,</a:t>
            </a:r>
            <a:r>
              <a:rPr lang="en-US" sz="1200" b="1" dirty="0"/>
              <a:t> </a:t>
            </a:r>
            <a:r>
              <a:rPr lang="en-US" sz="1200" dirty="0"/>
              <a:t>use</a:t>
            </a:r>
            <a:r>
              <a:rPr lang="en-US" sz="1200" b="1" dirty="0"/>
              <a:t> only </a:t>
            </a:r>
            <a:r>
              <a:rPr lang="en-US" sz="1200" dirty="0"/>
              <a:t>the EBMT template colors and fonts </a:t>
            </a:r>
          </a:p>
          <a:p>
            <a:pPr indent="-355600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  <a:buFont typeface="Arial" pitchFamily="34" charset="0"/>
              <a:buChar char="▪"/>
            </a:pPr>
            <a:r>
              <a:rPr lang="es-ES_tradnl" sz="1200" b="1" dirty="0" err="1"/>
              <a:t>Don’t</a:t>
            </a:r>
            <a:r>
              <a:rPr lang="es-ES_tradnl" sz="1200" b="1" dirty="0"/>
              <a:t> </a:t>
            </a:r>
            <a:r>
              <a:rPr lang="es-ES_tradnl" sz="1200" b="1" dirty="0" err="1"/>
              <a:t>add</a:t>
            </a:r>
            <a:r>
              <a:rPr lang="es-ES_tradnl" sz="1200" b="1" dirty="0"/>
              <a:t> </a:t>
            </a:r>
            <a:r>
              <a:rPr lang="es-ES_tradnl" sz="1200" b="1" dirty="0" err="1"/>
              <a:t>the</a:t>
            </a:r>
            <a:r>
              <a:rPr lang="es-ES_tradnl" sz="1200" b="1" dirty="0"/>
              <a:t> EBMT logo </a:t>
            </a:r>
            <a:r>
              <a:rPr lang="es-ES_tradnl" sz="1200" b="1" dirty="0" err="1"/>
              <a:t>on</a:t>
            </a:r>
            <a:r>
              <a:rPr lang="es-ES_tradnl" sz="1200" b="1" dirty="0"/>
              <a:t> </a:t>
            </a:r>
            <a:r>
              <a:rPr lang="es-ES_tradnl" sz="1200" b="1" dirty="0" err="1"/>
              <a:t>every</a:t>
            </a:r>
            <a:r>
              <a:rPr lang="es-ES_tradnl" sz="1200" b="1" dirty="0"/>
              <a:t> </a:t>
            </a:r>
            <a:r>
              <a:rPr lang="es-ES_tradnl" sz="1200" b="1" dirty="0" err="1"/>
              <a:t>slide</a:t>
            </a:r>
            <a:r>
              <a:rPr lang="es-ES_tradnl" sz="1200" b="1" dirty="0"/>
              <a:t>, </a:t>
            </a:r>
            <a:r>
              <a:rPr lang="en-GB" sz="1200" dirty="0"/>
              <a:t>they take up a lot of space that could be used to get your             message across</a:t>
            </a:r>
            <a:r>
              <a:rPr lang="en-GB" sz="1200"/>
              <a:t>. They </a:t>
            </a:r>
            <a:r>
              <a:rPr lang="en-GB" sz="1200" dirty="0"/>
              <a:t>already know who you are ;)</a:t>
            </a:r>
            <a:endParaRPr lang="en-US" sz="1200" dirty="0"/>
          </a:p>
          <a:p>
            <a:pPr lvl="0" indent="-355600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  <a:buFont typeface="Arial" pitchFamily="34" charset="0"/>
              <a:buChar char="▪"/>
            </a:pPr>
            <a:r>
              <a:rPr lang="en-US" sz="1200" dirty="0"/>
              <a:t>Keep it </a:t>
            </a:r>
            <a:r>
              <a:rPr lang="en-US" sz="1200" b="1" dirty="0"/>
              <a:t>clean and simple</a:t>
            </a:r>
            <a:r>
              <a:rPr lang="en-US" sz="1200" dirty="0"/>
              <a:t>, limit the number of slides</a:t>
            </a:r>
          </a:p>
          <a:p>
            <a:pPr lvl="0" indent="-355600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  <a:buFont typeface="Arial" pitchFamily="34" charset="0"/>
              <a:buChar char="▪"/>
            </a:pPr>
            <a:r>
              <a:rPr lang="en-GB" sz="1200" dirty="0"/>
              <a:t>Use </a:t>
            </a:r>
            <a:r>
              <a:rPr lang="en-GB" sz="1200" b="1" dirty="0"/>
              <a:t>key phrases </a:t>
            </a:r>
            <a:r>
              <a:rPr lang="en-GB" sz="1200" dirty="0"/>
              <a:t>and include only essential information</a:t>
            </a:r>
          </a:p>
          <a:p>
            <a:pPr lvl="0" indent="-355600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  <a:buFont typeface="Arial" pitchFamily="34" charset="0"/>
              <a:buChar char="▪"/>
            </a:pPr>
            <a:r>
              <a:rPr lang="en-US" sz="1200" dirty="0"/>
              <a:t>Use </a:t>
            </a:r>
            <a:r>
              <a:rPr lang="en-US" sz="1200" b="1" dirty="0"/>
              <a:t>high-quality images </a:t>
            </a:r>
            <a:r>
              <a:rPr lang="en-GB" sz="1200" dirty="0"/>
              <a:t>that reinforce and complement your message</a:t>
            </a:r>
            <a:endParaRPr lang="en-US" sz="1200" dirty="0"/>
          </a:p>
          <a:p>
            <a:pPr indent="-355600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  <a:buFont typeface="Arial" pitchFamily="34" charset="0"/>
              <a:buChar char="▪"/>
            </a:pPr>
            <a:r>
              <a:rPr lang="en-GB" sz="1200" dirty="0"/>
              <a:t>Choose the </a:t>
            </a:r>
            <a:r>
              <a:rPr lang="en-GB" sz="1200" b="1" dirty="0"/>
              <a:t>appropriate charts </a:t>
            </a:r>
            <a:r>
              <a:rPr lang="en-GB" sz="1200" dirty="0"/>
              <a:t>to explain the topic of the slide</a:t>
            </a:r>
          </a:p>
          <a:p>
            <a:pPr indent="-355600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  <a:buFont typeface="Arial" pitchFamily="34" charset="0"/>
              <a:buChar char="▪"/>
            </a:pPr>
            <a:r>
              <a:rPr lang="es-ES_tradnl" sz="1200" dirty="0" err="1"/>
              <a:t>Respect</a:t>
            </a:r>
            <a:r>
              <a:rPr lang="es-ES_tradnl" sz="1200" dirty="0"/>
              <a:t> </a:t>
            </a:r>
            <a:r>
              <a:rPr lang="es-ES_tradnl" sz="1200" dirty="0" err="1"/>
              <a:t>the</a:t>
            </a:r>
            <a:r>
              <a:rPr lang="es-ES_tradnl" sz="1200" dirty="0"/>
              <a:t> </a:t>
            </a:r>
            <a:r>
              <a:rPr lang="es-ES_tradnl" sz="1200" b="1" dirty="0" err="1"/>
              <a:t>spaces</a:t>
            </a:r>
            <a:r>
              <a:rPr lang="es-ES_tradnl" sz="1200" b="1" dirty="0"/>
              <a:t> and </a:t>
            </a:r>
            <a:r>
              <a:rPr lang="es-ES_tradnl" sz="1200" b="1" dirty="0" err="1"/>
              <a:t>margins</a:t>
            </a:r>
            <a:r>
              <a:rPr lang="es-ES_tradnl" sz="1200" dirty="0"/>
              <a:t>, </a:t>
            </a:r>
            <a:r>
              <a:rPr lang="es-ES_tradnl" sz="1200" dirty="0" err="1"/>
              <a:t>let</a:t>
            </a:r>
            <a:r>
              <a:rPr lang="es-ES_tradnl" sz="1200" dirty="0"/>
              <a:t> </a:t>
            </a:r>
            <a:r>
              <a:rPr lang="es-ES_tradnl" sz="1200" dirty="0" err="1"/>
              <a:t>your</a:t>
            </a:r>
            <a:r>
              <a:rPr lang="es-ES_tradnl" sz="1200" dirty="0"/>
              <a:t> </a:t>
            </a:r>
            <a:r>
              <a:rPr lang="es-ES_tradnl" sz="1200" dirty="0" err="1"/>
              <a:t>presentation</a:t>
            </a:r>
            <a:r>
              <a:rPr lang="es-ES_tradnl" sz="1200" dirty="0"/>
              <a:t> </a:t>
            </a:r>
            <a:r>
              <a:rPr lang="es-ES_tradnl" sz="1200" dirty="0" err="1"/>
              <a:t>breathe</a:t>
            </a:r>
            <a:endParaRPr lang="en-GB" sz="1200" dirty="0"/>
          </a:p>
          <a:p>
            <a:pPr indent="-355600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  <a:buFont typeface="Arial" pitchFamily="34" charset="0"/>
              <a:buChar char="▪"/>
            </a:pPr>
            <a:r>
              <a:rPr lang="en-GB" sz="1200" dirty="0"/>
              <a:t>Spend time in the </a:t>
            </a:r>
            <a:r>
              <a:rPr lang="en-GB" sz="1200" b="1" dirty="0"/>
              <a:t>slide sorting</a:t>
            </a:r>
            <a:r>
              <a:rPr lang="en-GB" sz="1200" dirty="0"/>
              <a:t>, know how to navigate your presentation</a:t>
            </a:r>
          </a:p>
          <a:p>
            <a:pPr indent="-355600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  <a:buFont typeface="Arial" pitchFamily="34" charset="0"/>
              <a:buChar char="▪"/>
            </a:pPr>
            <a:r>
              <a:rPr lang="en-GB" sz="1200" b="1" dirty="0"/>
              <a:t>Bullet points </a:t>
            </a:r>
            <a:r>
              <a:rPr lang="en-GB" sz="1200" dirty="0"/>
              <a:t>should appear one at a time so the audience listens to the presenter</a:t>
            </a:r>
          </a:p>
          <a:p>
            <a:pPr indent="-355600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  <a:buFont typeface="Arial" pitchFamily="34" charset="0"/>
              <a:buChar char="▪"/>
            </a:pPr>
            <a:r>
              <a:rPr lang="es-ES_tradnl" sz="1200" b="1" dirty="0"/>
              <a:t>T</a:t>
            </a:r>
            <a:r>
              <a:rPr lang="en-GB" sz="1200" b="1" dirty="0" err="1"/>
              <a:t>ime</a:t>
            </a:r>
            <a:r>
              <a:rPr lang="en-GB" sz="1200" b="1" dirty="0"/>
              <a:t> </a:t>
            </a:r>
            <a:r>
              <a:rPr lang="en-GB" sz="1200" dirty="0"/>
              <a:t>your presentation, </a:t>
            </a:r>
            <a:r>
              <a:rPr lang="en-GB" sz="1200" b="1" dirty="0"/>
              <a:t>speak</a:t>
            </a:r>
            <a:r>
              <a:rPr lang="en-GB" sz="1200" dirty="0"/>
              <a:t> comfortably and </a:t>
            </a:r>
            <a:r>
              <a:rPr lang="en-GB" sz="1200" b="1" dirty="0"/>
              <a:t>clear</a:t>
            </a:r>
            <a:endParaRPr lang="es-ES_tradnl" sz="1200" dirty="0"/>
          </a:p>
          <a:p>
            <a:pPr algn="r">
              <a:lnSpc>
                <a:spcPts val="1440"/>
              </a:lnSpc>
              <a:spcBef>
                <a:spcPts val="200"/>
              </a:spcBef>
              <a:spcAft>
                <a:spcPts val="200"/>
              </a:spcAft>
              <a:buSzPts val="2000"/>
            </a:pPr>
            <a:r>
              <a:rPr lang="es-ES_tradnl" sz="12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… relax and </a:t>
            </a:r>
            <a:r>
              <a:rPr lang="es-ES_tradnl" sz="1200" b="1" dirty="0" err="1">
                <a:solidFill>
                  <a:srgbClr val="3A4F92"/>
                </a:solidFill>
                <a:latin typeface="Arial"/>
                <a:ea typeface="+mj-ea"/>
                <a:cs typeface="Arial"/>
              </a:rPr>
              <a:t>enjoy</a:t>
            </a:r>
            <a:r>
              <a:rPr lang="es-ES_tradnl" sz="1200" b="1" dirty="0">
                <a:solidFill>
                  <a:srgbClr val="3A4F92"/>
                </a:solidFill>
                <a:latin typeface="Arial"/>
                <a:ea typeface="+mj-ea"/>
                <a:cs typeface="Arial"/>
              </a:rPr>
              <a:t>!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97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Shape 236"/>
          <p:cNvSpPr txBox="1">
            <a:spLocks/>
          </p:cNvSpPr>
          <p:nvPr/>
        </p:nvSpPr>
        <p:spPr>
          <a:xfrm>
            <a:off x="1554900" y="648000"/>
            <a:ext cx="6034200" cy="89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rgbClr val="3A4F9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/>
              <a:t>89,526,124$</a:t>
            </a:r>
          </a:p>
        </p:txBody>
      </p:sp>
      <p:sp>
        <p:nvSpPr>
          <p:cNvPr id="4" name="Shape 237"/>
          <p:cNvSpPr txBox="1">
            <a:spLocks/>
          </p:cNvSpPr>
          <p:nvPr/>
        </p:nvSpPr>
        <p:spPr>
          <a:xfrm>
            <a:off x="1832550" y="1356598"/>
            <a:ext cx="6034200" cy="46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That’s a lot of money</a:t>
            </a:r>
          </a:p>
        </p:txBody>
      </p:sp>
      <p:sp>
        <p:nvSpPr>
          <p:cNvPr id="5" name="Shape 238"/>
          <p:cNvSpPr txBox="1">
            <a:spLocks/>
          </p:cNvSpPr>
          <p:nvPr/>
        </p:nvSpPr>
        <p:spPr>
          <a:xfrm>
            <a:off x="1832550" y="3276893"/>
            <a:ext cx="6034200" cy="89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rgbClr val="3A4F9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0"/>
              </a:spcBef>
            </a:pPr>
            <a:r>
              <a:rPr lang="mr-IN"/>
              <a:t>100%</a:t>
            </a:r>
            <a:endParaRPr lang="mr-IN" dirty="0"/>
          </a:p>
        </p:txBody>
      </p:sp>
      <p:sp>
        <p:nvSpPr>
          <p:cNvPr id="6" name="Shape 239"/>
          <p:cNvSpPr txBox="1">
            <a:spLocks/>
          </p:cNvSpPr>
          <p:nvPr/>
        </p:nvSpPr>
        <p:spPr>
          <a:xfrm>
            <a:off x="1832550" y="3985490"/>
            <a:ext cx="6034200" cy="46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it-IT" sz="1800">
                <a:latin typeface="Arial"/>
                <a:cs typeface="Arial"/>
              </a:rPr>
              <a:t>Total success!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7" name="Shape 240"/>
          <p:cNvSpPr txBox="1">
            <a:spLocks/>
          </p:cNvSpPr>
          <p:nvPr/>
        </p:nvSpPr>
        <p:spPr>
          <a:xfrm>
            <a:off x="1832550" y="1962447"/>
            <a:ext cx="6034200" cy="89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rgbClr val="3A4F92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/>
              <a:t>185,244 users</a:t>
            </a:r>
          </a:p>
        </p:txBody>
      </p:sp>
      <p:sp>
        <p:nvSpPr>
          <p:cNvPr id="8" name="Shape 241"/>
          <p:cNvSpPr txBox="1">
            <a:spLocks/>
          </p:cNvSpPr>
          <p:nvPr/>
        </p:nvSpPr>
        <p:spPr>
          <a:xfrm>
            <a:off x="1832550" y="2671044"/>
            <a:ext cx="6034200" cy="46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And a lot of users</a:t>
            </a:r>
          </a:p>
        </p:txBody>
      </p:sp>
    </p:spTree>
    <p:extLst>
      <p:ext uri="{BB962C8B-B14F-4D97-AF65-F5344CB8AC3E}">
        <p14:creationId xmlns:p14="http://schemas.microsoft.com/office/powerpoint/2010/main" val="428478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F7CDD-DC33-A44B-8A0C-36DF12D88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Thanks</a:t>
            </a:r>
            <a:r>
              <a:rPr lang="es-ES" dirty="0"/>
              <a:t>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87FE5B-CA11-8C4B-9D9A-7E425F62B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b="1" dirty="0">
                <a:latin typeface="Arial"/>
                <a:ea typeface="Work Sans"/>
                <a:cs typeface="Arial"/>
                <a:sym typeface="Work Sans"/>
              </a:rPr>
              <a:t>Any questions? </a:t>
            </a:r>
          </a:p>
          <a:p>
            <a:pPr lvl="0"/>
            <a:r>
              <a:rPr lang="en-US" dirty="0">
                <a:latin typeface="Arial"/>
                <a:cs typeface="Arial"/>
              </a:rPr>
              <a:t>@username </a:t>
            </a:r>
          </a:p>
          <a:p>
            <a:pPr lvl="0"/>
            <a:r>
              <a:rPr lang="en-US" dirty="0">
                <a:latin typeface="Arial"/>
                <a:cs typeface="Arial"/>
                <a:hlinkClick r:id="rId2"/>
              </a:rPr>
              <a:t>user@mail.me</a:t>
            </a:r>
            <a:endParaRPr lang="en-US" dirty="0">
              <a:latin typeface="Arial"/>
              <a:cs typeface="Arial"/>
            </a:endParaRPr>
          </a:p>
          <a:p>
            <a:pPr lvl="0"/>
            <a:r>
              <a:rPr lang="en-US" dirty="0" err="1">
                <a:latin typeface="Arial"/>
                <a:cs typeface="Arial"/>
              </a:rPr>
              <a:t>ebmt.org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18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This is your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ea typeface="Work Sans"/>
                <a:sym typeface="Work Sans"/>
              </a:rPr>
              <a:t>I am Martin Smith </a:t>
            </a:r>
            <a:r>
              <a:rPr lang="en-US" dirty="0"/>
              <a:t>@username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6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your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ea typeface="Work Sans"/>
                <a:sym typeface="Work Sans"/>
              </a:rPr>
              <a:t>I am Martin Smith </a:t>
            </a:r>
            <a:r>
              <a:rPr lang="en-US" dirty="0"/>
              <a:t>@username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3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EA0356A-7AD5-414F-8590-12F3EBD75D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b="7763"/>
          <a:stretch>
            <a:fillRect/>
          </a:stretch>
        </p:blipFill>
        <p:spPr/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C44ADA-8D9C-4345-94C0-6E89CBAD138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0" lvl="0"/>
            <a:r>
              <a:rPr lang="en-US" b="1" dirty="0">
                <a:ea typeface="Work Sans"/>
                <a:sym typeface="Work Sans"/>
              </a:rPr>
              <a:t>I am Martin Smith</a:t>
            </a:r>
          </a:p>
          <a:p>
            <a:pPr marL="0" lvl="0"/>
            <a:r>
              <a:rPr lang="en-US" b="1" dirty="0">
                <a:ea typeface="Work Sans"/>
                <a:sym typeface="Work Sans"/>
              </a:rPr>
              <a:t>Hospital:</a:t>
            </a:r>
          </a:p>
          <a:p>
            <a:pPr marL="0" lvl="0"/>
            <a:r>
              <a:rPr lang="en-US" b="1" dirty="0">
                <a:ea typeface="Work Sans"/>
                <a:sym typeface="Work Sans"/>
              </a:rPr>
              <a:t>City/Country:</a:t>
            </a:r>
          </a:p>
          <a:p>
            <a:pPr marL="0" lvl="0">
              <a:buSzPts val="1100"/>
            </a:pPr>
            <a:r>
              <a:rPr lang="en-US" b="1" dirty="0"/>
              <a:t>You can find me at </a:t>
            </a:r>
            <a:r>
              <a:rPr lang="en-US" dirty="0"/>
              <a:t>@username</a:t>
            </a:r>
            <a:endParaRPr lang="en-US" b="1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FCDE89-3D78-3944-840E-5389B3E42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7200" dirty="0" err="1"/>
              <a:t>Hello</a:t>
            </a:r>
            <a:r>
              <a:rPr lang="es-ES" sz="7200" dirty="0"/>
              <a:t>!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CE9210-7120-0445-AE16-EF205B114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4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Transition headline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Let’s start with the first set of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lvl="0" indent="0">
              <a:buNone/>
            </a:pPr>
            <a:r>
              <a:rPr lang="en-US" dirty="0"/>
              <a:t>Quotations are commonly printed as a means of inspiration and to invoke philosophical thoughts from the reader.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6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This is a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lvl="0" indent="-355600">
              <a:spcBef>
                <a:spcPts val="600"/>
              </a:spcBef>
              <a:buSzPts val="2000"/>
              <a:buChar char="▪"/>
            </a:pPr>
            <a:r>
              <a:rPr lang="en-US" dirty="0"/>
              <a:t>Here you have a list of items</a:t>
            </a:r>
          </a:p>
          <a:p>
            <a:pPr marL="457200" lvl="0" indent="-355600">
              <a:spcBef>
                <a:spcPts val="0"/>
              </a:spcBef>
              <a:buSzPts val="2000"/>
              <a:buChar char="▪"/>
            </a:pPr>
            <a:r>
              <a:rPr lang="en-US" dirty="0"/>
              <a:t>And some text</a:t>
            </a:r>
          </a:p>
          <a:p>
            <a:pPr marL="457200" lvl="0" indent="-355600">
              <a:spcBef>
                <a:spcPts val="0"/>
              </a:spcBef>
              <a:buSzPts val="2000"/>
              <a:buChar char="▪"/>
            </a:pPr>
            <a:r>
              <a:rPr lang="en-US" dirty="0"/>
              <a:t>But remember not to overload your slides with content</a:t>
            </a:r>
          </a:p>
          <a:p>
            <a:pPr lvl="0">
              <a:spcBef>
                <a:spcPts val="600"/>
              </a:spcBef>
            </a:pPr>
            <a:r>
              <a:rPr lang="en-US" dirty="0"/>
              <a:t>Your audience will listen to you or read the content, but won’t do both.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6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BIG </a:t>
            </a:r>
            <a:br>
              <a:rPr lang="en-US" dirty="0"/>
            </a:br>
            <a:r>
              <a:rPr lang="en-US" dirty="0"/>
              <a:t>CONCEPT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Bring the attention of your audience over a key concept using icons or illustrations</a:t>
            </a:r>
          </a:p>
        </p:txBody>
      </p:sp>
    </p:spTree>
    <p:extLst>
      <p:ext uri="{BB962C8B-B14F-4D97-AF65-F5344CB8AC3E}">
        <p14:creationId xmlns:p14="http://schemas.microsoft.com/office/powerpoint/2010/main" val="13627985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ersonalizados 2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4F92"/>
      </a:accent1>
      <a:accent2>
        <a:srgbClr val="2899B6"/>
      </a:accent2>
      <a:accent3>
        <a:srgbClr val="8BAB42"/>
      </a:accent3>
      <a:accent4>
        <a:srgbClr val="17BCD3"/>
      </a:accent4>
      <a:accent5>
        <a:srgbClr val="C800E6"/>
      </a:accent5>
      <a:accent6>
        <a:srgbClr val="ED006F"/>
      </a:accent6>
      <a:hlink>
        <a:srgbClr val="F6A30B"/>
      </a:hlink>
      <a:folHlink>
        <a:srgbClr val="5800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310</TotalTime>
  <Words>587</Words>
  <Application>Microsoft Office PowerPoint</Application>
  <PresentationFormat>On-screen Show (16:9)</PresentationFormat>
  <Paragraphs>111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Lato Black</vt:lpstr>
      <vt:lpstr>Work Sans</vt:lpstr>
      <vt:lpstr>Work Sans Light</vt:lpstr>
      <vt:lpstr>Default Theme</vt:lpstr>
      <vt:lpstr>DESIGN GUIDELINES:</vt:lpstr>
      <vt:lpstr>10 tips for an awesome Power Point Presentation</vt:lpstr>
      <vt:lpstr>This is your  presentation title</vt:lpstr>
      <vt:lpstr>This is your  presentation title</vt:lpstr>
      <vt:lpstr>Hello!</vt:lpstr>
      <vt:lpstr>Transition headline</vt:lpstr>
      <vt:lpstr>PowerPoint Presentation</vt:lpstr>
      <vt:lpstr>This is a slide title</vt:lpstr>
      <vt:lpstr>BIG  CONCEPT</vt:lpstr>
      <vt:lpstr>You can also split  your content</vt:lpstr>
      <vt:lpstr>In two or three  columns</vt:lpstr>
      <vt:lpstr>A picture is  worth a thousand words</vt:lpstr>
      <vt:lpstr>Want big impact? Use big image (replace the format background image) </vt:lpstr>
      <vt:lpstr>PowerPoint Presentation</vt:lpstr>
      <vt:lpstr>Use charts to explain your ideas</vt:lpstr>
      <vt:lpstr>And tables  to compare data</vt:lpstr>
      <vt:lpstr>PowerPoint Presentation</vt:lpstr>
      <vt:lpstr>Map</vt:lpstr>
      <vt:lpstr>PowerPoint Presentation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Paulina Lascurain</dc:creator>
  <cp:lastModifiedBy>user</cp:lastModifiedBy>
  <cp:revision>60</cp:revision>
  <dcterms:created xsi:type="dcterms:W3CDTF">2018-07-31T07:27:58Z</dcterms:created>
  <dcterms:modified xsi:type="dcterms:W3CDTF">2018-08-02T11:19:07Z</dcterms:modified>
</cp:coreProperties>
</file>