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7" r:id="rId2"/>
    <p:sldMasterId id="2147483750" r:id="rId3"/>
    <p:sldMasterId id="2147483763" r:id="rId4"/>
    <p:sldMasterId id="2147483776" r:id="rId5"/>
    <p:sldMasterId id="2147483789" r:id="rId6"/>
    <p:sldMasterId id="2147483802" r:id="rId7"/>
    <p:sldMasterId id="2147483815" r:id="rId8"/>
    <p:sldMasterId id="2147483828" r:id="rId9"/>
  </p:sldMasterIdLst>
  <p:notesMasterIdLst>
    <p:notesMasterId r:id="rId22"/>
  </p:notesMasterIdLst>
  <p:handoutMasterIdLst>
    <p:handoutMasterId r:id="rId23"/>
  </p:handoutMasterIdLst>
  <p:sldIdLst>
    <p:sldId id="386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009900"/>
    <a:srgbClr val="69D16E"/>
    <a:srgbClr val="CCFFCC"/>
    <a:srgbClr val="6FD374"/>
    <a:srgbClr val="FF9900"/>
    <a:srgbClr val="336699"/>
    <a:srgbClr val="003399"/>
    <a:srgbClr val="E7E7FF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8054" autoAdjust="0"/>
  </p:normalViewPr>
  <p:slideViewPr>
    <p:cSldViewPr>
      <p:cViewPr>
        <p:scale>
          <a:sx n="80" d="100"/>
          <a:sy n="80" d="100"/>
        </p:scale>
        <p:origin x="-147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606094467441373"/>
          <c:y val="0.2097315436241611"/>
          <c:w val="0.45697023789090663"/>
          <c:h val="0.6325503355704698"/>
        </c:manualLayout>
      </c:layout>
      <c:pieChart>
        <c:varyColors val="1"/>
        <c:ser>
          <c:idx val="0"/>
          <c:order val="0"/>
          <c:tx>
            <c:strRef>
              <c:f>'Main disease eggs 2016_679'!$S$5</c:f>
              <c:strCache>
                <c:ptCount val="1"/>
                <c:pt idx="0">
                  <c:v>Allo</c:v>
                </c:pt>
              </c:strCache>
            </c:strRef>
          </c:tx>
          <c:dPt>
            <c:idx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13-4C38-8D8E-F107FF41E6C2}"/>
              </c:ext>
            </c:extLst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13-4C38-8D8E-F107FF41E6C2}"/>
              </c:ext>
            </c:extLst>
          </c:dPt>
          <c:dPt>
            <c:idx val="2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13-4C38-8D8E-F107FF41E6C2}"/>
              </c:ext>
            </c:extLst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13-4C38-8D8E-F107FF41E6C2}"/>
              </c:ext>
            </c:extLst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613-4C38-8D8E-F107FF41E6C2}"/>
              </c:ext>
            </c:extLst>
          </c:dPt>
          <c:dPt>
            <c:idx val="5"/>
            <c:spPr>
              <a:solidFill>
                <a:srgbClr val="99CCFF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613-4C38-8D8E-F107FF41E6C2}"/>
              </c:ext>
            </c:extLst>
          </c:dPt>
          <c:dPt>
            <c:idx val="6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613-4C38-8D8E-F107FF41E6C2}"/>
              </c:ext>
            </c:extLst>
          </c:dPt>
          <c:dPt>
            <c:idx val="7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613-4C38-8D8E-F107FF41E6C2}"/>
              </c:ext>
            </c:extLst>
          </c:dPt>
          <c:dPt>
            <c:idx val="8"/>
            <c:spPr>
              <a:solidFill>
                <a:schemeClr val="accent1">
                  <a:lumMod val="5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613-4C38-8D8E-F107FF41E6C2}"/>
              </c:ext>
            </c:extLst>
          </c:dPt>
          <c:dPt>
            <c:idx val="9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613-4C38-8D8E-F107FF41E6C2}"/>
              </c:ext>
            </c:extLst>
          </c:dPt>
          <c:dPt>
            <c:idx val="10"/>
            <c:spPr>
              <a:solidFill>
                <a:schemeClr val="accent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613-4C38-8D8E-F107FF41E6C2}"/>
              </c:ext>
            </c:extLst>
          </c:dPt>
          <c:dPt>
            <c:idx val="11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613-4C38-8D8E-F107FF41E6C2}"/>
              </c:ext>
            </c:extLst>
          </c:dPt>
          <c:dPt>
            <c:idx val="12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613-4C38-8D8E-F107FF41E6C2}"/>
              </c:ext>
            </c:extLst>
          </c:dPt>
          <c:dPt>
            <c:idx val="13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613-4C38-8D8E-F107FF41E6C2}"/>
              </c:ext>
            </c:extLst>
          </c:dPt>
          <c:dPt>
            <c:idx val="14"/>
            <c:spPr>
              <a:solidFill>
                <a:srgbClr val="FFFF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613-4C38-8D8E-F107FF41E6C2}"/>
              </c:ext>
            </c:extLst>
          </c:dPt>
          <c:dLbls>
            <c:dLbl>
              <c:idx val="0"/>
              <c:layout>
                <c:manualLayout>
                  <c:x val="3.2119328748749856E-2"/>
                  <c:y val="-8.8095679012345704E-3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13-4C38-8D8E-F107FF41E6C2}"/>
                </c:ext>
              </c:extLst>
            </c:dLbl>
            <c:dLbl>
              <c:idx val="1"/>
              <c:layout>
                <c:manualLayout>
                  <c:x val="1.9379050345979483E-2"/>
                  <c:y val="-2.8223149958604178E-3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13-4C38-8D8E-F107FF41E6C2}"/>
                </c:ext>
              </c:extLst>
            </c:dLbl>
            <c:dLbl>
              <c:idx val="2"/>
              <c:layout>
                <c:manualLayout>
                  <c:x val="2.1094718512179634E-2"/>
                  <c:y val="1.7911908130166899E-2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13-4C38-8D8E-F107FF41E6C2}"/>
                </c:ext>
              </c:extLst>
            </c:dLbl>
            <c:dLbl>
              <c:idx val="3"/>
              <c:layout>
                <c:manualLayout>
                  <c:x val="-1.6514106507818285E-2"/>
                  <c:y val="2.5157196545718425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613-4C38-8D8E-F107FF41E6C2}"/>
                </c:ext>
              </c:extLst>
            </c:dLbl>
            <c:dLbl>
              <c:idx val="4"/>
              <c:layout>
                <c:manualLayout>
                  <c:x val="-2.4180457307170992E-2"/>
                  <c:y val="4.4302348112534423E-4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613-4C38-8D8E-F107FF41E6C2}"/>
                </c:ext>
              </c:extLst>
            </c:dLbl>
            <c:dLbl>
              <c:idx val="5"/>
              <c:layout>
                <c:manualLayout>
                  <c:x val="-1.5690734711022652E-2"/>
                  <c:y val="4.0226532086173883E-2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613-4C38-8D8E-F107FF41E6C2}"/>
                </c:ext>
              </c:extLst>
            </c:dLbl>
            <c:dLbl>
              <c:idx val="6"/>
              <c:layout>
                <c:manualLayout>
                  <c:x val="-2.783863585556021E-2"/>
                  <c:y val="4.1970089309306133E-3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613-4C38-8D8E-F107FF41E6C2}"/>
                </c:ext>
              </c:extLst>
            </c:dLbl>
            <c:dLbl>
              <c:idx val="7"/>
              <c:layout>
                <c:manualLayout>
                  <c:x val="-2.491235855925324E-2"/>
                  <c:y val="2.1064313269566143E-3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613-4C38-8D8E-F107FF41E6C2}"/>
                </c:ext>
              </c:extLst>
            </c:dLbl>
            <c:dLbl>
              <c:idx val="8"/>
              <c:layout>
                <c:manualLayout>
                  <c:x val="-3.9634855867492387E-2"/>
                  <c:y val="1.3110222455704873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613-4C38-8D8E-F107FF41E6C2}"/>
                </c:ext>
              </c:extLst>
            </c:dLbl>
            <c:dLbl>
              <c:idx val="9"/>
              <c:layout>
                <c:manualLayout>
                  <c:x val="-4.3765703306484258E-2"/>
                  <c:y val="-4.9072557205517113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613-4C38-8D8E-F107FF41E6C2}"/>
                </c:ext>
              </c:extLst>
            </c:dLbl>
            <c:dLbl>
              <c:idx val="10"/>
              <c:layout>
                <c:manualLayout>
                  <c:x val="-5.2976871422542197E-2"/>
                  <c:y val="-4.7282671880780017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613-4C38-8D8E-F107FF41E6C2}"/>
                </c:ext>
              </c:extLst>
            </c:dLbl>
            <c:dLbl>
              <c:idx val="11"/>
              <c:layout>
                <c:manualLayout>
                  <c:x val="-2.0579868267732469E-2"/>
                  <c:y val="-5.5297081153446448E-2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613-4C38-8D8E-F107FF41E6C2}"/>
                </c:ext>
              </c:extLst>
            </c:dLbl>
            <c:dLbl>
              <c:idx val="12"/>
              <c:layout>
                <c:manualLayout>
                  <c:x val="-5.5815851653408091E-2"/>
                  <c:y val="-8.2735119519456071E-2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613-4C38-8D8E-F107FF41E6C2}"/>
                </c:ext>
              </c:extLst>
            </c:dLbl>
            <c:dLbl>
              <c:idx val="13"/>
              <c:layout>
                <c:manualLayout>
                  <c:x val="-2.2499170812603662E-3"/>
                  <c:y val="-0.10014824753196845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613-4C38-8D8E-F107FF41E6C2}"/>
                </c:ext>
              </c:extLst>
            </c:dLbl>
            <c:dLbl>
              <c:idx val="14"/>
              <c:layout>
                <c:manualLayout>
                  <c:x val="8.9030016583747942E-2"/>
                  <c:y val="-6.7497018485390595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A613-4C38-8D8E-F107FF41E6C2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CatName val="1"/>
            <c:showPercent val="1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'Main disease eggs 2016_679'!$R$7:$R$22</c:f>
              <c:strCache>
                <c:ptCount val="16"/>
                <c:pt idx="0">
                  <c:v>AML</c:v>
                </c:pt>
                <c:pt idx="1">
                  <c:v>CML</c:v>
                </c:pt>
                <c:pt idx="2">
                  <c:v>MDS/MPN</c:v>
                </c:pt>
                <c:pt idx="3">
                  <c:v>MPN</c:v>
                </c:pt>
                <c:pt idx="4">
                  <c:v>ALL</c:v>
                </c:pt>
                <c:pt idx="5">
                  <c:v>CLL</c:v>
                </c:pt>
                <c:pt idx="6">
                  <c:v>HL</c:v>
                </c:pt>
                <c:pt idx="7">
                  <c:v>NHL</c:v>
                </c:pt>
                <c:pt idx="8">
                  <c:v>PCD</c:v>
                </c:pt>
                <c:pt idx="9">
                  <c:v>Solid tumors</c:v>
                </c:pt>
                <c:pt idx="10">
                  <c:v>BMF</c:v>
                </c:pt>
                <c:pt idx="11">
                  <c:v>Thal/sickle</c:v>
                </c:pt>
                <c:pt idx="12">
                  <c:v>PID</c:v>
                </c:pt>
                <c:pt idx="13">
                  <c:v>IDM</c:v>
                </c:pt>
                <c:pt idx="14">
                  <c:v>AID</c:v>
                </c:pt>
                <c:pt idx="15">
                  <c:v>Others</c:v>
                </c:pt>
              </c:strCache>
            </c:strRef>
          </c:cat>
          <c:val>
            <c:numRef>
              <c:f>'Main disease eggs 2016_679'!$S$7:$S$22</c:f>
              <c:numCache>
                <c:formatCode>General</c:formatCode>
                <c:ptCount val="16"/>
                <c:pt idx="0">
                  <c:v>6281</c:v>
                </c:pt>
                <c:pt idx="1">
                  <c:v>384</c:v>
                </c:pt>
                <c:pt idx="2">
                  <c:v>1878</c:v>
                </c:pt>
                <c:pt idx="3">
                  <c:v>647</c:v>
                </c:pt>
                <c:pt idx="4">
                  <c:v>2651</c:v>
                </c:pt>
                <c:pt idx="5">
                  <c:v>275</c:v>
                </c:pt>
                <c:pt idx="6">
                  <c:v>390</c:v>
                </c:pt>
                <c:pt idx="7">
                  <c:v>1258</c:v>
                </c:pt>
                <c:pt idx="8">
                  <c:v>463</c:v>
                </c:pt>
                <c:pt idx="9">
                  <c:v>33</c:v>
                </c:pt>
                <c:pt idx="10">
                  <c:v>894</c:v>
                </c:pt>
                <c:pt idx="11">
                  <c:v>466</c:v>
                </c:pt>
                <c:pt idx="12">
                  <c:v>550</c:v>
                </c:pt>
                <c:pt idx="13">
                  <c:v>150</c:v>
                </c:pt>
                <c:pt idx="14">
                  <c:v>27</c:v>
                </c:pt>
                <c:pt idx="15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A613-4C38-8D8E-F107FF41E6C2}"/>
            </c:ext>
          </c:extLst>
        </c:ser>
        <c:dLbls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140546225875241"/>
          <c:y val="0.29752582297903291"/>
          <c:w val="0.45310596833130334"/>
          <c:h val="0.63265411194945798"/>
        </c:manualLayout>
      </c:layout>
      <c:pieChart>
        <c:varyColors val="1"/>
        <c:ser>
          <c:idx val="0"/>
          <c:order val="0"/>
          <c:tx>
            <c:strRef>
              <c:f>'Main disease eggs 2016_679'!$T$28</c:f>
              <c:strCache>
                <c:ptCount val="1"/>
                <c:pt idx="0">
                  <c:v>Auto</c:v>
                </c:pt>
              </c:strCache>
            </c:strRef>
          </c:tx>
          <c:dPt>
            <c:idx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9C-4AE6-8136-5EF735C3D1F8}"/>
              </c:ext>
            </c:extLst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9C-4AE6-8136-5EF735C3D1F8}"/>
              </c:ext>
            </c:extLst>
          </c:dPt>
          <c:dPt>
            <c:idx val="2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9C-4AE6-8136-5EF735C3D1F8}"/>
              </c:ext>
            </c:extLst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9C-4AE6-8136-5EF735C3D1F8}"/>
              </c:ext>
            </c:extLst>
          </c:dPt>
          <c:dPt>
            <c:idx val="4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9C-4AE6-8136-5EF735C3D1F8}"/>
              </c:ext>
            </c:extLst>
          </c:dPt>
          <c:dPt>
            <c:idx val="5"/>
            <c:spPr>
              <a:solidFill>
                <a:schemeClr val="accent1">
                  <a:lumMod val="5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29C-4AE6-8136-5EF735C3D1F8}"/>
              </c:ext>
            </c:extLst>
          </c:dPt>
          <c:dPt>
            <c:idx val="6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29C-4AE6-8136-5EF735C3D1F8}"/>
              </c:ext>
            </c:extLst>
          </c:dPt>
          <c:dPt>
            <c:idx val="7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29C-4AE6-8136-5EF735C3D1F8}"/>
              </c:ext>
            </c:extLst>
          </c:dPt>
          <c:dPt>
            <c:idx val="8"/>
            <c:spPr>
              <a:solidFill>
                <a:srgbClr val="FFCC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29C-4AE6-8136-5EF735C3D1F8}"/>
              </c:ext>
            </c:extLst>
          </c:dPt>
          <c:dPt>
            <c:idx val="9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29C-4AE6-8136-5EF735C3D1F8}"/>
              </c:ext>
            </c:extLst>
          </c:dPt>
          <c:dPt>
            <c:idx val="10"/>
            <c:spPr>
              <a:solidFill>
                <a:schemeClr val="accent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29C-4AE6-8136-5EF735C3D1F8}"/>
              </c:ext>
            </c:extLst>
          </c:dPt>
          <c:dPt>
            <c:idx val="11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29C-4AE6-8136-5EF735C3D1F8}"/>
              </c:ext>
            </c:extLst>
          </c:dPt>
          <c:dPt>
            <c:idx val="12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29C-4AE6-8136-5EF735C3D1F8}"/>
              </c:ext>
            </c:extLst>
          </c:dPt>
          <c:dPt>
            <c:idx val="13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29C-4AE6-8136-5EF735C3D1F8}"/>
              </c:ext>
            </c:extLst>
          </c:dPt>
          <c:dPt>
            <c:idx val="14"/>
            <c:spPr>
              <a:solidFill>
                <a:srgbClr val="FFFF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29C-4AE6-8136-5EF735C3D1F8}"/>
              </c:ext>
            </c:extLst>
          </c:dPt>
          <c:dPt>
            <c:idx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1E-529C-4AE6-8136-5EF735C3D1F8}"/>
              </c:ext>
            </c:extLst>
          </c:dPt>
          <c:dPt>
            <c:idx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1F-529C-4AE6-8136-5EF735C3D1F8}"/>
              </c:ext>
            </c:extLst>
          </c:dPt>
          <c:dLbls>
            <c:dLbl>
              <c:idx val="0"/>
              <c:layout>
                <c:manualLayout>
                  <c:x val="0.14914144697905846"/>
                  <c:y val="2.3164622481458647E-2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9C-4AE6-8136-5EF735C3D1F8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9C-4AE6-8136-5EF735C3D1F8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9C-4AE6-8136-5EF735C3D1F8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9C-4AE6-8136-5EF735C3D1F8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9C-4AE6-8136-5EF735C3D1F8}"/>
                </c:ext>
              </c:extLst>
            </c:dLbl>
            <c:dLbl>
              <c:idx val="5"/>
              <c:layout>
                <c:manualLayout>
                  <c:x val="7.7795959930493817E-3"/>
                  <c:y val="2.3304727542487188E-2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29C-4AE6-8136-5EF735C3D1F8}"/>
                </c:ext>
              </c:extLst>
            </c:dLbl>
            <c:dLbl>
              <c:idx val="6"/>
              <c:layout>
                <c:manualLayout>
                  <c:x val="-2.3378350433468542E-3"/>
                  <c:y val="-1.1864221670277796E-2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29C-4AE6-8136-5EF735C3D1F8}"/>
                </c:ext>
              </c:extLst>
            </c:dLbl>
            <c:dLbl>
              <c:idx val="7"/>
              <c:layout>
                <c:manualLayout>
                  <c:x val="-3.6332658836649595E-3"/>
                  <c:y val="-3.7357676319312347E-2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29C-4AE6-8136-5EF735C3D1F8}"/>
                </c:ext>
              </c:extLst>
            </c:dLbl>
            <c:dLbl>
              <c:idx val="8"/>
              <c:layout>
                <c:manualLayout>
                  <c:x val="-9.5045976009565825E-2"/>
                  <c:y val="8.2734094271824155E-2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29C-4AE6-8136-5EF735C3D1F8}"/>
                </c:ext>
              </c:extLst>
            </c:dLbl>
            <c:dLbl>
              <c:idx val="9"/>
              <c:layout>
                <c:manualLayout>
                  <c:x val="-8.3292133807188862E-2"/>
                  <c:y val="2.8169872472345484E-2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29C-4AE6-8136-5EF735C3D1F8}"/>
                </c:ext>
              </c:extLst>
            </c:dLbl>
            <c:dLbl>
              <c:idx val="10"/>
              <c:layout>
                <c:manualLayout>
                  <c:x val="-6.3646946566155355E-2"/>
                  <c:y val="-5.7668569012893689E-2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29C-4AE6-8136-5EF735C3D1F8}"/>
                </c:ext>
              </c:extLst>
            </c:dLbl>
            <c:dLbl>
              <c:idx val="11"/>
              <c:layout>
                <c:manualLayout>
                  <c:x val="-4.8264163598605046E-2"/>
                  <c:y val="-0.12294669907700979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529C-4AE6-8136-5EF735C3D1F8}"/>
                </c:ext>
              </c:extLst>
            </c:dLbl>
            <c:dLbl>
              <c:idx val="12"/>
              <c:layout>
                <c:manualLayout>
                  <c:x val="-6.9967109137378432E-4"/>
                  <c:y val="-0.16789790741915028"/>
                </c:manualLayout>
              </c:layout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529C-4AE6-8136-5EF735C3D1F8}"/>
                </c:ext>
              </c:extLst>
            </c:dLbl>
            <c:dLbl>
              <c:idx val="13"/>
              <c:layout>
                <c:manualLayout>
                  <c:x val="0.11652617794602121"/>
                  <c:y val="-0.10146145987458606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529C-4AE6-8136-5EF735C3D1F8}"/>
                </c:ext>
              </c:extLst>
            </c:dLbl>
            <c:dLbl>
              <c:idx val="14"/>
              <c:layout>
                <c:manualLayout>
                  <c:x val="0.10600599261802085"/>
                  <c:y val="-6.0165398435848672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529C-4AE6-8136-5EF735C3D1F8}"/>
                </c:ext>
              </c:extLst>
            </c:dLbl>
            <c:dLbl>
              <c:idx val="15"/>
              <c:layout>
                <c:manualLayout>
                  <c:x val="0.12904074195078818"/>
                  <c:y val="-1.6004544493764535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estFit"/>
              <c:showCatName val="1"/>
              <c:showPercent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529C-4AE6-8136-5EF735C3D1F8}"/>
                </c:ext>
              </c:extLst>
            </c:dLbl>
            <c:dLbl>
              <c:idx val="16"/>
              <c:layout>
                <c:manualLayout>
                  <c:x val="0.15703899421199097"/>
                  <c:y val="-1.9462620201819852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29C-4AE6-8136-5EF735C3D1F8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CatName val="1"/>
            <c:showPercent val="1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'Main disease eggs 2016_679'!$R$30:$R$45</c:f>
              <c:strCache>
                <c:ptCount val="16"/>
                <c:pt idx="0">
                  <c:v>Leukemias</c:v>
                </c:pt>
                <c:pt idx="1">
                  <c:v>ALL</c:v>
                </c:pt>
                <c:pt idx="2">
                  <c:v>CML</c:v>
                </c:pt>
                <c:pt idx="3">
                  <c:v>MDS/MPN</c:v>
                </c:pt>
                <c:pt idx="4">
                  <c:v>CLL</c:v>
                </c:pt>
                <c:pt idx="5">
                  <c:v>PCD</c:v>
                </c:pt>
                <c:pt idx="6">
                  <c:v>HL</c:v>
                </c:pt>
                <c:pt idx="7">
                  <c:v>NHL</c:v>
                </c:pt>
                <c:pt idx="8">
                  <c:v>Neuroblastoma</c:v>
                </c:pt>
                <c:pt idx="9">
                  <c:v>Soft tissue sarcoma/Ewing</c:v>
                </c:pt>
                <c:pt idx="10">
                  <c:v>Germinal tumors </c:v>
                </c:pt>
                <c:pt idx="11">
                  <c:v>Breast</c:v>
                </c:pt>
                <c:pt idx="12">
                  <c:v>Other ST</c:v>
                </c:pt>
                <c:pt idx="13">
                  <c:v>Non malignant</c:v>
                </c:pt>
                <c:pt idx="14">
                  <c:v>AID</c:v>
                </c:pt>
                <c:pt idx="15">
                  <c:v>Others </c:v>
                </c:pt>
              </c:strCache>
            </c:strRef>
          </c:cat>
          <c:val>
            <c:numRef>
              <c:f>'Main disease eggs 2016_679'!$T$30:$T$45</c:f>
              <c:numCache>
                <c:formatCode>General</c:formatCode>
                <c:ptCount val="16"/>
                <c:pt idx="0">
                  <c:v>464</c:v>
                </c:pt>
                <c:pt idx="5">
                  <c:v>11931</c:v>
                </c:pt>
                <c:pt idx="6">
                  <c:v>2045</c:v>
                </c:pt>
                <c:pt idx="7">
                  <c:v>6498</c:v>
                </c:pt>
                <c:pt idx="8">
                  <c:v>479</c:v>
                </c:pt>
                <c:pt idx="9">
                  <c:v>190</c:v>
                </c:pt>
                <c:pt idx="10">
                  <c:v>399</c:v>
                </c:pt>
                <c:pt idx="11">
                  <c:v>21</c:v>
                </c:pt>
                <c:pt idx="12">
                  <c:v>394</c:v>
                </c:pt>
                <c:pt idx="13">
                  <c:v>21</c:v>
                </c:pt>
                <c:pt idx="14">
                  <c:v>351</c:v>
                </c:pt>
                <c:pt idx="1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529C-4AE6-8136-5EF735C3D1F8}"/>
            </c:ext>
          </c:extLst>
        </c:ser>
        <c:ser>
          <c:idx val="1"/>
          <c:order val="1"/>
          <c:tx>
            <c:strRef>
              <c:f>'Main disease eggs 2016_679'!$G$5</c:f>
              <c:strCache>
                <c:ptCount val="1"/>
                <c:pt idx="0">
                  <c:v>Auto</c:v>
                </c:pt>
              </c:strCache>
            </c:strRef>
          </c:tx>
          <c:dPt>
            <c:idx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529C-4AE6-8136-5EF735C3D1F8}"/>
              </c:ext>
            </c:extLst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529C-4AE6-8136-5EF735C3D1F8}"/>
              </c:ext>
            </c:extLst>
          </c:dPt>
          <c:dPt>
            <c:idx val="2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529C-4AE6-8136-5EF735C3D1F8}"/>
              </c:ext>
            </c:extLst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529C-4AE6-8136-5EF735C3D1F8}"/>
              </c:ext>
            </c:extLst>
          </c:dPt>
          <c:dPt>
            <c:idx val="4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529C-4AE6-8136-5EF735C3D1F8}"/>
              </c:ext>
            </c:extLst>
          </c:dPt>
          <c:dPt>
            <c:idx val="5"/>
            <c:spPr>
              <a:solidFill>
                <a:srgbClr val="99CCFF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529C-4AE6-8136-5EF735C3D1F8}"/>
              </c:ext>
            </c:extLst>
          </c:dPt>
          <c:dPt>
            <c:idx val="6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529C-4AE6-8136-5EF735C3D1F8}"/>
              </c:ext>
            </c:extLst>
          </c:dPt>
          <c:dPt>
            <c:idx val="7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529C-4AE6-8136-5EF735C3D1F8}"/>
              </c:ext>
            </c:extLst>
          </c:dPt>
          <c:dPt>
            <c:idx val="8"/>
            <c:spPr>
              <a:solidFill>
                <a:srgbClr val="FF66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529C-4AE6-8136-5EF735C3D1F8}"/>
              </c:ext>
            </c:extLst>
          </c:dPt>
          <c:dPt>
            <c:idx val="9"/>
            <c:spPr>
              <a:solidFill>
                <a:srgbClr val="FFCC99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529C-4AE6-8136-5EF735C3D1F8}"/>
              </c:ext>
            </c:extLst>
          </c:dPt>
          <c:dPt>
            <c:idx val="10"/>
            <c:spPr>
              <a:solidFill>
                <a:srgbClr val="FFCC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529C-4AE6-8136-5EF735C3D1F8}"/>
              </c:ext>
            </c:extLst>
          </c:dPt>
          <c:dPt>
            <c:idx val="11"/>
            <c:spPr>
              <a:solidFill>
                <a:srgbClr val="FFCC99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529C-4AE6-8136-5EF735C3D1F8}"/>
              </c:ext>
            </c:extLst>
          </c:dPt>
          <c:dPt>
            <c:idx val="12"/>
            <c:spPr>
              <a:solidFill>
                <a:srgbClr val="FFFF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529C-4AE6-8136-5EF735C3D1F8}"/>
              </c:ext>
            </c:extLst>
          </c:dPt>
          <c:dPt>
            <c:idx val="13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529C-4AE6-8136-5EF735C3D1F8}"/>
              </c:ext>
            </c:extLst>
          </c:dPt>
          <c:dPt>
            <c:idx val="14"/>
            <c:spPr>
              <a:solidFill>
                <a:srgbClr val="FF99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529C-4AE6-8136-5EF735C3D1F8}"/>
              </c:ext>
            </c:extLst>
          </c:dPt>
          <c:dPt>
            <c:idx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3F-529C-4AE6-8136-5EF735C3D1F8}"/>
              </c:ext>
            </c:extLst>
          </c:dPt>
          <c:dPt>
            <c:idx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40-529C-4AE6-8136-5EF735C3D1F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CatName val="1"/>
            <c:showPercent val="1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'Main disease eggs 2016_679'!$R$30:$R$45</c:f>
              <c:strCache>
                <c:ptCount val="16"/>
                <c:pt idx="0">
                  <c:v>Leukemias</c:v>
                </c:pt>
                <c:pt idx="1">
                  <c:v>ALL</c:v>
                </c:pt>
                <c:pt idx="2">
                  <c:v>CML</c:v>
                </c:pt>
                <c:pt idx="3">
                  <c:v>MDS/MPN</c:v>
                </c:pt>
                <c:pt idx="4">
                  <c:v>CLL</c:v>
                </c:pt>
                <c:pt idx="5">
                  <c:v>PCD</c:v>
                </c:pt>
                <c:pt idx="6">
                  <c:v>HL</c:v>
                </c:pt>
                <c:pt idx="7">
                  <c:v>NHL</c:v>
                </c:pt>
                <c:pt idx="8">
                  <c:v>Neuroblastoma</c:v>
                </c:pt>
                <c:pt idx="9">
                  <c:v>Soft tissue sarcoma/Ewing</c:v>
                </c:pt>
                <c:pt idx="10">
                  <c:v>Germinal tumors </c:v>
                </c:pt>
                <c:pt idx="11">
                  <c:v>Breast</c:v>
                </c:pt>
                <c:pt idx="12">
                  <c:v>Other ST</c:v>
                </c:pt>
                <c:pt idx="13">
                  <c:v>Non malignant</c:v>
                </c:pt>
                <c:pt idx="14">
                  <c:v>AID</c:v>
                </c:pt>
                <c:pt idx="15">
                  <c:v>Others </c:v>
                </c:pt>
              </c:strCache>
            </c:strRef>
          </c:cat>
          <c:val>
            <c:numRef>
              <c:f>'Main disease eggs 2016_679'!$G$29:$G$43</c:f>
              <c:numCache>
                <c:formatCode>General</c:formatCode>
                <c:ptCount val="15"/>
                <c:pt idx="0">
                  <c:v>464</c:v>
                </c:pt>
                <c:pt idx="5">
                  <c:v>11931</c:v>
                </c:pt>
                <c:pt idx="6">
                  <c:v>2045</c:v>
                </c:pt>
                <c:pt idx="7">
                  <c:v>6498</c:v>
                </c:pt>
                <c:pt idx="8">
                  <c:v>479</c:v>
                </c:pt>
                <c:pt idx="9">
                  <c:v>190</c:v>
                </c:pt>
                <c:pt idx="10">
                  <c:v>399</c:v>
                </c:pt>
                <c:pt idx="11">
                  <c:v>21</c:v>
                </c:pt>
                <c:pt idx="12">
                  <c:v>394</c:v>
                </c:pt>
                <c:pt idx="13">
                  <c:v>21</c:v>
                </c:pt>
                <c:pt idx="14">
                  <c:v>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1-529C-4AE6-8136-5EF735C3D1F8}"/>
            </c:ext>
          </c:extLst>
        </c:ser>
        <c:dLbls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6251897047842068"/>
          <c:y val="6.0654166666666655E-2"/>
          <c:w val="0.80369252078346087"/>
          <c:h val="0.78419120370370365"/>
        </c:manualLayout>
      </c:layout>
      <c:lineChart>
        <c:grouping val="standard"/>
        <c:ser>
          <c:idx val="1"/>
          <c:order val="0"/>
          <c:tx>
            <c:strRef>
              <c:f>'allo vs auto'!$A$67</c:f>
              <c:strCache>
                <c:ptCount val="1"/>
                <c:pt idx="0">
                  <c:v>Autologous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'allo vs auto'!$B$65:$AB$65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'allo vs auto'!$B$67:$AB$67</c:f>
              <c:numCache>
                <c:formatCode>General</c:formatCode>
                <c:ptCount val="27"/>
                <c:pt idx="0">
                  <c:v>2097</c:v>
                </c:pt>
                <c:pt idx="1">
                  <c:v>2786</c:v>
                </c:pt>
                <c:pt idx="2">
                  <c:v>3399</c:v>
                </c:pt>
                <c:pt idx="3">
                  <c:v>4645</c:v>
                </c:pt>
                <c:pt idx="4">
                  <c:v>6564</c:v>
                </c:pt>
                <c:pt idx="5">
                  <c:v>8243</c:v>
                </c:pt>
                <c:pt idx="6">
                  <c:v>10200</c:v>
                </c:pt>
                <c:pt idx="7">
                  <c:v>12199</c:v>
                </c:pt>
                <c:pt idx="8">
                  <c:v>13092</c:v>
                </c:pt>
                <c:pt idx="9">
                  <c:v>12841</c:v>
                </c:pt>
                <c:pt idx="10">
                  <c:v>12910</c:v>
                </c:pt>
                <c:pt idx="11">
                  <c:v>13242</c:v>
                </c:pt>
                <c:pt idx="12">
                  <c:v>13292</c:v>
                </c:pt>
                <c:pt idx="13">
                  <c:v>13937</c:v>
                </c:pt>
                <c:pt idx="14">
                  <c:v>14809</c:v>
                </c:pt>
                <c:pt idx="15">
                  <c:v>15278</c:v>
                </c:pt>
                <c:pt idx="16">
                  <c:v>15389</c:v>
                </c:pt>
                <c:pt idx="17">
                  <c:v>15491</c:v>
                </c:pt>
                <c:pt idx="18">
                  <c:v>16028</c:v>
                </c:pt>
                <c:pt idx="19">
                  <c:v>16591</c:v>
                </c:pt>
                <c:pt idx="20">
                  <c:v>17736</c:v>
                </c:pt>
                <c:pt idx="21">
                  <c:v>18605</c:v>
                </c:pt>
                <c:pt idx="22">
                  <c:v>19513</c:v>
                </c:pt>
                <c:pt idx="23">
                  <c:v>19859</c:v>
                </c:pt>
                <c:pt idx="24">
                  <c:v>20704</c:v>
                </c:pt>
                <c:pt idx="25">
                  <c:v>21596</c:v>
                </c:pt>
                <c:pt idx="26">
                  <c:v>22806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BF7-4D5C-8C04-1E4069849115}"/>
            </c:ext>
          </c:extLst>
        </c:ser>
        <c:ser>
          <c:idx val="0"/>
          <c:order val="1"/>
          <c:tx>
            <c:strRef>
              <c:f>'allo vs auto'!$A$66</c:f>
              <c:strCache>
                <c:ptCount val="1"/>
                <c:pt idx="0">
                  <c:v>Allogeneic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strRef>
              <c:f>'allo vs auto'!$B$65:$AB$65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'allo vs auto'!$B$66:$AB$66</c:f>
              <c:numCache>
                <c:formatCode>General</c:formatCode>
                <c:ptCount val="27"/>
                <c:pt idx="0">
                  <c:v>2137</c:v>
                </c:pt>
                <c:pt idx="1">
                  <c:v>2175</c:v>
                </c:pt>
                <c:pt idx="2">
                  <c:v>2666</c:v>
                </c:pt>
                <c:pt idx="3">
                  <c:v>3092</c:v>
                </c:pt>
                <c:pt idx="4">
                  <c:v>3502</c:v>
                </c:pt>
                <c:pt idx="5">
                  <c:v>3858</c:v>
                </c:pt>
                <c:pt idx="6">
                  <c:v>4393</c:v>
                </c:pt>
                <c:pt idx="7">
                  <c:v>4751</c:v>
                </c:pt>
                <c:pt idx="8">
                  <c:v>5308</c:v>
                </c:pt>
                <c:pt idx="9">
                  <c:v>5879</c:v>
                </c:pt>
                <c:pt idx="10">
                  <c:v>6456</c:v>
                </c:pt>
                <c:pt idx="11">
                  <c:v>6426</c:v>
                </c:pt>
                <c:pt idx="12">
                  <c:v>6915</c:v>
                </c:pt>
                <c:pt idx="13">
                  <c:v>7091</c:v>
                </c:pt>
                <c:pt idx="14">
                  <c:v>7407</c:v>
                </c:pt>
                <c:pt idx="15">
                  <c:v>8890</c:v>
                </c:pt>
                <c:pt idx="16">
                  <c:v>9661</c:v>
                </c:pt>
                <c:pt idx="17">
                  <c:v>10072</c:v>
                </c:pt>
                <c:pt idx="18">
                  <c:v>10782</c:v>
                </c:pt>
                <c:pt idx="19">
                  <c:v>11442</c:v>
                </c:pt>
                <c:pt idx="20">
                  <c:v>12276</c:v>
                </c:pt>
                <c:pt idx="21">
                  <c:v>13470</c:v>
                </c:pt>
                <c:pt idx="22">
                  <c:v>14165</c:v>
                </c:pt>
                <c:pt idx="23">
                  <c:v>14950</c:v>
                </c:pt>
                <c:pt idx="24">
                  <c:v>15765</c:v>
                </c:pt>
                <c:pt idx="25">
                  <c:v>16030</c:v>
                </c:pt>
                <c:pt idx="26">
                  <c:v>16507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BF7-4D5C-8C04-1E4069849115}"/>
            </c:ext>
          </c:extLst>
        </c:ser>
        <c:dLbls/>
        <c:marker val="1"/>
        <c:axId val="67205760"/>
        <c:axId val="67224320"/>
      </c:lineChart>
      <c:catAx>
        <c:axId val="67205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65754603776306"/>
              <c:y val="0.90464025759666644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67224320"/>
        <c:crosses val="autoZero"/>
        <c:auto val="1"/>
        <c:lblAlgn val="ctr"/>
        <c:lblOffset val="100"/>
        <c:tickLblSkip val="2"/>
        <c:tickMarkSkip val="1"/>
      </c:catAx>
      <c:valAx>
        <c:axId val="672243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N. Patients</a:t>
                </a:r>
              </a:p>
            </c:rich>
          </c:tx>
          <c:layout>
            <c:manualLayout>
              <c:xMode val="edge"/>
              <c:yMode val="edge"/>
              <c:x val="2.2112725859222325E-2"/>
              <c:y val="0.3450187500000001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6720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885905214998369"/>
          <c:y val="9.106556268095356E-2"/>
          <c:w val="0.42487883683360272"/>
          <c:h val="9.2783775739372784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 b="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pPr>
      <a:endParaRPr lang="es-E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4545570649018924"/>
          <c:y val="8.2268749999999988E-2"/>
          <c:w val="0.80463398351329385"/>
          <c:h val="0.78264282407407404"/>
        </c:manualLayout>
      </c:layout>
      <c:lineChart>
        <c:grouping val="standard"/>
        <c:ser>
          <c:idx val="0"/>
          <c:order val="0"/>
          <c:tx>
            <c:strRef>
              <c:f>'HSCT by donor type'!$B$3</c:f>
              <c:strCache>
                <c:ptCount val="1"/>
                <c:pt idx="0">
                  <c:v>HLA identical sibling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'HSCT by donor type'!$A$4:$A$30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'HSCT by donor type'!$B$4:$B$30</c:f>
              <c:numCache>
                <c:formatCode>General</c:formatCode>
                <c:ptCount val="27"/>
                <c:pt idx="0">
                  <c:v>1838</c:v>
                </c:pt>
                <c:pt idx="1">
                  <c:v>1857</c:v>
                </c:pt>
                <c:pt idx="2">
                  <c:v>2200</c:v>
                </c:pt>
                <c:pt idx="3">
                  <c:v>2489</c:v>
                </c:pt>
                <c:pt idx="4">
                  <c:v>2722</c:v>
                </c:pt>
                <c:pt idx="5">
                  <c:v>2818</c:v>
                </c:pt>
                <c:pt idx="6">
                  <c:v>3086</c:v>
                </c:pt>
                <c:pt idx="7">
                  <c:v>3228</c:v>
                </c:pt>
                <c:pt idx="8">
                  <c:v>3492</c:v>
                </c:pt>
                <c:pt idx="9">
                  <c:v>3717</c:v>
                </c:pt>
                <c:pt idx="10">
                  <c:v>4052</c:v>
                </c:pt>
                <c:pt idx="11">
                  <c:v>3937</c:v>
                </c:pt>
                <c:pt idx="12">
                  <c:v>4196</c:v>
                </c:pt>
                <c:pt idx="13">
                  <c:v>4157</c:v>
                </c:pt>
                <c:pt idx="14">
                  <c:v>4137</c:v>
                </c:pt>
                <c:pt idx="15">
                  <c:v>4759</c:v>
                </c:pt>
                <c:pt idx="16">
                  <c:v>4836</c:v>
                </c:pt>
                <c:pt idx="17">
                  <c:v>4725</c:v>
                </c:pt>
                <c:pt idx="18">
                  <c:v>4921</c:v>
                </c:pt>
                <c:pt idx="19">
                  <c:v>4891</c:v>
                </c:pt>
                <c:pt idx="20">
                  <c:v>5028</c:v>
                </c:pt>
                <c:pt idx="21">
                  <c:v>5391</c:v>
                </c:pt>
                <c:pt idx="22">
                  <c:v>5511</c:v>
                </c:pt>
                <c:pt idx="23">
                  <c:v>5609</c:v>
                </c:pt>
                <c:pt idx="24">
                  <c:v>5686</c:v>
                </c:pt>
                <c:pt idx="25">
                  <c:v>5561</c:v>
                </c:pt>
                <c:pt idx="26">
                  <c:v>5702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2BD-49B0-8BF9-FE99AEF72979}"/>
            </c:ext>
          </c:extLst>
        </c:ser>
        <c:ser>
          <c:idx val="1"/>
          <c:order val="1"/>
          <c:tx>
            <c:strRef>
              <c:f>'HSCT by donor type'!$C$3</c:f>
              <c:strCache>
                <c:ptCount val="1"/>
                <c:pt idx="0">
                  <c:v>Haploidentical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'HSCT by donor type'!$A$4:$A$30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'HSCT by donor type'!$C$4:$C$30</c:f>
              <c:numCache>
                <c:formatCode>General</c:formatCode>
                <c:ptCount val="27"/>
                <c:pt idx="0">
                  <c:v>118</c:v>
                </c:pt>
                <c:pt idx="1">
                  <c:v>101</c:v>
                </c:pt>
                <c:pt idx="2">
                  <c:v>170</c:v>
                </c:pt>
                <c:pt idx="3">
                  <c:v>147</c:v>
                </c:pt>
                <c:pt idx="4">
                  <c:v>195</c:v>
                </c:pt>
                <c:pt idx="5">
                  <c:v>276</c:v>
                </c:pt>
                <c:pt idx="6">
                  <c:v>354</c:v>
                </c:pt>
                <c:pt idx="7">
                  <c:v>362</c:v>
                </c:pt>
                <c:pt idx="8">
                  <c:v>399</c:v>
                </c:pt>
                <c:pt idx="9">
                  <c:v>429</c:v>
                </c:pt>
                <c:pt idx="10">
                  <c:v>445</c:v>
                </c:pt>
                <c:pt idx="11">
                  <c:v>425</c:v>
                </c:pt>
                <c:pt idx="12">
                  <c:v>412</c:v>
                </c:pt>
                <c:pt idx="13">
                  <c:v>427</c:v>
                </c:pt>
                <c:pt idx="14">
                  <c:v>432</c:v>
                </c:pt>
                <c:pt idx="15">
                  <c:v>514</c:v>
                </c:pt>
                <c:pt idx="16">
                  <c:v>535</c:v>
                </c:pt>
                <c:pt idx="17">
                  <c:v>546</c:v>
                </c:pt>
                <c:pt idx="18">
                  <c:v>521</c:v>
                </c:pt>
                <c:pt idx="19">
                  <c:v>630</c:v>
                </c:pt>
                <c:pt idx="20">
                  <c:v>648</c:v>
                </c:pt>
                <c:pt idx="21">
                  <c:v>797</c:v>
                </c:pt>
                <c:pt idx="22">
                  <c:v>1000</c:v>
                </c:pt>
                <c:pt idx="23">
                  <c:v>1327</c:v>
                </c:pt>
                <c:pt idx="24">
                  <c:v>1641</c:v>
                </c:pt>
                <c:pt idx="25">
                  <c:v>2012</c:v>
                </c:pt>
                <c:pt idx="26">
                  <c:v>2337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2BD-49B0-8BF9-FE99AEF72979}"/>
            </c:ext>
          </c:extLst>
        </c:ser>
        <c:ser>
          <c:idx val="3"/>
          <c:order val="2"/>
          <c:tx>
            <c:strRef>
              <c:f>'HSCT by donor type'!$E$3</c:f>
              <c:strCache>
                <c:ptCount val="1"/>
                <c:pt idx="0">
                  <c:v>Unrelated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'HSCT by donor type'!$A$4:$A$30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'HSCT by donor type'!$E$4:$E$30</c:f>
              <c:numCache>
                <c:formatCode>General</c:formatCode>
                <c:ptCount val="27"/>
                <c:pt idx="0">
                  <c:v>181</c:v>
                </c:pt>
                <c:pt idx="1">
                  <c:v>217</c:v>
                </c:pt>
                <c:pt idx="2">
                  <c:v>296</c:v>
                </c:pt>
                <c:pt idx="3">
                  <c:v>456</c:v>
                </c:pt>
                <c:pt idx="4">
                  <c:v>585</c:v>
                </c:pt>
                <c:pt idx="5">
                  <c:v>764</c:v>
                </c:pt>
                <c:pt idx="6">
                  <c:v>953</c:v>
                </c:pt>
                <c:pt idx="7">
                  <c:v>1161</c:v>
                </c:pt>
                <c:pt idx="8">
                  <c:v>1417</c:v>
                </c:pt>
                <c:pt idx="9">
                  <c:v>1733</c:v>
                </c:pt>
                <c:pt idx="10">
                  <c:v>1959</c:v>
                </c:pt>
                <c:pt idx="11">
                  <c:v>2064</c:v>
                </c:pt>
                <c:pt idx="12">
                  <c:v>2307</c:v>
                </c:pt>
                <c:pt idx="13">
                  <c:v>2507</c:v>
                </c:pt>
                <c:pt idx="14">
                  <c:v>2838</c:v>
                </c:pt>
                <c:pt idx="15">
                  <c:v>3617</c:v>
                </c:pt>
                <c:pt idx="16">
                  <c:v>3783</c:v>
                </c:pt>
                <c:pt idx="17">
                  <c:v>4216</c:v>
                </c:pt>
                <c:pt idx="18">
                  <c:v>4634</c:v>
                </c:pt>
                <c:pt idx="19">
                  <c:v>5167</c:v>
                </c:pt>
                <c:pt idx="20">
                  <c:v>5817</c:v>
                </c:pt>
                <c:pt idx="21">
                  <c:v>6510</c:v>
                </c:pt>
                <c:pt idx="22">
                  <c:v>6952</c:v>
                </c:pt>
                <c:pt idx="23">
                  <c:v>7343</c:v>
                </c:pt>
                <c:pt idx="24">
                  <c:v>7858</c:v>
                </c:pt>
                <c:pt idx="25">
                  <c:v>8022</c:v>
                </c:pt>
                <c:pt idx="26">
                  <c:v>8071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2BD-49B0-8BF9-FE99AEF72979}"/>
            </c:ext>
          </c:extLst>
        </c:ser>
        <c:ser>
          <c:idx val="7"/>
          <c:order val="3"/>
          <c:tx>
            <c:strRef>
              <c:f>'HSCT by donor type'!$I$3</c:f>
              <c:strCache>
                <c:ptCount val="1"/>
                <c:pt idx="0">
                  <c:v>Cord blood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'HSCT by donor type'!$A$4:$A$30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'HSCT by donor type'!$J$4:$J$30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60</c:v>
                </c:pt>
                <c:pt idx="7">
                  <c:v>86</c:v>
                </c:pt>
                <c:pt idx="8">
                  <c:v>113</c:v>
                </c:pt>
                <c:pt idx="9">
                  <c:v>103</c:v>
                </c:pt>
                <c:pt idx="10">
                  <c:v>126</c:v>
                </c:pt>
                <c:pt idx="11">
                  <c:v>150</c:v>
                </c:pt>
                <c:pt idx="12">
                  <c:v>162</c:v>
                </c:pt>
                <c:pt idx="13">
                  <c:v>190</c:v>
                </c:pt>
                <c:pt idx="14">
                  <c:v>283</c:v>
                </c:pt>
                <c:pt idx="15">
                  <c:v>395</c:v>
                </c:pt>
                <c:pt idx="16">
                  <c:v>544</c:v>
                </c:pt>
                <c:pt idx="17">
                  <c:v>633</c:v>
                </c:pt>
                <c:pt idx="18">
                  <c:v>783</c:v>
                </c:pt>
                <c:pt idx="19">
                  <c:v>812</c:v>
                </c:pt>
                <c:pt idx="20">
                  <c:v>841</c:v>
                </c:pt>
                <c:pt idx="21">
                  <c:v>833</c:v>
                </c:pt>
                <c:pt idx="22">
                  <c:v>758</c:v>
                </c:pt>
                <c:pt idx="23">
                  <c:v>735</c:v>
                </c:pt>
                <c:pt idx="24">
                  <c:v>632</c:v>
                </c:pt>
                <c:pt idx="25">
                  <c:v>456</c:v>
                </c:pt>
                <c:pt idx="26">
                  <c:v>437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2BD-49B0-8BF9-FE99AEF72979}"/>
            </c:ext>
          </c:extLst>
        </c:ser>
        <c:dLbls/>
        <c:marker val="1"/>
        <c:axId val="67158016"/>
        <c:axId val="67159936"/>
      </c:lineChart>
      <c:catAx>
        <c:axId val="67158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67159936"/>
        <c:crosses val="autoZero"/>
        <c:auto val="1"/>
        <c:lblAlgn val="ctr"/>
        <c:lblOffset val="100"/>
        <c:tickLblSkip val="2"/>
      </c:catAx>
      <c:valAx>
        <c:axId val="67159936"/>
        <c:scaling>
          <c:orientation val="minMax"/>
          <c:max val="9000"/>
          <c:min val="0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N. Patients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6588296760710556E-2"/>
              <c:y val="0.3386266203703705"/>
            </c:manualLayout>
          </c:layout>
        </c:title>
        <c:numFmt formatCode="General" sourceLinked="1"/>
        <c:tickLblPos val="nextTo"/>
        <c:crossAx val="67158016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13278009984906541"/>
          <c:y val="9.7408101851851836E-2"/>
          <c:w val="0.34744528619528625"/>
          <c:h val="0.35076990740740749"/>
        </c:manualLayout>
      </c:layout>
    </c:legend>
    <c:plotVisOnly val="1"/>
    <c:dispBlanksAs val="gap"/>
  </c:chart>
  <c:txPr>
    <a:bodyPr/>
    <a:lstStyle/>
    <a:p>
      <a:pPr>
        <a:defRPr sz="1200" b="0">
          <a:latin typeface="Calibri" panose="020F0502020204030204" pitchFamily="34" charset="0"/>
          <a:cs typeface="Calibri" panose="020F0502020204030204" pitchFamily="34" charset="0"/>
        </a:defRPr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334492529623908"/>
          <c:y val="8.2928240740740747E-2"/>
          <c:w val="0.72953818192226205"/>
          <c:h val="0.78382337962962967"/>
        </c:manualLayout>
      </c:layout>
      <c:lineChart>
        <c:grouping val="standard"/>
        <c:ser>
          <c:idx val="0"/>
          <c:order val="0"/>
          <c:tx>
            <c:strRef>
              <c:f>'abs numbers version 2'!$B$33</c:f>
              <c:strCache>
                <c:ptCount val="1"/>
                <c:pt idx="0">
                  <c:v>AML</c:v>
                </c:pt>
              </c:strCache>
            </c:strRef>
          </c:tx>
          <c:marker>
            <c:symbol val="none"/>
          </c:marker>
          <c:cat>
            <c:strRef>
              <c:f>'abs numbers version 2'!$C$32:$AC$32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2'!$C$33:$AC$33</c:f>
              <c:numCache>
                <c:formatCode>General</c:formatCode>
                <c:ptCount val="27"/>
                <c:pt idx="0">
                  <c:v>494</c:v>
                </c:pt>
                <c:pt idx="1">
                  <c:v>529</c:v>
                </c:pt>
                <c:pt idx="2">
                  <c:v>628</c:v>
                </c:pt>
                <c:pt idx="3">
                  <c:v>762</c:v>
                </c:pt>
                <c:pt idx="4">
                  <c:v>900</c:v>
                </c:pt>
                <c:pt idx="5">
                  <c:v>952</c:v>
                </c:pt>
                <c:pt idx="6">
                  <c:v>1091</c:v>
                </c:pt>
                <c:pt idx="7">
                  <c:v>1163</c:v>
                </c:pt>
                <c:pt idx="8">
                  <c:v>1367</c:v>
                </c:pt>
                <c:pt idx="9">
                  <c:v>1477</c:v>
                </c:pt>
                <c:pt idx="10">
                  <c:v>1640</c:v>
                </c:pt>
                <c:pt idx="11">
                  <c:v>1713</c:v>
                </c:pt>
                <c:pt idx="12">
                  <c:v>1900</c:v>
                </c:pt>
                <c:pt idx="13">
                  <c:v>2163</c:v>
                </c:pt>
                <c:pt idx="14">
                  <c:v>2404</c:v>
                </c:pt>
                <c:pt idx="15">
                  <c:v>2702</c:v>
                </c:pt>
                <c:pt idx="16">
                  <c:v>3022</c:v>
                </c:pt>
                <c:pt idx="17">
                  <c:v>3269</c:v>
                </c:pt>
                <c:pt idx="18">
                  <c:v>3511</c:v>
                </c:pt>
                <c:pt idx="19">
                  <c:v>3731</c:v>
                </c:pt>
                <c:pt idx="20">
                  <c:v>3946</c:v>
                </c:pt>
                <c:pt idx="21">
                  <c:v>4405</c:v>
                </c:pt>
                <c:pt idx="22">
                  <c:v>4784</c:v>
                </c:pt>
                <c:pt idx="23">
                  <c:v>5228</c:v>
                </c:pt>
                <c:pt idx="24">
                  <c:v>5733</c:v>
                </c:pt>
                <c:pt idx="25">
                  <c:v>6189</c:v>
                </c:pt>
                <c:pt idx="26">
                  <c:v>6281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AE9-456C-BD42-070774A2761B}"/>
            </c:ext>
          </c:extLst>
        </c:ser>
        <c:ser>
          <c:idx val="1"/>
          <c:order val="1"/>
          <c:tx>
            <c:strRef>
              <c:f>'abs numbers version 2'!$B$34</c:f>
              <c:strCache>
                <c:ptCount val="1"/>
                <c:pt idx="0">
                  <c:v>ALL</c:v>
                </c:pt>
              </c:strCache>
            </c:strRef>
          </c:tx>
          <c:marker>
            <c:symbol val="none"/>
          </c:marker>
          <c:cat>
            <c:strRef>
              <c:f>'abs numbers version 2'!$C$32:$AC$32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2'!$C$34:$AC$34</c:f>
              <c:numCache>
                <c:formatCode>General</c:formatCode>
                <c:ptCount val="27"/>
                <c:pt idx="0">
                  <c:v>489</c:v>
                </c:pt>
                <c:pt idx="1">
                  <c:v>448</c:v>
                </c:pt>
                <c:pt idx="2">
                  <c:v>563</c:v>
                </c:pt>
                <c:pt idx="3">
                  <c:v>627</c:v>
                </c:pt>
                <c:pt idx="4">
                  <c:v>702</c:v>
                </c:pt>
                <c:pt idx="5">
                  <c:v>862</c:v>
                </c:pt>
                <c:pt idx="6">
                  <c:v>937</c:v>
                </c:pt>
                <c:pt idx="7">
                  <c:v>951</c:v>
                </c:pt>
                <c:pt idx="8">
                  <c:v>1064</c:v>
                </c:pt>
                <c:pt idx="9">
                  <c:v>1093</c:v>
                </c:pt>
                <c:pt idx="10">
                  <c:v>1147</c:v>
                </c:pt>
                <c:pt idx="11">
                  <c:v>1161</c:v>
                </c:pt>
                <c:pt idx="12">
                  <c:v>1315</c:v>
                </c:pt>
                <c:pt idx="13">
                  <c:v>1333</c:v>
                </c:pt>
                <c:pt idx="14">
                  <c:v>1380</c:v>
                </c:pt>
                <c:pt idx="15">
                  <c:v>1468</c:v>
                </c:pt>
                <c:pt idx="16">
                  <c:v>1689</c:v>
                </c:pt>
                <c:pt idx="17">
                  <c:v>1781</c:v>
                </c:pt>
                <c:pt idx="18">
                  <c:v>1860</c:v>
                </c:pt>
                <c:pt idx="19">
                  <c:v>1915</c:v>
                </c:pt>
                <c:pt idx="20">
                  <c:v>2007</c:v>
                </c:pt>
                <c:pt idx="21">
                  <c:v>2097</c:v>
                </c:pt>
                <c:pt idx="22">
                  <c:v>2254</c:v>
                </c:pt>
                <c:pt idx="23">
                  <c:v>2405</c:v>
                </c:pt>
                <c:pt idx="24">
                  <c:v>2455</c:v>
                </c:pt>
                <c:pt idx="25">
                  <c:v>2494</c:v>
                </c:pt>
                <c:pt idx="26">
                  <c:v>2651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AE9-456C-BD42-070774A2761B}"/>
            </c:ext>
          </c:extLst>
        </c:ser>
        <c:ser>
          <c:idx val="2"/>
          <c:order val="2"/>
          <c:tx>
            <c:strRef>
              <c:f>'abs numbers version 2'!$B$35</c:f>
              <c:strCache>
                <c:ptCount val="1"/>
                <c:pt idx="0">
                  <c:v>CML</c:v>
                </c:pt>
              </c:strCache>
            </c:strRef>
          </c:tx>
          <c:marker>
            <c:symbol val="none"/>
          </c:marker>
          <c:cat>
            <c:strRef>
              <c:f>'abs numbers version 2'!$C$32:$AC$32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2'!$C$35:$AC$35</c:f>
              <c:numCache>
                <c:formatCode>General</c:formatCode>
                <c:ptCount val="27"/>
                <c:pt idx="0">
                  <c:v>540</c:v>
                </c:pt>
                <c:pt idx="1">
                  <c:v>559</c:v>
                </c:pt>
                <c:pt idx="2">
                  <c:v>645</c:v>
                </c:pt>
                <c:pt idx="3">
                  <c:v>779</c:v>
                </c:pt>
                <c:pt idx="4">
                  <c:v>819</c:v>
                </c:pt>
                <c:pt idx="5">
                  <c:v>884</c:v>
                </c:pt>
                <c:pt idx="6">
                  <c:v>1127</c:v>
                </c:pt>
                <c:pt idx="7">
                  <c:v>1200</c:v>
                </c:pt>
                <c:pt idx="8">
                  <c:v>1295</c:v>
                </c:pt>
                <c:pt idx="9">
                  <c:v>1396</c:v>
                </c:pt>
                <c:pt idx="10">
                  <c:v>1318</c:v>
                </c:pt>
                <c:pt idx="11">
                  <c:v>994</c:v>
                </c:pt>
                <c:pt idx="12">
                  <c:v>986</c:v>
                </c:pt>
                <c:pt idx="13">
                  <c:v>792</c:v>
                </c:pt>
                <c:pt idx="14">
                  <c:v>802</c:v>
                </c:pt>
                <c:pt idx="15">
                  <c:v>684</c:v>
                </c:pt>
                <c:pt idx="16">
                  <c:v>619</c:v>
                </c:pt>
                <c:pt idx="17">
                  <c:v>434</c:v>
                </c:pt>
                <c:pt idx="18">
                  <c:v>387</c:v>
                </c:pt>
                <c:pt idx="19">
                  <c:v>385</c:v>
                </c:pt>
                <c:pt idx="20">
                  <c:v>416</c:v>
                </c:pt>
                <c:pt idx="21">
                  <c:v>391</c:v>
                </c:pt>
                <c:pt idx="22">
                  <c:v>377</c:v>
                </c:pt>
                <c:pt idx="23">
                  <c:v>398</c:v>
                </c:pt>
                <c:pt idx="24">
                  <c:v>413</c:v>
                </c:pt>
                <c:pt idx="25">
                  <c:v>398</c:v>
                </c:pt>
                <c:pt idx="26">
                  <c:v>384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AE9-456C-BD42-070774A2761B}"/>
            </c:ext>
          </c:extLst>
        </c:ser>
        <c:ser>
          <c:idx val="3"/>
          <c:order val="3"/>
          <c:tx>
            <c:strRef>
              <c:f>'abs numbers version 2'!$B$36</c:f>
              <c:strCache>
                <c:ptCount val="1"/>
                <c:pt idx="0">
                  <c:v>MDS/MPN</c:v>
                </c:pt>
              </c:strCache>
            </c:strRef>
          </c:tx>
          <c:marker>
            <c:symbol val="none"/>
          </c:marker>
          <c:cat>
            <c:strRef>
              <c:f>'abs numbers version 2'!$C$32:$AC$32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2'!$C$36:$AC$36</c:f>
              <c:numCache>
                <c:formatCode>General</c:formatCode>
                <c:ptCount val="27"/>
                <c:pt idx="0">
                  <c:v>86</c:v>
                </c:pt>
                <c:pt idx="1">
                  <c:v>93</c:v>
                </c:pt>
                <c:pt idx="2">
                  <c:v>136</c:v>
                </c:pt>
                <c:pt idx="3">
                  <c:v>154</c:v>
                </c:pt>
                <c:pt idx="4">
                  <c:v>196</c:v>
                </c:pt>
                <c:pt idx="5">
                  <c:v>249</c:v>
                </c:pt>
                <c:pt idx="6">
                  <c:v>268</c:v>
                </c:pt>
                <c:pt idx="7">
                  <c:v>321</c:v>
                </c:pt>
                <c:pt idx="8">
                  <c:v>334</c:v>
                </c:pt>
                <c:pt idx="9">
                  <c:v>389</c:v>
                </c:pt>
                <c:pt idx="10">
                  <c:v>454</c:v>
                </c:pt>
                <c:pt idx="11">
                  <c:v>514</c:v>
                </c:pt>
                <c:pt idx="12">
                  <c:v>607</c:v>
                </c:pt>
                <c:pt idx="13">
                  <c:v>683</c:v>
                </c:pt>
                <c:pt idx="14">
                  <c:v>748</c:v>
                </c:pt>
                <c:pt idx="15">
                  <c:v>956</c:v>
                </c:pt>
                <c:pt idx="16">
                  <c:v>1160</c:v>
                </c:pt>
                <c:pt idx="17">
                  <c:v>1347</c:v>
                </c:pt>
                <c:pt idx="18">
                  <c:v>1508</c:v>
                </c:pt>
                <c:pt idx="19">
                  <c:v>1599</c:v>
                </c:pt>
                <c:pt idx="20">
                  <c:v>1909</c:v>
                </c:pt>
                <c:pt idx="21">
                  <c:v>2074</c:v>
                </c:pt>
                <c:pt idx="22">
                  <c:v>2189</c:v>
                </c:pt>
                <c:pt idx="23">
                  <c:v>2214</c:v>
                </c:pt>
                <c:pt idx="24">
                  <c:v>2393</c:v>
                </c:pt>
                <c:pt idx="25">
                  <c:v>2407</c:v>
                </c:pt>
                <c:pt idx="26">
                  <c:v>2525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E9-456C-BD42-070774A2761B}"/>
            </c:ext>
          </c:extLst>
        </c:ser>
        <c:ser>
          <c:idx val="4"/>
          <c:order val="4"/>
          <c:tx>
            <c:strRef>
              <c:f>'abs numbers version 2'!$B$37</c:f>
              <c:strCache>
                <c:ptCount val="1"/>
                <c:pt idx="0">
                  <c:v>NHL,HD,CLL</c:v>
                </c:pt>
              </c:strCache>
            </c:strRef>
          </c:tx>
          <c:marker>
            <c:symbol val="none"/>
          </c:marker>
          <c:cat>
            <c:strRef>
              <c:f>'abs numbers version 2'!$C$32:$AC$32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2'!$C$37:$AC$37</c:f>
              <c:numCache>
                <c:formatCode>General</c:formatCode>
                <c:ptCount val="27"/>
                <c:pt idx="0">
                  <c:v>110</c:v>
                </c:pt>
                <c:pt idx="1">
                  <c:v>92</c:v>
                </c:pt>
                <c:pt idx="2">
                  <c:v>138</c:v>
                </c:pt>
                <c:pt idx="3">
                  <c:v>118</c:v>
                </c:pt>
                <c:pt idx="4">
                  <c:v>164</c:v>
                </c:pt>
                <c:pt idx="5">
                  <c:v>199</c:v>
                </c:pt>
                <c:pt idx="6">
                  <c:v>236</c:v>
                </c:pt>
                <c:pt idx="7">
                  <c:v>293</c:v>
                </c:pt>
                <c:pt idx="8">
                  <c:v>346</c:v>
                </c:pt>
                <c:pt idx="9">
                  <c:v>526</c:v>
                </c:pt>
                <c:pt idx="10">
                  <c:v>657</c:v>
                </c:pt>
                <c:pt idx="11">
                  <c:v>736</c:v>
                </c:pt>
                <c:pt idx="12">
                  <c:v>739</c:v>
                </c:pt>
                <c:pt idx="13">
                  <c:v>788</c:v>
                </c:pt>
                <c:pt idx="14">
                  <c:v>783</c:v>
                </c:pt>
                <c:pt idx="15">
                  <c:v>1277</c:v>
                </c:pt>
                <c:pt idx="16">
                  <c:v>1387</c:v>
                </c:pt>
                <c:pt idx="17">
                  <c:v>1460</c:v>
                </c:pt>
                <c:pt idx="18">
                  <c:v>1538</c:v>
                </c:pt>
                <c:pt idx="19">
                  <c:v>1724</c:v>
                </c:pt>
                <c:pt idx="20">
                  <c:v>1818</c:v>
                </c:pt>
                <c:pt idx="21">
                  <c:v>2028</c:v>
                </c:pt>
                <c:pt idx="22">
                  <c:v>1980</c:v>
                </c:pt>
                <c:pt idx="23">
                  <c:v>2123</c:v>
                </c:pt>
                <c:pt idx="24">
                  <c:v>2064</c:v>
                </c:pt>
                <c:pt idx="25">
                  <c:v>1829</c:v>
                </c:pt>
                <c:pt idx="26">
                  <c:v>1923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FAE9-456C-BD42-070774A2761B}"/>
            </c:ext>
          </c:extLst>
        </c:ser>
        <c:ser>
          <c:idx val="5"/>
          <c:order val="5"/>
          <c:tx>
            <c:strRef>
              <c:f>'abs numbers version 2'!$B$38</c:f>
              <c:strCache>
                <c:ptCount val="1"/>
                <c:pt idx="0">
                  <c:v>PCD</c:v>
                </c:pt>
              </c:strCache>
            </c:strRef>
          </c:tx>
          <c:marker>
            <c:symbol val="none"/>
          </c:marker>
          <c:cat>
            <c:strRef>
              <c:f>'abs numbers version 2'!$C$32:$AC$32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2'!$C$38:$AC$38</c:f>
              <c:numCache>
                <c:formatCode>General</c:formatCode>
                <c:ptCount val="27"/>
                <c:pt idx="0">
                  <c:v>46</c:v>
                </c:pt>
                <c:pt idx="1">
                  <c:v>65</c:v>
                </c:pt>
                <c:pt idx="2">
                  <c:v>78</c:v>
                </c:pt>
                <c:pt idx="3">
                  <c:v>89</c:v>
                </c:pt>
                <c:pt idx="4">
                  <c:v>99</c:v>
                </c:pt>
                <c:pt idx="5">
                  <c:v>103</c:v>
                </c:pt>
                <c:pt idx="6">
                  <c:v>125</c:v>
                </c:pt>
                <c:pt idx="7">
                  <c:v>151</c:v>
                </c:pt>
                <c:pt idx="8">
                  <c:v>177</c:v>
                </c:pt>
                <c:pt idx="9">
                  <c:v>242</c:v>
                </c:pt>
                <c:pt idx="10">
                  <c:v>295</c:v>
                </c:pt>
                <c:pt idx="11">
                  <c:v>273</c:v>
                </c:pt>
                <c:pt idx="12">
                  <c:v>297</c:v>
                </c:pt>
                <c:pt idx="13">
                  <c:v>247</c:v>
                </c:pt>
                <c:pt idx="14">
                  <c:v>175</c:v>
                </c:pt>
                <c:pt idx="15">
                  <c:v>540</c:v>
                </c:pt>
                <c:pt idx="16">
                  <c:v>504</c:v>
                </c:pt>
                <c:pt idx="17">
                  <c:v>508</c:v>
                </c:pt>
                <c:pt idx="18">
                  <c:v>527</c:v>
                </c:pt>
                <c:pt idx="19">
                  <c:v>569</c:v>
                </c:pt>
                <c:pt idx="20">
                  <c:v>566</c:v>
                </c:pt>
                <c:pt idx="21">
                  <c:v>611</c:v>
                </c:pt>
                <c:pt idx="22">
                  <c:v>678</c:v>
                </c:pt>
                <c:pt idx="23">
                  <c:v>606</c:v>
                </c:pt>
                <c:pt idx="24">
                  <c:v>580</c:v>
                </c:pt>
                <c:pt idx="25">
                  <c:v>567</c:v>
                </c:pt>
                <c:pt idx="26">
                  <c:v>463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FAE9-456C-BD42-070774A2761B}"/>
            </c:ext>
          </c:extLst>
        </c:ser>
        <c:ser>
          <c:idx val="6"/>
          <c:order val="6"/>
          <c:tx>
            <c:strRef>
              <c:f>'abs numbers version 2'!$B$39</c:f>
              <c:strCache>
                <c:ptCount val="1"/>
                <c:pt idx="0">
                  <c:v>ST</c:v>
                </c:pt>
              </c:strCache>
            </c:strRef>
          </c:tx>
          <c:marker>
            <c:symbol val="none"/>
          </c:marker>
          <c:cat>
            <c:strRef>
              <c:f>'abs numbers version 2'!$C$32:$AC$32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2'!$C$39:$AC$39</c:f>
              <c:numCache>
                <c:formatCode>General</c:formatCode>
                <c:ptCount val="27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9</c:v>
                </c:pt>
                <c:pt idx="4">
                  <c:v>13</c:v>
                </c:pt>
                <c:pt idx="5">
                  <c:v>17</c:v>
                </c:pt>
                <c:pt idx="6">
                  <c:v>19</c:v>
                </c:pt>
                <c:pt idx="7">
                  <c:v>15</c:v>
                </c:pt>
                <c:pt idx="8">
                  <c:v>29</c:v>
                </c:pt>
                <c:pt idx="9">
                  <c:v>43</c:v>
                </c:pt>
                <c:pt idx="10">
                  <c:v>113</c:v>
                </c:pt>
                <c:pt idx="11">
                  <c:v>149</c:v>
                </c:pt>
                <c:pt idx="12">
                  <c:v>159</c:v>
                </c:pt>
                <c:pt idx="13">
                  <c:v>136</c:v>
                </c:pt>
                <c:pt idx="14">
                  <c:v>123</c:v>
                </c:pt>
                <c:pt idx="15">
                  <c:v>130</c:v>
                </c:pt>
                <c:pt idx="16">
                  <c:v>85</c:v>
                </c:pt>
                <c:pt idx="17">
                  <c:v>63</c:v>
                </c:pt>
                <c:pt idx="18">
                  <c:v>62</c:v>
                </c:pt>
                <c:pt idx="19">
                  <c:v>85</c:v>
                </c:pt>
                <c:pt idx="20">
                  <c:v>81</c:v>
                </c:pt>
                <c:pt idx="21">
                  <c:v>74</c:v>
                </c:pt>
                <c:pt idx="22">
                  <c:v>56</c:v>
                </c:pt>
                <c:pt idx="23">
                  <c:v>60</c:v>
                </c:pt>
                <c:pt idx="24">
                  <c:v>44</c:v>
                </c:pt>
                <c:pt idx="25">
                  <c:v>38</c:v>
                </c:pt>
                <c:pt idx="26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E9-456C-BD42-070774A2761B}"/>
            </c:ext>
          </c:extLst>
        </c:ser>
        <c:ser>
          <c:idx val="7"/>
          <c:order val="7"/>
          <c:tx>
            <c:strRef>
              <c:f>'abs numbers version 2'!$B$40</c:f>
              <c:strCache>
                <c:ptCount val="1"/>
                <c:pt idx="0">
                  <c:v>NMD</c:v>
                </c:pt>
              </c:strCache>
            </c:strRef>
          </c:tx>
          <c:marker>
            <c:symbol val="none"/>
          </c:marker>
          <c:cat>
            <c:strRef>
              <c:f>'abs numbers version 2'!$C$32:$AC$32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2'!$C$40:$AC$40</c:f>
              <c:numCache>
                <c:formatCode>General</c:formatCode>
                <c:ptCount val="27"/>
                <c:pt idx="0">
                  <c:v>339</c:v>
                </c:pt>
                <c:pt idx="1">
                  <c:v>358</c:v>
                </c:pt>
                <c:pt idx="2">
                  <c:v>436</c:v>
                </c:pt>
                <c:pt idx="3">
                  <c:v>492</c:v>
                </c:pt>
                <c:pt idx="4">
                  <c:v>539</c:v>
                </c:pt>
                <c:pt idx="5">
                  <c:v>531</c:v>
                </c:pt>
                <c:pt idx="6">
                  <c:v>507</c:v>
                </c:pt>
                <c:pt idx="7">
                  <c:v>580</c:v>
                </c:pt>
                <c:pt idx="8">
                  <c:v>603</c:v>
                </c:pt>
                <c:pt idx="9">
                  <c:v>610</c:v>
                </c:pt>
                <c:pt idx="10">
                  <c:v>705</c:v>
                </c:pt>
                <c:pt idx="11">
                  <c:v>740</c:v>
                </c:pt>
                <c:pt idx="12">
                  <c:v>805</c:v>
                </c:pt>
                <c:pt idx="13">
                  <c:v>839</c:v>
                </c:pt>
                <c:pt idx="14">
                  <c:v>938</c:v>
                </c:pt>
                <c:pt idx="15">
                  <c:v>1048</c:v>
                </c:pt>
                <c:pt idx="16">
                  <c:v>1115</c:v>
                </c:pt>
                <c:pt idx="17">
                  <c:v>1141</c:v>
                </c:pt>
                <c:pt idx="18">
                  <c:v>1314</c:v>
                </c:pt>
                <c:pt idx="19">
                  <c:v>1369</c:v>
                </c:pt>
                <c:pt idx="20">
                  <c:v>1447</c:v>
                </c:pt>
                <c:pt idx="21">
                  <c:v>1692</c:v>
                </c:pt>
                <c:pt idx="22">
                  <c:v>1734</c:v>
                </c:pt>
                <c:pt idx="23">
                  <c:v>1796</c:v>
                </c:pt>
                <c:pt idx="24">
                  <c:v>1927</c:v>
                </c:pt>
                <c:pt idx="25">
                  <c:v>1985</c:v>
                </c:pt>
                <c:pt idx="26">
                  <c:v>2087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FAE9-456C-BD42-070774A2761B}"/>
            </c:ext>
          </c:extLst>
        </c:ser>
        <c:ser>
          <c:idx val="8"/>
          <c:order val="8"/>
          <c:tx>
            <c:strRef>
              <c:f>'abs numbers version 2'!$B$41</c:f>
              <c:strCache>
                <c:ptCount val="1"/>
                <c:pt idx="0">
                  <c:v>Others</c:v>
                </c:pt>
              </c:strCache>
            </c:strRef>
          </c:tx>
          <c:marker>
            <c:symbol val="none"/>
          </c:marker>
          <c:cat>
            <c:strRef>
              <c:f>'abs numbers version 2'!$C$32:$AC$32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2'!$C$41:$AC$41</c:f>
              <c:numCache>
                <c:formatCode>General</c:formatCode>
                <c:ptCount val="27"/>
                <c:pt idx="0">
                  <c:v>28</c:v>
                </c:pt>
                <c:pt idx="1">
                  <c:v>23</c:v>
                </c:pt>
                <c:pt idx="2">
                  <c:v>32</c:v>
                </c:pt>
                <c:pt idx="3">
                  <c:v>62</c:v>
                </c:pt>
                <c:pt idx="4">
                  <c:v>70</c:v>
                </c:pt>
                <c:pt idx="5">
                  <c:v>61</c:v>
                </c:pt>
                <c:pt idx="6">
                  <c:v>83</c:v>
                </c:pt>
                <c:pt idx="7">
                  <c:v>77</c:v>
                </c:pt>
                <c:pt idx="8">
                  <c:v>93</c:v>
                </c:pt>
                <c:pt idx="9">
                  <c:v>103</c:v>
                </c:pt>
                <c:pt idx="10">
                  <c:v>127</c:v>
                </c:pt>
                <c:pt idx="11">
                  <c:v>146</c:v>
                </c:pt>
                <c:pt idx="12">
                  <c:v>107</c:v>
                </c:pt>
                <c:pt idx="13">
                  <c:v>111</c:v>
                </c:pt>
                <c:pt idx="14">
                  <c:v>54</c:v>
                </c:pt>
                <c:pt idx="15">
                  <c:v>85</c:v>
                </c:pt>
                <c:pt idx="16">
                  <c:v>80</c:v>
                </c:pt>
                <c:pt idx="17">
                  <c:v>69</c:v>
                </c:pt>
                <c:pt idx="18">
                  <c:v>75</c:v>
                </c:pt>
                <c:pt idx="19">
                  <c:v>65</c:v>
                </c:pt>
                <c:pt idx="20">
                  <c:v>84</c:v>
                </c:pt>
                <c:pt idx="21">
                  <c:v>98</c:v>
                </c:pt>
                <c:pt idx="22">
                  <c:v>113</c:v>
                </c:pt>
                <c:pt idx="23">
                  <c:v>120</c:v>
                </c:pt>
                <c:pt idx="24">
                  <c:v>139</c:v>
                </c:pt>
                <c:pt idx="25">
                  <c:v>123</c:v>
                </c:pt>
                <c:pt idx="26">
                  <c:v>160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FAE9-456C-BD42-070774A2761B}"/>
            </c:ext>
          </c:extLst>
        </c:ser>
        <c:dLbls/>
        <c:marker val="1"/>
        <c:axId val="67608576"/>
        <c:axId val="67610496"/>
      </c:lineChart>
      <c:catAx>
        <c:axId val="67608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67610496"/>
        <c:crosses val="autoZero"/>
        <c:auto val="1"/>
        <c:lblAlgn val="ctr"/>
        <c:lblOffset val="100"/>
        <c:tickLblSkip val="2"/>
      </c:catAx>
      <c:valAx>
        <c:axId val="67610496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HSCT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3032800961703599E-3"/>
              <c:y val="0.33605115740740749"/>
            </c:manualLayout>
          </c:layout>
        </c:title>
        <c:numFmt formatCode="General" sourceLinked="1"/>
        <c:tickLblPos val="nextTo"/>
        <c:crossAx val="67608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51004636785152"/>
          <c:y val="0.10091788526434194"/>
          <c:w val="0.17448995363214839"/>
          <c:h val="0.7534548181477315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 b="0"/>
      </a:pPr>
      <a:endParaRPr lang="es-E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1444444444444446"/>
          <c:y val="0.10011944444444446"/>
          <c:w val="0.72972308088614113"/>
          <c:h val="0.78556944444444432"/>
        </c:manualLayout>
      </c:layout>
      <c:lineChart>
        <c:grouping val="standard"/>
        <c:ser>
          <c:idx val="0"/>
          <c:order val="0"/>
          <c:tx>
            <c:strRef>
              <c:f>'abs numbers version 2'!$B$6</c:f>
              <c:strCache>
                <c:ptCount val="1"/>
                <c:pt idx="0">
                  <c:v>Leukemia</c:v>
                </c:pt>
              </c:strCache>
            </c:strRef>
          </c:tx>
          <c:marker>
            <c:symbol val="none"/>
          </c:marker>
          <c:cat>
            <c:strRef>
              <c:f>'abs numbers version 2'!$C$5:$AC$5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2'!$C$6:$AC$6</c:f>
              <c:numCache>
                <c:formatCode>General</c:formatCode>
                <c:ptCount val="27"/>
                <c:pt idx="0">
                  <c:v>756</c:v>
                </c:pt>
                <c:pt idx="1">
                  <c:v>938</c:v>
                </c:pt>
                <c:pt idx="2">
                  <c:v>973</c:v>
                </c:pt>
                <c:pt idx="3">
                  <c:v>1076</c:v>
                </c:pt>
                <c:pt idx="4">
                  <c:v>1230</c:v>
                </c:pt>
                <c:pt idx="5">
                  <c:v>1383</c:v>
                </c:pt>
                <c:pt idx="6">
                  <c:v>1442</c:v>
                </c:pt>
                <c:pt idx="7">
                  <c:v>1476</c:v>
                </c:pt>
                <c:pt idx="8">
                  <c:v>1694</c:v>
                </c:pt>
                <c:pt idx="9">
                  <c:v>1643</c:v>
                </c:pt>
                <c:pt idx="10">
                  <c:v>1589</c:v>
                </c:pt>
                <c:pt idx="11">
                  <c:v>1441</c:v>
                </c:pt>
                <c:pt idx="12">
                  <c:v>1347</c:v>
                </c:pt>
                <c:pt idx="13">
                  <c:v>1273</c:v>
                </c:pt>
                <c:pt idx="14">
                  <c:v>1326</c:v>
                </c:pt>
                <c:pt idx="15">
                  <c:v>1118</c:v>
                </c:pt>
                <c:pt idx="16">
                  <c:v>1022</c:v>
                </c:pt>
                <c:pt idx="17">
                  <c:v>803</c:v>
                </c:pt>
                <c:pt idx="18">
                  <c:v>904</c:v>
                </c:pt>
                <c:pt idx="19">
                  <c:v>685</c:v>
                </c:pt>
                <c:pt idx="20">
                  <c:v>623</c:v>
                </c:pt>
                <c:pt idx="21">
                  <c:v>598</c:v>
                </c:pt>
                <c:pt idx="22">
                  <c:v>542</c:v>
                </c:pt>
                <c:pt idx="23">
                  <c:v>475</c:v>
                </c:pt>
                <c:pt idx="24">
                  <c:v>486</c:v>
                </c:pt>
                <c:pt idx="25">
                  <c:v>503</c:v>
                </c:pt>
                <c:pt idx="26">
                  <c:v>447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CE2-4A1E-86D4-943E7537C853}"/>
            </c:ext>
          </c:extLst>
        </c:ser>
        <c:ser>
          <c:idx val="1"/>
          <c:order val="1"/>
          <c:tx>
            <c:strRef>
              <c:f>'abs numbers version 2'!$B$7</c:f>
              <c:strCache>
                <c:ptCount val="1"/>
                <c:pt idx="0">
                  <c:v>NHL,HD,CLL</c:v>
                </c:pt>
              </c:strCache>
            </c:strRef>
          </c:tx>
          <c:marker>
            <c:symbol val="none"/>
          </c:marker>
          <c:cat>
            <c:strRef>
              <c:f>'abs numbers version 2'!$C$5:$AC$5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2'!$C$7:$AC$7</c:f>
              <c:numCache>
                <c:formatCode>General</c:formatCode>
                <c:ptCount val="27"/>
                <c:pt idx="0">
                  <c:v>818</c:v>
                </c:pt>
                <c:pt idx="1">
                  <c:v>1074</c:v>
                </c:pt>
                <c:pt idx="2">
                  <c:v>1397</c:v>
                </c:pt>
                <c:pt idx="3">
                  <c:v>1973</c:v>
                </c:pt>
                <c:pt idx="4">
                  <c:v>2588</c:v>
                </c:pt>
                <c:pt idx="5">
                  <c:v>3148</c:v>
                </c:pt>
                <c:pt idx="6">
                  <c:v>3496</c:v>
                </c:pt>
                <c:pt idx="7">
                  <c:v>4234</c:v>
                </c:pt>
                <c:pt idx="8">
                  <c:v>4750</c:v>
                </c:pt>
                <c:pt idx="9">
                  <c:v>4800</c:v>
                </c:pt>
                <c:pt idx="10">
                  <c:v>5408</c:v>
                </c:pt>
                <c:pt idx="11">
                  <c:v>5629</c:v>
                </c:pt>
                <c:pt idx="12">
                  <c:v>5716</c:v>
                </c:pt>
                <c:pt idx="13">
                  <c:v>5935</c:v>
                </c:pt>
                <c:pt idx="14">
                  <c:v>6199</c:v>
                </c:pt>
                <c:pt idx="15">
                  <c:v>6474</c:v>
                </c:pt>
                <c:pt idx="16">
                  <c:v>6539</c:v>
                </c:pt>
                <c:pt idx="17">
                  <c:v>6574</c:v>
                </c:pt>
                <c:pt idx="18">
                  <c:v>6808</c:v>
                </c:pt>
                <c:pt idx="19">
                  <c:v>7191</c:v>
                </c:pt>
                <c:pt idx="20">
                  <c:v>7564</c:v>
                </c:pt>
                <c:pt idx="21">
                  <c:v>7756</c:v>
                </c:pt>
                <c:pt idx="22">
                  <c:v>7959</c:v>
                </c:pt>
                <c:pt idx="23">
                  <c:v>7905</c:v>
                </c:pt>
                <c:pt idx="24">
                  <c:v>8106</c:v>
                </c:pt>
                <c:pt idx="25">
                  <c:v>8179</c:v>
                </c:pt>
                <c:pt idx="26">
                  <c:v>8560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CE2-4A1E-86D4-943E7537C853}"/>
            </c:ext>
          </c:extLst>
        </c:ser>
        <c:ser>
          <c:idx val="2"/>
          <c:order val="2"/>
          <c:tx>
            <c:strRef>
              <c:f>'abs numbers version 2'!$B$8</c:f>
              <c:strCache>
                <c:ptCount val="1"/>
                <c:pt idx="0">
                  <c:v>PCD</c:v>
                </c:pt>
              </c:strCache>
            </c:strRef>
          </c:tx>
          <c:marker>
            <c:symbol val="none"/>
          </c:marker>
          <c:cat>
            <c:strRef>
              <c:f>'abs numbers version 2'!$C$5:$AC$5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2'!$C$8:$AC$8</c:f>
              <c:numCache>
                <c:formatCode>General</c:formatCode>
                <c:ptCount val="27"/>
                <c:pt idx="0">
                  <c:v>130</c:v>
                </c:pt>
                <c:pt idx="1">
                  <c:v>241</c:v>
                </c:pt>
                <c:pt idx="2">
                  <c:v>295</c:v>
                </c:pt>
                <c:pt idx="3">
                  <c:v>507</c:v>
                </c:pt>
                <c:pt idx="4">
                  <c:v>943</c:v>
                </c:pt>
                <c:pt idx="5">
                  <c:v>1299</c:v>
                </c:pt>
                <c:pt idx="6">
                  <c:v>1744</c:v>
                </c:pt>
                <c:pt idx="7">
                  <c:v>2237</c:v>
                </c:pt>
                <c:pt idx="8">
                  <c:v>2480</c:v>
                </c:pt>
                <c:pt idx="9">
                  <c:v>2942</c:v>
                </c:pt>
                <c:pt idx="10">
                  <c:v>3431</c:v>
                </c:pt>
                <c:pt idx="11">
                  <c:v>4094</c:v>
                </c:pt>
                <c:pt idx="12">
                  <c:v>4376</c:v>
                </c:pt>
                <c:pt idx="13">
                  <c:v>4971</c:v>
                </c:pt>
                <c:pt idx="14">
                  <c:v>5538</c:v>
                </c:pt>
                <c:pt idx="15">
                  <c:v>6010</c:v>
                </c:pt>
                <c:pt idx="16">
                  <c:v>6190</c:v>
                </c:pt>
                <c:pt idx="17">
                  <c:v>6512</c:v>
                </c:pt>
                <c:pt idx="18">
                  <c:v>6694</c:v>
                </c:pt>
                <c:pt idx="19">
                  <c:v>7149</c:v>
                </c:pt>
                <c:pt idx="20">
                  <c:v>7814</c:v>
                </c:pt>
                <c:pt idx="21">
                  <c:v>8586</c:v>
                </c:pt>
                <c:pt idx="22">
                  <c:v>9214</c:v>
                </c:pt>
                <c:pt idx="23">
                  <c:v>9794</c:v>
                </c:pt>
                <c:pt idx="24">
                  <c:v>10421</c:v>
                </c:pt>
                <c:pt idx="25">
                  <c:v>11187</c:v>
                </c:pt>
                <c:pt idx="26">
                  <c:v>11931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CE2-4A1E-86D4-943E7537C853}"/>
            </c:ext>
          </c:extLst>
        </c:ser>
        <c:ser>
          <c:idx val="3"/>
          <c:order val="3"/>
          <c:tx>
            <c:strRef>
              <c:f>'abs numbers version 2'!$B$9</c:f>
              <c:strCache>
                <c:ptCount val="1"/>
                <c:pt idx="0">
                  <c:v>ST</c:v>
                </c:pt>
              </c:strCache>
            </c:strRef>
          </c:tx>
          <c:marker>
            <c:symbol val="none"/>
          </c:marker>
          <c:cat>
            <c:strRef>
              <c:f>'abs numbers version 2'!$C$5:$AC$5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2'!$C$9:$AC$9</c:f>
              <c:numCache>
                <c:formatCode>General</c:formatCode>
                <c:ptCount val="27"/>
                <c:pt idx="0">
                  <c:v>377</c:v>
                </c:pt>
                <c:pt idx="1">
                  <c:v>528</c:v>
                </c:pt>
                <c:pt idx="2">
                  <c:v>729</c:v>
                </c:pt>
                <c:pt idx="3">
                  <c:v>1068</c:v>
                </c:pt>
                <c:pt idx="4">
                  <c:v>1787</c:v>
                </c:pt>
                <c:pt idx="5">
                  <c:v>2382</c:v>
                </c:pt>
                <c:pt idx="6">
                  <c:v>3465</c:v>
                </c:pt>
                <c:pt idx="7">
                  <c:v>4139</c:v>
                </c:pt>
                <c:pt idx="8">
                  <c:v>3996</c:v>
                </c:pt>
                <c:pt idx="9">
                  <c:v>3259</c:v>
                </c:pt>
                <c:pt idx="10">
                  <c:v>2294</c:v>
                </c:pt>
                <c:pt idx="11">
                  <c:v>1917</c:v>
                </c:pt>
                <c:pt idx="12">
                  <c:v>1754</c:v>
                </c:pt>
                <c:pt idx="13">
                  <c:v>1656</c:v>
                </c:pt>
                <c:pt idx="14">
                  <c:v>1636</c:v>
                </c:pt>
                <c:pt idx="15">
                  <c:v>1525</c:v>
                </c:pt>
                <c:pt idx="16">
                  <c:v>1479</c:v>
                </c:pt>
                <c:pt idx="17">
                  <c:v>1425</c:v>
                </c:pt>
                <c:pt idx="18">
                  <c:v>1424</c:v>
                </c:pt>
                <c:pt idx="19">
                  <c:v>1369</c:v>
                </c:pt>
                <c:pt idx="20">
                  <c:v>1504</c:v>
                </c:pt>
                <c:pt idx="21">
                  <c:v>1499</c:v>
                </c:pt>
                <c:pt idx="22">
                  <c:v>1574</c:v>
                </c:pt>
                <c:pt idx="23">
                  <c:v>1483</c:v>
                </c:pt>
                <c:pt idx="24">
                  <c:v>1413</c:v>
                </c:pt>
                <c:pt idx="25">
                  <c:v>1478</c:v>
                </c:pt>
                <c:pt idx="26">
                  <c:v>1483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CE2-4A1E-86D4-943E7537C853}"/>
            </c:ext>
          </c:extLst>
        </c:ser>
        <c:ser>
          <c:idx val="4"/>
          <c:order val="4"/>
          <c:tx>
            <c:strRef>
              <c:f>'abs numbers version 2'!$B$10</c:f>
              <c:strCache>
                <c:ptCount val="1"/>
                <c:pt idx="0">
                  <c:v>NMD</c:v>
                </c:pt>
              </c:strCache>
            </c:strRef>
          </c:tx>
          <c:marker>
            <c:symbol val="none"/>
          </c:marker>
          <c:cat>
            <c:strRef>
              <c:f>'abs numbers version 2'!$C$5:$AC$5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2'!$C$10:$AC$10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32</c:v>
                </c:pt>
                <c:pt idx="8">
                  <c:v>77</c:v>
                </c:pt>
                <c:pt idx="9">
                  <c:v>105</c:v>
                </c:pt>
                <c:pt idx="10">
                  <c:v>104</c:v>
                </c:pt>
                <c:pt idx="11">
                  <c:v>85</c:v>
                </c:pt>
                <c:pt idx="12">
                  <c:v>69</c:v>
                </c:pt>
                <c:pt idx="13">
                  <c:v>59</c:v>
                </c:pt>
                <c:pt idx="14">
                  <c:v>77</c:v>
                </c:pt>
                <c:pt idx="15">
                  <c:v>83</c:v>
                </c:pt>
                <c:pt idx="16">
                  <c:v>127</c:v>
                </c:pt>
                <c:pt idx="17">
                  <c:v>161</c:v>
                </c:pt>
                <c:pt idx="18">
                  <c:v>172</c:v>
                </c:pt>
                <c:pt idx="19">
                  <c:v>180</c:v>
                </c:pt>
                <c:pt idx="20">
                  <c:v>162</c:v>
                </c:pt>
                <c:pt idx="21">
                  <c:v>138</c:v>
                </c:pt>
                <c:pt idx="22">
                  <c:v>197</c:v>
                </c:pt>
                <c:pt idx="23">
                  <c:v>179</c:v>
                </c:pt>
                <c:pt idx="24">
                  <c:v>261</c:v>
                </c:pt>
                <c:pt idx="25">
                  <c:v>223</c:v>
                </c:pt>
                <c:pt idx="26">
                  <c:v>372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CE2-4A1E-86D4-943E7537C853}"/>
            </c:ext>
          </c:extLst>
        </c:ser>
        <c:ser>
          <c:idx val="5"/>
          <c:order val="5"/>
          <c:tx>
            <c:strRef>
              <c:f>'abs numbers version 2'!$B$11</c:f>
              <c:strCache>
                <c:ptCount val="1"/>
                <c:pt idx="0">
                  <c:v>Others</c:v>
                </c:pt>
              </c:strCache>
            </c:strRef>
          </c:tx>
          <c:marker>
            <c:symbol val="none"/>
          </c:marker>
          <c:cat>
            <c:strRef>
              <c:f>'abs numbers version 2'!$C$5:$AC$5</c:f>
              <c:strCache>
                <c:ptCount val="2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'abs numbers version 2'!$C$11:$AC$11</c:f>
              <c:numCache>
                <c:formatCode>General</c:formatCode>
                <c:ptCount val="27"/>
                <c:pt idx="0">
                  <c:v>16</c:v>
                </c:pt>
                <c:pt idx="1">
                  <c:v>5</c:v>
                </c:pt>
                <c:pt idx="2">
                  <c:v>4</c:v>
                </c:pt>
                <c:pt idx="3">
                  <c:v>18</c:v>
                </c:pt>
                <c:pt idx="4">
                  <c:v>13</c:v>
                </c:pt>
                <c:pt idx="5">
                  <c:v>31</c:v>
                </c:pt>
                <c:pt idx="6">
                  <c:v>53</c:v>
                </c:pt>
                <c:pt idx="7">
                  <c:v>81</c:v>
                </c:pt>
                <c:pt idx="8">
                  <c:v>95</c:v>
                </c:pt>
                <c:pt idx="9">
                  <c:v>92</c:v>
                </c:pt>
                <c:pt idx="10">
                  <c:v>84</c:v>
                </c:pt>
                <c:pt idx="11">
                  <c:v>76</c:v>
                </c:pt>
                <c:pt idx="12">
                  <c:v>30</c:v>
                </c:pt>
                <c:pt idx="13">
                  <c:v>43</c:v>
                </c:pt>
                <c:pt idx="14">
                  <c:v>33</c:v>
                </c:pt>
                <c:pt idx="15">
                  <c:v>68</c:v>
                </c:pt>
                <c:pt idx="16">
                  <c:v>34</c:v>
                </c:pt>
                <c:pt idx="17">
                  <c:v>16</c:v>
                </c:pt>
                <c:pt idx="18">
                  <c:v>26</c:v>
                </c:pt>
                <c:pt idx="19">
                  <c:v>17</c:v>
                </c:pt>
                <c:pt idx="20">
                  <c:v>17</c:v>
                </c:pt>
                <c:pt idx="21">
                  <c:v>28</c:v>
                </c:pt>
                <c:pt idx="22">
                  <c:v>27</c:v>
                </c:pt>
                <c:pt idx="23">
                  <c:v>23</c:v>
                </c:pt>
                <c:pt idx="24">
                  <c:v>14</c:v>
                </c:pt>
                <c:pt idx="25">
                  <c:v>26</c:v>
                </c:pt>
                <c:pt idx="26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E2-4A1E-86D4-943E7537C853}"/>
            </c:ext>
          </c:extLst>
        </c:ser>
        <c:dLbls/>
        <c:marker val="1"/>
        <c:axId val="67659264"/>
        <c:axId val="67661184"/>
      </c:lineChart>
      <c:catAx>
        <c:axId val="67659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67661184"/>
        <c:crosses val="autoZero"/>
        <c:auto val="1"/>
        <c:lblAlgn val="ctr"/>
        <c:lblOffset val="100"/>
        <c:tickLblSkip val="2"/>
      </c:catAx>
      <c:valAx>
        <c:axId val="67661184"/>
        <c:scaling>
          <c:orientation val="minMax"/>
          <c:max val="12000"/>
          <c:min val="0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HSCT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5348617551090499E-3"/>
              <c:y val="0.37322430555555564"/>
            </c:manualLayout>
          </c:layout>
        </c:title>
        <c:numFmt formatCode="General" sourceLinked="1"/>
        <c:tickLblPos val="nextTo"/>
        <c:crossAx val="6765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59144770736737"/>
          <c:y val="0.11452530933633298"/>
          <c:w val="0.16185285362642396"/>
          <c:h val="0.67359955005624295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 b="0"/>
      </a:pPr>
      <a:endParaRPr lang="es-E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6728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E8E8382-6E28-49ED-91D3-149045420A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7822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258B6-42EE-4820-9491-EDE74DB2A4B2}" type="slidenum">
              <a:rPr lang="de-CH" smtClean="0">
                <a:solidFill>
                  <a:prstClr val="black"/>
                </a:solidFill>
              </a:rPr>
              <a:pPr/>
              <a:t>10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19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8E012-6ADA-4EE7-BD91-C6FC832568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31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4867" y="6525344"/>
            <a:ext cx="1388781" cy="432048"/>
          </a:xfrm>
          <a:noFill/>
        </p:spPr>
        <p:txBody>
          <a:bodyPr/>
          <a:lstStyle>
            <a:lvl1pPr eaLnBrk="0" hangingPunct="0">
              <a:defRPr sz="800"/>
            </a:lvl1pPr>
          </a:lstStyle>
          <a:p>
            <a:r>
              <a:rPr lang="de-CH" dirty="0" smtClean="0"/>
              <a:t>Baldomero</a:t>
            </a:r>
          </a:p>
          <a:p>
            <a:r>
              <a:rPr lang="de-CH" dirty="0" smtClean="0"/>
              <a:t>Transplant </a:t>
            </a:r>
            <a:r>
              <a:rPr lang="de-CH" dirty="0" err="1" smtClean="0"/>
              <a:t>Activity</a:t>
            </a:r>
            <a:r>
              <a:rPr lang="de-CH" dirty="0" smtClean="0"/>
              <a:t> Survey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65842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47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75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16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58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15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94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EBMT_simbo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8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704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17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 - Day/Month/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 descr="Portada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44000" cy="647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421438"/>
            <a:ext cx="9144000" cy="436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srgbClr val="FFFFFF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ZoneTexte 12"/>
          <p:cNvSpPr txBox="1">
            <a:spLocks noChangeArrowheads="1"/>
          </p:cNvSpPr>
          <p:nvPr userDrawn="1"/>
        </p:nvSpPr>
        <p:spPr bwMode="auto">
          <a:xfrm>
            <a:off x="6196013" y="6505575"/>
            <a:ext cx="2419350" cy="246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 smtClean="0">
                <a:solidFill>
                  <a:srgbClr val="213D82"/>
                </a:solidFill>
              </a:rPr>
              <a:t>www.ebmt.org</a:t>
            </a:r>
            <a:endParaRPr lang="fr-FR" sz="1600" b="1" dirty="0" smtClean="0">
              <a:solidFill>
                <a:srgbClr val="213D82"/>
              </a:solidFill>
            </a:endParaRPr>
          </a:p>
        </p:txBody>
      </p:sp>
      <p:sp>
        <p:nvSpPr>
          <p:cNvPr id="9" name="Imagen 7" descr="EBMTanniversary.pct"/>
          <p:cNvSpPr>
            <a:spLocks noChangeAspect="1"/>
          </p:cNvSpPr>
          <p:nvPr userDrawn="1"/>
        </p:nvSpPr>
        <p:spPr bwMode="auto">
          <a:xfrm>
            <a:off x="4264025" y="1223963"/>
            <a:ext cx="42545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422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47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H.B. April 2011</a:t>
            </a:r>
          </a:p>
        </p:txBody>
      </p:sp>
    </p:spTree>
    <p:extLst>
      <p:ext uri="{BB962C8B-B14F-4D97-AF65-F5344CB8AC3E}">
        <p14:creationId xmlns:p14="http://schemas.microsoft.com/office/powerpoint/2010/main" xmlns="" val="4146311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42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92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27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8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86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10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1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61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EBMT_simbo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8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861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74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 - Day/Month/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 descr="Portada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44000" cy="647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421438"/>
            <a:ext cx="9144000" cy="436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sz="1500" b="1" smtClean="0">
              <a:solidFill>
                <a:schemeClr val="bg1"/>
              </a:solidFill>
              <a:latin typeface="Calibri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sz="350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" name="ZoneTexte 12"/>
          <p:cNvSpPr txBox="1">
            <a:spLocks noChangeArrowheads="1"/>
          </p:cNvSpPr>
          <p:nvPr userDrawn="1"/>
        </p:nvSpPr>
        <p:spPr bwMode="auto">
          <a:xfrm>
            <a:off x="6196013" y="6505575"/>
            <a:ext cx="2419350" cy="246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defRPr/>
            </a:pPr>
            <a:r>
              <a:rPr lang="fr-FR" sz="1600" b="1" dirty="0" err="1" smtClean="0">
                <a:solidFill>
                  <a:srgbClr val="213D82"/>
                </a:solidFill>
              </a:rPr>
              <a:t>www.ebmt.org</a:t>
            </a:r>
            <a:endParaRPr lang="fr-FR" sz="1600" b="1" dirty="0" smtClean="0">
              <a:solidFill>
                <a:srgbClr val="213D82"/>
              </a:solidFill>
            </a:endParaRPr>
          </a:p>
        </p:txBody>
      </p:sp>
      <p:sp>
        <p:nvSpPr>
          <p:cNvPr id="9" name="Imagen 7" descr="EBMTanniversary.pct"/>
          <p:cNvSpPr>
            <a:spLocks noChangeAspect="1"/>
          </p:cNvSpPr>
          <p:nvPr userDrawn="1"/>
        </p:nvSpPr>
        <p:spPr bwMode="auto">
          <a:xfrm>
            <a:off x="4264025" y="1223963"/>
            <a:ext cx="42545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endParaRPr lang="es-ES" altLang="en-US"/>
          </a:p>
        </p:txBody>
      </p:sp>
      <p:pic>
        <p:nvPicPr>
          <p:cNvPr id="11" name="Picture 10" descr="EBMT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32040" y="108989"/>
            <a:ext cx="4108712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10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 - Day/Month/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 descr="Portada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44000" cy="647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421438"/>
            <a:ext cx="9144000" cy="436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srgbClr val="FFFFFF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ZoneTexte 12"/>
          <p:cNvSpPr txBox="1">
            <a:spLocks noChangeArrowheads="1"/>
          </p:cNvSpPr>
          <p:nvPr userDrawn="1"/>
        </p:nvSpPr>
        <p:spPr bwMode="auto">
          <a:xfrm>
            <a:off x="6196013" y="6505575"/>
            <a:ext cx="2419350" cy="246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 smtClean="0">
                <a:solidFill>
                  <a:srgbClr val="213D82"/>
                </a:solidFill>
              </a:rPr>
              <a:t>www.ebmt.org</a:t>
            </a:r>
            <a:endParaRPr lang="fr-FR" sz="1600" b="1" dirty="0" smtClean="0">
              <a:solidFill>
                <a:srgbClr val="213D82"/>
              </a:solidFill>
            </a:endParaRPr>
          </a:p>
        </p:txBody>
      </p:sp>
      <p:sp>
        <p:nvSpPr>
          <p:cNvPr id="9" name="Imagen 7" descr="EBMTanniversary.pct"/>
          <p:cNvSpPr>
            <a:spLocks noChangeAspect="1"/>
          </p:cNvSpPr>
          <p:nvPr userDrawn="1"/>
        </p:nvSpPr>
        <p:spPr bwMode="auto">
          <a:xfrm>
            <a:off x="4264025" y="1223963"/>
            <a:ext cx="42545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15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34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23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32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76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83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63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37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37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35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EBMT_simbo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8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272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EBMT_simbo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8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122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14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 - Day/Month/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 descr="Portada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44000" cy="647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421438"/>
            <a:ext cx="9144000" cy="436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srgbClr val="FFFFFF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ZoneTexte 12"/>
          <p:cNvSpPr txBox="1">
            <a:spLocks noChangeArrowheads="1"/>
          </p:cNvSpPr>
          <p:nvPr userDrawn="1"/>
        </p:nvSpPr>
        <p:spPr bwMode="auto">
          <a:xfrm>
            <a:off x="6196013" y="6505575"/>
            <a:ext cx="2419350" cy="246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 smtClean="0">
                <a:solidFill>
                  <a:srgbClr val="213D82"/>
                </a:solidFill>
              </a:rPr>
              <a:t>www.ebmt.org</a:t>
            </a:r>
            <a:endParaRPr lang="fr-FR" sz="1600" b="1" dirty="0" smtClean="0">
              <a:solidFill>
                <a:srgbClr val="213D82"/>
              </a:solidFill>
            </a:endParaRPr>
          </a:p>
        </p:txBody>
      </p:sp>
      <p:sp>
        <p:nvSpPr>
          <p:cNvPr id="9" name="Imagen 7" descr="EBMTanniversary.pct"/>
          <p:cNvSpPr>
            <a:spLocks noChangeAspect="1"/>
          </p:cNvSpPr>
          <p:nvPr userDrawn="1"/>
        </p:nvSpPr>
        <p:spPr bwMode="auto">
          <a:xfrm>
            <a:off x="4264025" y="1223963"/>
            <a:ext cx="42545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571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14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73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88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42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47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81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35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28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21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89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EBMT_simbo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8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122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8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 - Day/Month/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 descr="Portada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44000" cy="647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421438"/>
            <a:ext cx="9144000" cy="436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srgbClr val="FFFFFF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ZoneTexte 12"/>
          <p:cNvSpPr txBox="1">
            <a:spLocks noChangeArrowheads="1"/>
          </p:cNvSpPr>
          <p:nvPr userDrawn="1"/>
        </p:nvSpPr>
        <p:spPr bwMode="auto">
          <a:xfrm>
            <a:off x="6196013" y="6505575"/>
            <a:ext cx="2419350" cy="246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 smtClean="0">
                <a:solidFill>
                  <a:srgbClr val="213D82"/>
                </a:solidFill>
              </a:rPr>
              <a:t>www.ebmt.org</a:t>
            </a:r>
            <a:endParaRPr lang="fr-FR" sz="1600" b="1" dirty="0" smtClean="0">
              <a:solidFill>
                <a:srgbClr val="213D82"/>
              </a:solidFill>
            </a:endParaRPr>
          </a:p>
        </p:txBody>
      </p:sp>
      <p:sp>
        <p:nvSpPr>
          <p:cNvPr id="9" name="Imagen 7" descr="EBMTanniversary.pct"/>
          <p:cNvSpPr>
            <a:spLocks noChangeAspect="1"/>
          </p:cNvSpPr>
          <p:nvPr userDrawn="1"/>
        </p:nvSpPr>
        <p:spPr bwMode="auto">
          <a:xfrm>
            <a:off x="4264025" y="1223963"/>
            <a:ext cx="42545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761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64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57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73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96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27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 - Day/Month/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 descr="Portada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44000" cy="647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421438"/>
            <a:ext cx="9144000" cy="436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srgbClr val="FFFFFF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ZoneTexte 12"/>
          <p:cNvSpPr txBox="1">
            <a:spLocks noChangeArrowheads="1"/>
          </p:cNvSpPr>
          <p:nvPr userDrawn="1"/>
        </p:nvSpPr>
        <p:spPr bwMode="auto">
          <a:xfrm>
            <a:off x="6196013" y="6505575"/>
            <a:ext cx="2419350" cy="246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 smtClean="0">
                <a:solidFill>
                  <a:srgbClr val="213D82"/>
                </a:solidFill>
              </a:rPr>
              <a:t>www.ebmt.org</a:t>
            </a:r>
            <a:endParaRPr lang="fr-FR" sz="1600" b="1" dirty="0" smtClean="0">
              <a:solidFill>
                <a:srgbClr val="213D82"/>
              </a:solidFill>
            </a:endParaRPr>
          </a:p>
        </p:txBody>
      </p:sp>
      <p:sp>
        <p:nvSpPr>
          <p:cNvPr id="9" name="Imagen 7" descr="EBMTanniversary.pct"/>
          <p:cNvSpPr>
            <a:spLocks noChangeAspect="1"/>
          </p:cNvSpPr>
          <p:nvPr userDrawn="1"/>
        </p:nvSpPr>
        <p:spPr bwMode="auto">
          <a:xfrm>
            <a:off x="4264025" y="1223963"/>
            <a:ext cx="42545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498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79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21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99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35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EBMT_simbo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8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7838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96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 - Day/Month/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 descr="Portada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44000" cy="647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421438"/>
            <a:ext cx="9144000" cy="436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srgbClr val="FFFFFF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ZoneTexte 12"/>
          <p:cNvSpPr txBox="1">
            <a:spLocks noChangeArrowheads="1"/>
          </p:cNvSpPr>
          <p:nvPr userDrawn="1"/>
        </p:nvSpPr>
        <p:spPr bwMode="auto">
          <a:xfrm>
            <a:off x="6196013" y="6505575"/>
            <a:ext cx="2419350" cy="246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 smtClean="0">
                <a:solidFill>
                  <a:srgbClr val="213D82"/>
                </a:solidFill>
              </a:rPr>
              <a:t>www.ebmt.org</a:t>
            </a:r>
            <a:endParaRPr lang="fr-FR" sz="1600" b="1" dirty="0" smtClean="0">
              <a:solidFill>
                <a:srgbClr val="213D82"/>
              </a:solidFill>
            </a:endParaRPr>
          </a:p>
        </p:txBody>
      </p:sp>
      <p:sp>
        <p:nvSpPr>
          <p:cNvPr id="9" name="Imagen 7" descr="EBMTanniversary.pct"/>
          <p:cNvSpPr>
            <a:spLocks noChangeAspect="1"/>
          </p:cNvSpPr>
          <p:nvPr userDrawn="1"/>
        </p:nvSpPr>
        <p:spPr bwMode="auto">
          <a:xfrm>
            <a:off x="4264025" y="1223963"/>
            <a:ext cx="42545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569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24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49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55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01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74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5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86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2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EBMT_simbo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8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892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21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 - Day/Month/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 descr="Portada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44000" cy="647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421438"/>
            <a:ext cx="9144000" cy="436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srgbClr val="FFFFFF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ZoneTexte 12"/>
          <p:cNvSpPr txBox="1">
            <a:spLocks noChangeArrowheads="1"/>
          </p:cNvSpPr>
          <p:nvPr userDrawn="1"/>
        </p:nvSpPr>
        <p:spPr bwMode="auto">
          <a:xfrm>
            <a:off x="6196013" y="6505575"/>
            <a:ext cx="2419350" cy="246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 smtClean="0">
                <a:solidFill>
                  <a:srgbClr val="213D82"/>
                </a:solidFill>
              </a:rPr>
              <a:t>www.ebmt.org</a:t>
            </a:r>
            <a:endParaRPr lang="fr-FR" sz="1600" b="1" dirty="0" smtClean="0">
              <a:solidFill>
                <a:srgbClr val="213D82"/>
              </a:solidFill>
            </a:endParaRPr>
          </a:p>
        </p:txBody>
      </p:sp>
      <p:sp>
        <p:nvSpPr>
          <p:cNvPr id="9" name="Imagen 7" descr="EBMTanniversary.pct"/>
          <p:cNvSpPr>
            <a:spLocks noChangeAspect="1"/>
          </p:cNvSpPr>
          <p:nvPr userDrawn="1"/>
        </p:nvSpPr>
        <p:spPr bwMode="auto">
          <a:xfrm>
            <a:off x="4264025" y="1223963"/>
            <a:ext cx="42545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8512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5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49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34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99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38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10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61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81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88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EBMT_simbo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8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137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67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 - Day/Month/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 descr="Portada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44000" cy="647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421438"/>
            <a:ext cx="9144000" cy="436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srgbClr val="FFFFFF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ZoneTexte 12"/>
          <p:cNvSpPr txBox="1">
            <a:spLocks noChangeArrowheads="1"/>
          </p:cNvSpPr>
          <p:nvPr userDrawn="1"/>
        </p:nvSpPr>
        <p:spPr bwMode="auto">
          <a:xfrm>
            <a:off x="6196013" y="6505575"/>
            <a:ext cx="2419350" cy="246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 smtClean="0">
                <a:solidFill>
                  <a:srgbClr val="213D82"/>
                </a:solidFill>
              </a:rPr>
              <a:t>www.ebmt.org</a:t>
            </a:r>
            <a:endParaRPr lang="fr-FR" sz="1600" b="1" dirty="0" smtClean="0">
              <a:solidFill>
                <a:srgbClr val="213D82"/>
              </a:solidFill>
            </a:endParaRPr>
          </a:p>
        </p:txBody>
      </p:sp>
      <p:sp>
        <p:nvSpPr>
          <p:cNvPr id="9" name="Imagen 7" descr="EBMTanniversary.pct"/>
          <p:cNvSpPr>
            <a:spLocks noChangeAspect="1"/>
          </p:cNvSpPr>
          <p:nvPr userDrawn="1"/>
        </p:nvSpPr>
        <p:spPr bwMode="auto">
          <a:xfrm>
            <a:off x="4264025" y="1223963"/>
            <a:ext cx="42545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2731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51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90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1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2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64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06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6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9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f th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442810" y="6625704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dirty="0" smtClean="0">
                <a:solidFill>
                  <a:prstClr val="white"/>
                </a:solidFill>
                <a:latin typeface="Calibri"/>
              </a:rPr>
              <a:t>Jan 2018</a:t>
            </a:r>
            <a:endParaRPr lang="de-CH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46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404813"/>
            <a:ext cx="6480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628775"/>
            <a:ext cx="67691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539750" y="6400800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i="1">
                <a:solidFill>
                  <a:schemeClr val="bg1"/>
                </a:solidFill>
                <a:latin typeface="Times New Roman" pitchFamily="18" charset="0"/>
              </a:rPr>
              <a:t>          The European Group for Blood and Marrow Transplantation</a:t>
            </a: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33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hlink"/>
              </a:solidFill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539750" y="6400800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i="1">
                <a:solidFill>
                  <a:schemeClr val="bg1"/>
                </a:solidFill>
                <a:latin typeface="Times New Roman" pitchFamily="18" charset="0"/>
              </a:rPr>
              <a:t>          The European Group for Blood and Marrow Transplantation</a:t>
            </a:r>
          </a:p>
        </p:txBody>
      </p:sp>
      <p:pic>
        <p:nvPicPr>
          <p:cNvPr id="2055" name="Picture 11" descr="EBMT2011_Logo cop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124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36512" y="6533976"/>
            <a:ext cx="136573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H. Baldomero</a:t>
            </a:r>
          </a:p>
          <a:p>
            <a:pPr>
              <a:defRPr/>
            </a:pPr>
            <a:r>
              <a:rPr lang="es-ES" dirty="0" smtClean="0"/>
              <a:t>Transplant Activity Survey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721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35696" y="249671"/>
            <a:ext cx="6984776" cy="58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6669384"/>
            <a:ext cx="9144000" cy="216000"/>
          </a:xfrm>
          <a:prstGeom prst="rect">
            <a:avLst/>
          </a:prstGeom>
          <a:solidFill>
            <a:srgbClr val="213D82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prstClr val="white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prstClr val="white"/>
              </a:solidFill>
              <a:latin typeface="Calibri" charset="0"/>
            </a:endParaRPr>
          </a:p>
        </p:txBody>
      </p:sp>
      <p:pic>
        <p:nvPicPr>
          <p:cNvPr id="6" name="Picture 13" descr="EBMT_simbolo_rg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63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213D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35696" y="249671"/>
            <a:ext cx="6984776" cy="58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pic>
        <p:nvPicPr>
          <p:cNvPr id="6" name="Picture 13" descr="EBMT_simbolo_rg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669384"/>
            <a:ext cx="9144000" cy="216000"/>
          </a:xfrm>
          <a:prstGeom prst="rect">
            <a:avLst/>
          </a:prstGeom>
          <a:solidFill>
            <a:srgbClr val="213D82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prstClr val="white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prstClr val="whit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1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213D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35696" y="249671"/>
            <a:ext cx="6984776" cy="58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pic>
        <p:nvPicPr>
          <p:cNvPr id="6" name="Picture 13" descr="EBMT_simbolo_rg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669384"/>
            <a:ext cx="9144000" cy="216000"/>
          </a:xfrm>
          <a:prstGeom prst="rect">
            <a:avLst/>
          </a:prstGeom>
          <a:solidFill>
            <a:srgbClr val="213D82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prstClr val="white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prstClr val="whit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0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213D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35696" y="249671"/>
            <a:ext cx="6984776" cy="58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pic>
        <p:nvPicPr>
          <p:cNvPr id="6" name="Picture 13" descr="EBMT_simbolo_rg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669384"/>
            <a:ext cx="9144000" cy="216000"/>
          </a:xfrm>
          <a:prstGeom prst="rect">
            <a:avLst/>
          </a:prstGeom>
          <a:solidFill>
            <a:srgbClr val="213D82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prstClr val="white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prstClr val="whit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39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213D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35696" y="249671"/>
            <a:ext cx="6984776" cy="58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pic>
        <p:nvPicPr>
          <p:cNvPr id="6" name="Picture 13" descr="EBMT_simbolo_rg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669384"/>
            <a:ext cx="9144000" cy="216000"/>
          </a:xfrm>
          <a:prstGeom prst="rect">
            <a:avLst/>
          </a:prstGeom>
          <a:solidFill>
            <a:srgbClr val="213D82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prstClr val="white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prstClr val="whit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76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213D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35696" y="249671"/>
            <a:ext cx="6984776" cy="58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pic>
        <p:nvPicPr>
          <p:cNvPr id="6" name="Picture 13" descr="EBMT_simbolo_rg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669384"/>
            <a:ext cx="9144000" cy="216000"/>
          </a:xfrm>
          <a:prstGeom prst="rect">
            <a:avLst/>
          </a:prstGeom>
          <a:solidFill>
            <a:srgbClr val="213D82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prstClr val="white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prstClr val="whit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28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213D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35696" y="249671"/>
            <a:ext cx="6984776" cy="58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pic>
        <p:nvPicPr>
          <p:cNvPr id="6" name="Picture 13" descr="EBMT_simbolo_rg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669384"/>
            <a:ext cx="9144000" cy="216000"/>
          </a:xfrm>
          <a:prstGeom prst="rect">
            <a:avLst/>
          </a:prstGeom>
          <a:solidFill>
            <a:srgbClr val="213D82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prstClr val="white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prstClr val="whit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76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213D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35696" y="249671"/>
            <a:ext cx="6984776" cy="58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9148" y="6669168"/>
            <a:ext cx="9153148" cy="216216"/>
          </a:xfrm>
          <a:prstGeom prst="rect">
            <a:avLst/>
          </a:prstGeom>
          <a:solidFill>
            <a:srgbClr val="213D82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 smtClean="0">
              <a:solidFill>
                <a:prstClr val="white"/>
              </a:solidFill>
              <a:latin typeface="Calibri" charset="0"/>
            </a:endParaRP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3500" smtClean="0">
              <a:solidFill>
                <a:prstClr val="white"/>
              </a:solidFill>
              <a:latin typeface="Calibri" charset="0"/>
            </a:endParaRPr>
          </a:p>
        </p:txBody>
      </p:sp>
      <p:pic>
        <p:nvPicPr>
          <p:cNvPr id="6" name="Picture 13" descr="EBMT_simbolo_rg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0908" y="218575"/>
            <a:ext cx="122258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9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213D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0" y="3729081"/>
            <a:ext cx="9144000" cy="2736303"/>
          </a:xfrm>
          <a:solidFill>
            <a:srgbClr val="213D82"/>
          </a:solidFill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es-ES" sz="28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" sz="3100" dirty="0" smtClean="0">
                <a:solidFill>
                  <a:schemeClr val="bg1"/>
                </a:solidFill>
              </a:rPr>
              <a:t>EBMT </a:t>
            </a:r>
            <a:r>
              <a:rPr lang="es-ES" sz="3100" dirty="0">
                <a:solidFill>
                  <a:schemeClr val="bg1"/>
                </a:solidFill>
              </a:rPr>
              <a:t>Activity Survey </a:t>
            </a:r>
            <a:r>
              <a:rPr lang="es-ES" sz="3100" dirty="0" smtClean="0">
                <a:solidFill>
                  <a:schemeClr val="bg1"/>
                </a:solidFill>
              </a:rPr>
              <a:t>2016</a:t>
            </a:r>
            <a:endParaRPr lang="es-ES" sz="3100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s-ES" sz="2800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679 Teams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39,313 Patients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43,636 Transplants</a:t>
            </a:r>
            <a:endParaRPr lang="es-ES" sz="2800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49 </a:t>
            </a:r>
            <a:r>
              <a:rPr lang="es-ES" sz="2800" dirty="0">
                <a:solidFill>
                  <a:schemeClr val="bg1"/>
                </a:solidFill>
              </a:rPr>
              <a:t>Countries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s-ES" sz="14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s-ES" sz="1400" u="sng" dirty="0" err="1">
                <a:solidFill>
                  <a:schemeClr val="bg1"/>
                </a:solidFill>
              </a:rPr>
              <a:t>For</a:t>
            </a:r>
            <a:r>
              <a:rPr lang="es-ES" sz="1400" u="sng" dirty="0">
                <a:solidFill>
                  <a:schemeClr val="bg1"/>
                </a:solidFill>
              </a:rPr>
              <a:t> </a:t>
            </a:r>
            <a:r>
              <a:rPr lang="es-ES" sz="1400" u="sng" dirty="0" err="1">
                <a:solidFill>
                  <a:schemeClr val="bg1"/>
                </a:solidFill>
              </a:rPr>
              <a:t>internal</a:t>
            </a:r>
            <a:r>
              <a:rPr lang="es-ES" sz="1400" u="sng" dirty="0">
                <a:solidFill>
                  <a:schemeClr val="bg1"/>
                </a:solidFill>
              </a:rPr>
              <a:t> use </a:t>
            </a:r>
            <a:r>
              <a:rPr lang="es-ES" sz="1400" u="sng" dirty="0" err="1">
                <a:solidFill>
                  <a:schemeClr val="bg1"/>
                </a:solidFill>
              </a:rPr>
              <a:t>only</a:t>
            </a:r>
            <a:r>
              <a:rPr lang="es-ES" sz="1400" u="sng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ES" sz="1400" dirty="0" err="1">
                <a:solidFill>
                  <a:schemeClr val="bg1"/>
                </a:solidFill>
              </a:rPr>
              <a:t>For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any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other</a:t>
            </a:r>
            <a:r>
              <a:rPr lang="es-ES" sz="1400" dirty="0">
                <a:solidFill>
                  <a:schemeClr val="bg1"/>
                </a:solidFill>
              </a:rPr>
              <a:t> use, </a:t>
            </a:r>
            <a:r>
              <a:rPr lang="es-ES" sz="1400" dirty="0" err="1">
                <a:solidFill>
                  <a:schemeClr val="bg1"/>
                </a:solidFill>
              </a:rPr>
              <a:t>please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contact</a:t>
            </a:r>
            <a:r>
              <a:rPr lang="es-ES" sz="1400" dirty="0">
                <a:solidFill>
                  <a:schemeClr val="bg1"/>
                </a:solidFill>
              </a:rPr>
              <a:t> Helen </a:t>
            </a:r>
            <a:r>
              <a:rPr lang="es-ES" sz="1400" dirty="0" smtClean="0">
                <a:solidFill>
                  <a:schemeClr val="bg1"/>
                </a:solidFill>
              </a:rPr>
              <a:t>Baldomero </a:t>
            </a:r>
            <a:r>
              <a:rPr lang="es-ES" sz="1400" dirty="0" err="1" smtClean="0">
                <a:solidFill>
                  <a:schemeClr val="bg1"/>
                </a:solidFill>
              </a:rPr>
              <a:t>for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permission</a:t>
            </a:r>
            <a:r>
              <a:rPr lang="es-ES" sz="1400" dirty="0">
                <a:solidFill>
                  <a:schemeClr val="bg1"/>
                </a:solidFill>
              </a:rPr>
              <a:t>: </a:t>
            </a:r>
            <a:r>
              <a:rPr lang="es-ES" sz="1400" dirty="0" smtClean="0">
                <a:solidFill>
                  <a:schemeClr val="bg1"/>
                </a:solidFill>
              </a:rPr>
              <a:t>helen.baldomero@usb.ch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0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0569578"/>
              </p:ext>
            </p:extLst>
          </p:nvPr>
        </p:nvGraphicFramePr>
        <p:xfrm>
          <a:off x="1078200" y="1628800"/>
          <a:ext cx="69876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el 2"/>
          <p:cNvSpPr txBox="1">
            <a:spLocks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13D8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HSCT Activity in Europe 1990-2016: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Main indications: autologous 1</a:t>
            </a:r>
            <a:r>
              <a:rPr lang="en-US" sz="28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 HSCT</a:t>
            </a:r>
            <a:endParaRPr lang="de-CH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1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"/>
          <p:cNvSpPr>
            <a:spLocks noChangeArrowheads="1"/>
          </p:cNvSpPr>
          <p:nvPr/>
        </p:nvSpPr>
        <p:spPr bwMode="auto">
          <a:xfrm>
            <a:off x="160341" y="1265410"/>
            <a:ext cx="3190875" cy="5546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N. allogeneic transplants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 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million 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inhabitants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9391" y="683721"/>
            <a:ext cx="8569108" cy="5800457"/>
            <a:chOff x="259340" y="626571"/>
            <a:chExt cx="9283200" cy="5800457"/>
          </a:xfrm>
        </p:grpSpPr>
        <p:grpSp>
          <p:nvGrpSpPr>
            <p:cNvPr id="158" name="Group 301"/>
            <p:cNvGrpSpPr>
              <a:grpSpLocks/>
            </p:cNvGrpSpPr>
            <p:nvPr/>
          </p:nvGrpSpPr>
          <p:grpSpPr bwMode="auto">
            <a:xfrm>
              <a:off x="2409322" y="626571"/>
              <a:ext cx="7069988" cy="5431331"/>
              <a:chOff x="1428" y="300"/>
              <a:chExt cx="4137" cy="3443"/>
            </a:xfrm>
            <a:solidFill>
              <a:schemeClr val="bg1"/>
            </a:solidFill>
          </p:grpSpPr>
          <p:sp>
            <p:nvSpPr>
              <p:cNvPr id="206" name="Freeform 89"/>
              <p:cNvSpPr>
                <a:spLocks/>
              </p:cNvSpPr>
              <p:nvPr/>
            </p:nvSpPr>
            <p:spPr bwMode="auto">
              <a:xfrm>
                <a:off x="3597" y="2125"/>
                <a:ext cx="1044" cy="709"/>
              </a:xfrm>
              <a:custGeom>
                <a:avLst/>
                <a:gdLst>
                  <a:gd name="T0" fmla="*/ 1779450648 w 1084"/>
                  <a:gd name="T1" fmla="*/ 2147483647 h 709"/>
                  <a:gd name="T2" fmla="*/ 1779450648 w 1084"/>
                  <a:gd name="T3" fmla="*/ 2147483647 h 709"/>
                  <a:gd name="T4" fmla="*/ 1779450648 w 1084"/>
                  <a:gd name="T5" fmla="*/ 2147483647 h 709"/>
                  <a:gd name="T6" fmla="*/ 1779450648 w 1084"/>
                  <a:gd name="T7" fmla="*/ 2147483647 h 709"/>
                  <a:gd name="T8" fmla="*/ 1779450648 w 1084"/>
                  <a:gd name="T9" fmla="*/ 2147483647 h 709"/>
                  <a:gd name="T10" fmla="*/ 1779450648 w 1084"/>
                  <a:gd name="T11" fmla="*/ 2147483647 h 709"/>
                  <a:gd name="T12" fmla="*/ 1779450648 w 1084"/>
                  <a:gd name="T13" fmla="*/ 2147483647 h 709"/>
                  <a:gd name="T14" fmla="*/ 1779450648 w 1084"/>
                  <a:gd name="T15" fmla="*/ 2147483647 h 709"/>
                  <a:gd name="T16" fmla="*/ 1779450648 w 1084"/>
                  <a:gd name="T17" fmla="*/ 2147483647 h 709"/>
                  <a:gd name="T18" fmla="*/ 1779450648 w 1084"/>
                  <a:gd name="T19" fmla="*/ 2147483647 h 709"/>
                  <a:gd name="T20" fmla="*/ 1779450648 w 1084"/>
                  <a:gd name="T21" fmla="*/ 2147483647 h 709"/>
                  <a:gd name="T22" fmla="*/ 1779450648 w 1084"/>
                  <a:gd name="T23" fmla="*/ 2147483647 h 709"/>
                  <a:gd name="T24" fmla="*/ 1779450648 w 1084"/>
                  <a:gd name="T25" fmla="*/ 2147483647 h 709"/>
                  <a:gd name="T26" fmla="*/ 1779450648 w 1084"/>
                  <a:gd name="T27" fmla="*/ 2147483647 h 709"/>
                  <a:gd name="T28" fmla="*/ 1779450648 w 1084"/>
                  <a:gd name="T29" fmla="*/ 2147483647 h 709"/>
                  <a:gd name="T30" fmla="*/ 1779450648 w 1084"/>
                  <a:gd name="T31" fmla="*/ 2147483647 h 709"/>
                  <a:gd name="T32" fmla="*/ 1779450648 w 1084"/>
                  <a:gd name="T33" fmla="*/ 2147483647 h 709"/>
                  <a:gd name="T34" fmla="*/ 1779450648 w 1084"/>
                  <a:gd name="T35" fmla="*/ 2147483647 h 709"/>
                  <a:gd name="T36" fmla="*/ 1779450648 w 1084"/>
                  <a:gd name="T37" fmla="*/ 2147483647 h 709"/>
                  <a:gd name="T38" fmla="*/ 1779450648 w 1084"/>
                  <a:gd name="T39" fmla="*/ 2147483647 h 709"/>
                  <a:gd name="T40" fmla="*/ 1779450648 w 1084"/>
                  <a:gd name="T41" fmla="*/ 2147483647 h 709"/>
                  <a:gd name="T42" fmla="*/ 1779450648 w 1084"/>
                  <a:gd name="T43" fmla="*/ 2147483647 h 709"/>
                  <a:gd name="T44" fmla="*/ 1779450648 w 1084"/>
                  <a:gd name="T45" fmla="*/ 2147483647 h 709"/>
                  <a:gd name="T46" fmla="*/ 1779450648 w 1084"/>
                  <a:gd name="T47" fmla="*/ 2147483647 h 709"/>
                  <a:gd name="T48" fmla="*/ 1779450648 w 1084"/>
                  <a:gd name="T49" fmla="*/ 2147483647 h 709"/>
                  <a:gd name="T50" fmla="*/ 1779450648 w 1084"/>
                  <a:gd name="T51" fmla="*/ 2147483647 h 709"/>
                  <a:gd name="T52" fmla="*/ 1779450648 w 1084"/>
                  <a:gd name="T53" fmla="*/ 2147483647 h 709"/>
                  <a:gd name="T54" fmla="*/ 1779450648 w 1084"/>
                  <a:gd name="T55" fmla="*/ 2147483647 h 709"/>
                  <a:gd name="T56" fmla="*/ 1779450648 w 1084"/>
                  <a:gd name="T57" fmla="*/ 2147483647 h 709"/>
                  <a:gd name="T58" fmla="*/ 1779450648 w 1084"/>
                  <a:gd name="T59" fmla="*/ 2147483647 h 709"/>
                  <a:gd name="T60" fmla="*/ 1779450648 w 1084"/>
                  <a:gd name="T61" fmla="*/ 2147483647 h 709"/>
                  <a:gd name="T62" fmla="*/ 1779450648 w 1084"/>
                  <a:gd name="T63" fmla="*/ 2147483647 h 709"/>
                  <a:gd name="T64" fmla="*/ 1779450648 w 1084"/>
                  <a:gd name="T65" fmla="*/ 2147483647 h 709"/>
                  <a:gd name="T66" fmla="*/ 1779450648 w 1084"/>
                  <a:gd name="T67" fmla="*/ 2147483647 h 709"/>
                  <a:gd name="T68" fmla="*/ 1779450648 w 1084"/>
                  <a:gd name="T69" fmla="*/ 2147483647 h 709"/>
                  <a:gd name="T70" fmla="*/ 1779450648 w 1084"/>
                  <a:gd name="T71" fmla="*/ 2147483647 h 709"/>
                  <a:gd name="T72" fmla="*/ 1779450648 w 1084"/>
                  <a:gd name="T73" fmla="*/ 2147483647 h 709"/>
                  <a:gd name="T74" fmla="*/ 1779450648 w 1084"/>
                  <a:gd name="T75" fmla="*/ 2147483647 h 709"/>
                  <a:gd name="T76" fmla="*/ 1779450648 w 1084"/>
                  <a:gd name="T77" fmla="*/ 2147483647 h 709"/>
                  <a:gd name="T78" fmla="*/ 1779450648 w 1084"/>
                  <a:gd name="T79" fmla="*/ 2147483647 h 709"/>
                  <a:gd name="T80" fmla="*/ 1779450648 w 1084"/>
                  <a:gd name="T81" fmla="*/ 2147483647 h 709"/>
                  <a:gd name="T82" fmla="*/ 1779450648 w 1084"/>
                  <a:gd name="T83" fmla="*/ 2147483647 h 709"/>
                  <a:gd name="T84" fmla="*/ 1779450648 w 1084"/>
                  <a:gd name="T85" fmla="*/ 2147483647 h 709"/>
                  <a:gd name="T86" fmla="*/ 1779450648 w 1084"/>
                  <a:gd name="T87" fmla="*/ 2147483647 h 709"/>
                  <a:gd name="T88" fmla="*/ 1779450648 w 1084"/>
                  <a:gd name="T89" fmla="*/ 2147483647 h 709"/>
                  <a:gd name="T90" fmla="*/ 1779450648 w 1084"/>
                  <a:gd name="T91" fmla="*/ 2147483647 h 7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84" h="709">
                    <a:moveTo>
                      <a:pt x="563" y="20"/>
                    </a:moveTo>
                    <a:lnTo>
                      <a:pt x="591" y="16"/>
                    </a:lnTo>
                    <a:lnTo>
                      <a:pt x="626" y="5"/>
                    </a:lnTo>
                    <a:lnTo>
                      <a:pt x="662" y="0"/>
                    </a:lnTo>
                    <a:lnTo>
                      <a:pt x="697" y="5"/>
                    </a:lnTo>
                    <a:lnTo>
                      <a:pt x="714" y="37"/>
                    </a:lnTo>
                    <a:lnTo>
                      <a:pt x="739" y="64"/>
                    </a:lnTo>
                    <a:lnTo>
                      <a:pt x="788" y="89"/>
                    </a:lnTo>
                    <a:lnTo>
                      <a:pt x="819" y="117"/>
                    </a:lnTo>
                    <a:lnTo>
                      <a:pt x="847" y="146"/>
                    </a:lnTo>
                    <a:lnTo>
                      <a:pt x="914" y="146"/>
                    </a:lnTo>
                    <a:lnTo>
                      <a:pt x="935" y="160"/>
                    </a:lnTo>
                    <a:lnTo>
                      <a:pt x="973" y="176"/>
                    </a:lnTo>
                    <a:lnTo>
                      <a:pt x="1015" y="177"/>
                    </a:lnTo>
                    <a:lnTo>
                      <a:pt x="1061" y="190"/>
                    </a:lnTo>
                    <a:lnTo>
                      <a:pt x="1083" y="244"/>
                    </a:lnTo>
                    <a:lnTo>
                      <a:pt x="1071" y="306"/>
                    </a:lnTo>
                    <a:lnTo>
                      <a:pt x="1049" y="335"/>
                    </a:lnTo>
                    <a:lnTo>
                      <a:pt x="1011" y="348"/>
                    </a:lnTo>
                    <a:lnTo>
                      <a:pt x="998" y="363"/>
                    </a:lnTo>
                    <a:lnTo>
                      <a:pt x="994" y="383"/>
                    </a:lnTo>
                    <a:lnTo>
                      <a:pt x="907" y="408"/>
                    </a:lnTo>
                    <a:lnTo>
                      <a:pt x="860" y="442"/>
                    </a:lnTo>
                    <a:lnTo>
                      <a:pt x="785" y="471"/>
                    </a:lnTo>
                    <a:lnTo>
                      <a:pt x="764" y="493"/>
                    </a:lnTo>
                    <a:lnTo>
                      <a:pt x="708" y="502"/>
                    </a:lnTo>
                    <a:lnTo>
                      <a:pt x="729" y="526"/>
                    </a:lnTo>
                    <a:lnTo>
                      <a:pt x="756" y="526"/>
                    </a:lnTo>
                    <a:lnTo>
                      <a:pt x="798" y="565"/>
                    </a:lnTo>
                    <a:lnTo>
                      <a:pt x="802" y="593"/>
                    </a:lnTo>
                    <a:lnTo>
                      <a:pt x="826" y="597"/>
                    </a:lnTo>
                    <a:lnTo>
                      <a:pt x="839" y="597"/>
                    </a:lnTo>
                    <a:lnTo>
                      <a:pt x="849" y="584"/>
                    </a:lnTo>
                    <a:lnTo>
                      <a:pt x="864" y="597"/>
                    </a:lnTo>
                    <a:lnTo>
                      <a:pt x="878" y="584"/>
                    </a:lnTo>
                    <a:lnTo>
                      <a:pt x="898" y="586"/>
                    </a:lnTo>
                    <a:lnTo>
                      <a:pt x="881" y="619"/>
                    </a:lnTo>
                    <a:lnTo>
                      <a:pt x="860" y="632"/>
                    </a:lnTo>
                    <a:lnTo>
                      <a:pt x="835" y="622"/>
                    </a:lnTo>
                    <a:lnTo>
                      <a:pt x="822" y="615"/>
                    </a:lnTo>
                    <a:lnTo>
                      <a:pt x="815" y="636"/>
                    </a:lnTo>
                    <a:lnTo>
                      <a:pt x="773" y="666"/>
                    </a:lnTo>
                    <a:lnTo>
                      <a:pt x="760" y="685"/>
                    </a:lnTo>
                    <a:lnTo>
                      <a:pt x="748" y="708"/>
                    </a:lnTo>
                    <a:lnTo>
                      <a:pt x="717" y="699"/>
                    </a:lnTo>
                    <a:lnTo>
                      <a:pt x="717" y="687"/>
                    </a:lnTo>
                    <a:lnTo>
                      <a:pt x="722" y="666"/>
                    </a:lnTo>
                    <a:lnTo>
                      <a:pt x="710" y="628"/>
                    </a:lnTo>
                    <a:lnTo>
                      <a:pt x="693" y="626"/>
                    </a:lnTo>
                    <a:lnTo>
                      <a:pt x="676" y="626"/>
                    </a:lnTo>
                    <a:lnTo>
                      <a:pt x="647" y="618"/>
                    </a:lnTo>
                    <a:lnTo>
                      <a:pt x="654" y="597"/>
                    </a:lnTo>
                    <a:lnTo>
                      <a:pt x="668" y="576"/>
                    </a:lnTo>
                    <a:lnTo>
                      <a:pt x="672" y="555"/>
                    </a:lnTo>
                    <a:lnTo>
                      <a:pt x="700" y="535"/>
                    </a:lnTo>
                    <a:lnTo>
                      <a:pt x="693" y="517"/>
                    </a:lnTo>
                    <a:lnTo>
                      <a:pt x="662" y="526"/>
                    </a:lnTo>
                    <a:lnTo>
                      <a:pt x="643" y="534"/>
                    </a:lnTo>
                    <a:lnTo>
                      <a:pt x="622" y="530"/>
                    </a:lnTo>
                    <a:lnTo>
                      <a:pt x="622" y="538"/>
                    </a:lnTo>
                    <a:lnTo>
                      <a:pt x="595" y="523"/>
                    </a:lnTo>
                    <a:lnTo>
                      <a:pt x="596" y="514"/>
                    </a:lnTo>
                    <a:lnTo>
                      <a:pt x="620" y="506"/>
                    </a:lnTo>
                    <a:lnTo>
                      <a:pt x="608" y="489"/>
                    </a:lnTo>
                    <a:lnTo>
                      <a:pt x="587" y="493"/>
                    </a:lnTo>
                    <a:lnTo>
                      <a:pt x="571" y="509"/>
                    </a:lnTo>
                    <a:lnTo>
                      <a:pt x="559" y="514"/>
                    </a:lnTo>
                    <a:lnTo>
                      <a:pt x="557" y="534"/>
                    </a:lnTo>
                    <a:lnTo>
                      <a:pt x="542" y="535"/>
                    </a:lnTo>
                    <a:lnTo>
                      <a:pt x="557" y="551"/>
                    </a:lnTo>
                    <a:lnTo>
                      <a:pt x="557" y="565"/>
                    </a:lnTo>
                    <a:lnTo>
                      <a:pt x="540" y="584"/>
                    </a:lnTo>
                    <a:lnTo>
                      <a:pt x="519" y="576"/>
                    </a:lnTo>
                    <a:lnTo>
                      <a:pt x="533" y="597"/>
                    </a:lnTo>
                    <a:lnTo>
                      <a:pt x="525" y="601"/>
                    </a:lnTo>
                    <a:lnTo>
                      <a:pt x="498" y="576"/>
                    </a:lnTo>
                    <a:lnTo>
                      <a:pt x="507" y="610"/>
                    </a:lnTo>
                    <a:lnTo>
                      <a:pt x="525" y="622"/>
                    </a:lnTo>
                    <a:lnTo>
                      <a:pt x="507" y="640"/>
                    </a:lnTo>
                    <a:lnTo>
                      <a:pt x="498" y="631"/>
                    </a:lnTo>
                    <a:lnTo>
                      <a:pt x="477" y="628"/>
                    </a:lnTo>
                    <a:lnTo>
                      <a:pt x="465" y="635"/>
                    </a:lnTo>
                    <a:lnTo>
                      <a:pt x="420" y="636"/>
                    </a:lnTo>
                    <a:lnTo>
                      <a:pt x="423" y="618"/>
                    </a:lnTo>
                    <a:lnTo>
                      <a:pt x="452" y="589"/>
                    </a:lnTo>
                    <a:lnTo>
                      <a:pt x="453" y="561"/>
                    </a:lnTo>
                    <a:lnTo>
                      <a:pt x="456" y="540"/>
                    </a:lnTo>
                    <a:lnTo>
                      <a:pt x="481" y="535"/>
                    </a:lnTo>
                    <a:lnTo>
                      <a:pt x="519" y="538"/>
                    </a:lnTo>
                    <a:lnTo>
                      <a:pt x="528" y="530"/>
                    </a:lnTo>
                    <a:lnTo>
                      <a:pt x="502" y="521"/>
                    </a:lnTo>
                    <a:lnTo>
                      <a:pt x="494" y="506"/>
                    </a:lnTo>
                    <a:lnTo>
                      <a:pt x="465" y="489"/>
                    </a:lnTo>
                    <a:lnTo>
                      <a:pt x="453" y="460"/>
                    </a:lnTo>
                    <a:lnTo>
                      <a:pt x="460" y="446"/>
                    </a:lnTo>
                    <a:lnTo>
                      <a:pt x="444" y="416"/>
                    </a:lnTo>
                    <a:lnTo>
                      <a:pt x="403" y="409"/>
                    </a:lnTo>
                    <a:lnTo>
                      <a:pt x="361" y="376"/>
                    </a:lnTo>
                    <a:lnTo>
                      <a:pt x="323" y="374"/>
                    </a:lnTo>
                    <a:lnTo>
                      <a:pt x="297" y="383"/>
                    </a:lnTo>
                    <a:lnTo>
                      <a:pt x="285" y="397"/>
                    </a:lnTo>
                    <a:lnTo>
                      <a:pt x="273" y="405"/>
                    </a:lnTo>
                    <a:lnTo>
                      <a:pt x="242" y="408"/>
                    </a:lnTo>
                    <a:lnTo>
                      <a:pt x="225" y="422"/>
                    </a:lnTo>
                    <a:lnTo>
                      <a:pt x="196" y="422"/>
                    </a:lnTo>
                    <a:lnTo>
                      <a:pt x="184" y="409"/>
                    </a:lnTo>
                    <a:lnTo>
                      <a:pt x="172" y="405"/>
                    </a:lnTo>
                    <a:lnTo>
                      <a:pt x="142" y="416"/>
                    </a:lnTo>
                    <a:lnTo>
                      <a:pt x="121" y="418"/>
                    </a:lnTo>
                    <a:lnTo>
                      <a:pt x="106" y="405"/>
                    </a:lnTo>
                    <a:lnTo>
                      <a:pt x="84" y="409"/>
                    </a:lnTo>
                    <a:lnTo>
                      <a:pt x="63" y="422"/>
                    </a:lnTo>
                    <a:lnTo>
                      <a:pt x="51" y="418"/>
                    </a:lnTo>
                    <a:lnTo>
                      <a:pt x="25" y="418"/>
                    </a:lnTo>
                    <a:lnTo>
                      <a:pt x="0" y="376"/>
                    </a:lnTo>
                    <a:lnTo>
                      <a:pt x="4" y="358"/>
                    </a:lnTo>
                    <a:lnTo>
                      <a:pt x="51" y="314"/>
                    </a:lnTo>
                    <a:lnTo>
                      <a:pt x="37" y="264"/>
                    </a:lnTo>
                    <a:lnTo>
                      <a:pt x="93" y="218"/>
                    </a:lnTo>
                    <a:lnTo>
                      <a:pt x="110" y="190"/>
                    </a:lnTo>
                    <a:lnTo>
                      <a:pt x="109" y="163"/>
                    </a:lnTo>
                    <a:lnTo>
                      <a:pt x="96" y="130"/>
                    </a:lnTo>
                    <a:lnTo>
                      <a:pt x="81" y="100"/>
                    </a:lnTo>
                    <a:lnTo>
                      <a:pt x="63" y="85"/>
                    </a:lnTo>
                    <a:lnTo>
                      <a:pt x="93" y="88"/>
                    </a:lnTo>
                    <a:lnTo>
                      <a:pt x="106" y="72"/>
                    </a:lnTo>
                    <a:lnTo>
                      <a:pt x="165" y="71"/>
                    </a:lnTo>
                    <a:lnTo>
                      <a:pt x="222" y="71"/>
                    </a:lnTo>
                    <a:lnTo>
                      <a:pt x="238" y="71"/>
                    </a:lnTo>
                    <a:lnTo>
                      <a:pt x="313" y="88"/>
                    </a:lnTo>
                    <a:lnTo>
                      <a:pt x="368" y="88"/>
                    </a:lnTo>
                    <a:lnTo>
                      <a:pt x="390" y="79"/>
                    </a:lnTo>
                    <a:lnTo>
                      <a:pt x="411" y="79"/>
                    </a:lnTo>
                    <a:lnTo>
                      <a:pt x="435" y="88"/>
                    </a:lnTo>
                    <a:lnTo>
                      <a:pt x="481" y="81"/>
                    </a:lnTo>
                    <a:lnTo>
                      <a:pt x="490" y="96"/>
                    </a:lnTo>
                    <a:lnTo>
                      <a:pt x="507" y="76"/>
                    </a:lnTo>
                    <a:lnTo>
                      <a:pt x="504" y="43"/>
                    </a:lnTo>
                    <a:lnTo>
                      <a:pt x="542" y="22"/>
                    </a:lnTo>
                    <a:lnTo>
                      <a:pt x="563" y="2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4"/>
              <p:cNvSpPr>
                <a:spLocks/>
              </p:cNvSpPr>
              <p:nvPr/>
            </p:nvSpPr>
            <p:spPr bwMode="auto">
              <a:xfrm>
                <a:off x="1897" y="345"/>
                <a:ext cx="376" cy="340"/>
              </a:xfrm>
              <a:custGeom>
                <a:avLst/>
                <a:gdLst>
                  <a:gd name="T0" fmla="*/ 1765978057 w 391"/>
                  <a:gd name="T1" fmla="*/ 2147483647 h 340"/>
                  <a:gd name="T2" fmla="*/ 1765978057 w 391"/>
                  <a:gd name="T3" fmla="*/ 2147483647 h 340"/>
                  <a:gd name="T4" fmla="*/ 1765978057 w 391"/>
                  <a:gd name="T5" fmla="*/ 2147483647 h 340"/>
                  <a:gd name="T6" fmla="*/ 1765978057 w 391"/>
                  <a:gd name="T7" fmla="*/ 2147483647 h 340"/>
                  <a:gd name="T8" fmla="*/ 0 w 391"/>
                  <a:gd name="T9" fmla="*/ 2147483647 h 340"/>
                  <a:gd name="T10" fmla="*/ 1765978057 w 391"/>
                  <a:gd name="T11" fmla="*/ 2147483647 h 340"/>
                  <a:gd name="T12" fmla="*/ 1765978057 w 391"/>
                  <a:gd name="T13" fmla="*/ 2147483647 h 340"/>
                  <a:gd name="T14" fmla="*/ 1765978057 w 391"/>
                  <a:gd name="T15" fmla="*/ 2147483647 h 340"/>
                  <a:gd name="T16" fmla="*/ 1765978057 w 391"/>
                  <a:gd name="T17" fmla="*/ 2147483647 h 340"/>
                  <a:gd name="T18" fmla="*/ 1765978057 w 391"/>
                  <a:gd name="T19" fmla="*/ 2147483647 h 340"/>
                  <a:gd name="T20" fmla="*/ 1765978057 w 391"/>
                  <a:gd name="T21" fmla="*/ 2147483647 h 340"/>
                  <a:gd name="T22" fmla="*/ 1765978057 w 391"/>
                  <a:gd name="T23" fmla="*/ 2147483647 h 340"/>
                  <a:gd name="T24" fmla="*/ 1765978057 w 391"/>
                  <a:gd name="T25" fmla="*/ 2147483647 h 340"/>
                  <a:gd name="T26" fmla="*/ 1765978057 w 391"/>
                  <a:gd name="T27" fmla="*/ 2147483647 h 340"/>
                  <a:gd name="T28" fmla="*/ 1765978057 w 391"/>
                  <a:gd name="T29" fmla="*/ 2147483647 h 340"/>
                  <a:gd name="T30" fmla="*/ 1765978057 w 391"/>
                  <a:gd name="T31" fmla="*/ 2147483647 h 340"/>
                  <a:gd name="T32" fmla="*/ 1765978057 w 391"/>
                  <a:gd name="T33" fmla="*/ 2147483647 h 340"/>
                  <a:gd name="T34" fmla="*/ 1765978057 w 391"/>
                  <a:gd name="T35" fmla="*/ 2147483647 h 340"/>
                  <a:gd name="T36" fmla="*/ 1765978057 w 391"/>
                  <a:gd name="T37" fmla="*/ 2147483647 h 340"/>
                  <a:gd name="T38" fmla="*/ 1765978057 w 391"/>
                  <a:gd name="T39" fmla="*/ 2147483647 h 340"/>
                  <a:gd name="T40" fmla="*/ 1765978057 w 391"/>
                  <a:gd name="T41" fmla="*/ 2147483647 h 340"/>
                  <a:gd name="T42" fmla="*/ 1765978057 w 391"/>
                  <a:gd name="T43" fmla="*/ 2147483647 h 340"/>
                  <a:gd name="T44" fmla="*/ 1765978057 w 391"/>
                  <a:gd name="T45" fmla="*/ 2147483647 h 340"/>
                  <a:gd name="T46" fmla="*/ 1765978057 w 391"/>
                  <a:gd name="T47" fmla="*/ 2147483647 h 340"/>
                  <a:gd name="T48" fmla="*/ 1765978057 w 391"/>
                  <a:gd name="T49" fmla="*/ 2147483647 h 340"/>
                  <a:gd name="T50" fmla="*/ 1765978057 w 391"/>
                  <a:gd name="T51" fmla="*/ 2147483647 h 340"/>
                  <a:gd name="T52" fmla="*/ 1765978057 w 391"/>
                  <a:gd name="T53" fmla="*/ 2147483647 h 340"/>
                  <a:gd name="T54" fmla="*/ 1765978057 w 391"/>
                  <a:gd name="T55" fmla="*/ 2147483647 h 340"/>
                  <a:gd name="T56" fmla="*/ 1765978057 w 391"/>
                  <a:gd name="T57" fmla="*/ 2147483647 h 340"/>
                  <a:gd name="T58" fmla="*/ 1765978057 w 391"/>
                  <a:gd name="T59" fmla="*/ 2147483647 h 340"/>
                  <a:gd name="T60" fmla="*/ 1765978057 w 391"/>
                  <a:gd name="T61" fmla="*/ 2147483647 h 340"/>
                  <a:gd name="T62" fmla="*/ 1765978057 w 391"/>
                  <a:gd name="T63" fmla="*/ 2147483647 h 340"/>
                  <a:gd name="T64" fmla="*/ 1765978057 w 391"/>
                  <a:gd name="T65" fmla="*/ 2147483647 h 340"/>
                  <a:gd name="T66" fmla="*/ 1765978057 w 391"/>
                  <a:gd name="T67" fmla="*/ 2147483647 h 340"/>
                  <a:gd name="T68" fmla="*/ 1765978057 w 391"/>
                  <a:gd name="T69" fmla="*/ 2147483647 h 340"/>
                  <a:gd name="T70" fmla="*/ 1765978057 w 391"/>
                  <a:gd name="T71" fmla="*/ 0 h 340"/>
                  <a:gd name="T72" fmla="*/ 1765978057 w 391"/>
                  <a:gd name="T73" fmla="*/ 2147483647 h 340"/>
                  <a:gd name="T74" fmla="*/ 1765978057 w 391"/>
                  <a:gd name="T75" fmla="*/ 2147483647 h 340"/>
                  <a:gd name="T76" fmla="*/ 1765978057 w 391"/>
                  <a:gd name="T77" fmla="*/ 2147483647 h 340"/>
                  <a:gd name="T78" fmla="*/ 1765978057 w 391"/>
                  <a:gd name="T79" fmla="*/ 2147483647 h 340"/>
                  <a:gd name="T80" fmla="*/ 1765978057 w 391"/>
                  <a:gd name="T81" fmla="*/ 2147483647 h 340"/>
                  <a:gd name="T82" fmla="*/ 1765978057 w 391"/>
                  <a:gd name="T83" fmla="*/ 2147483647 h 340"/>
                  <a:gd name="T84" fmla="*/ 1765978057 w 391"/>
                  <a:gd name="T85" fmla="*/ 2147483647 h 340"/>
                  <a:gd name="T86" fmla="*/ 1765978057 w 391"/>
                  <a:gd name="T87" fmla="*/ 2147483647 h 340"/>
                  <a:gd name="T88" fmla="*/ 1765978057 w 391"/>
                  <a:gd name="T89" fmla="*/ 2147483647 h 340"/>
                  <a:gd name="T90" fmla="*/ 1765978057 w 391"/>
                  <a:gd name="T91" fmla="*/ 2147483647 h 340"/>
                  <a:gd name="T92" fmla="*/ 1765978057 w 391"/>
                  <a:gd name="T93" fmla="*/ 2147483647 h 340"/>
                  <a:gd name="T94" fmla="*/ 1765978057 w 391"/>
                  <a:gd name="T95" fmla="*/ 2147483647 h 340"/>
                  <a:gd name="T96" fmla="*/ 1765978057 w 391"/>
                  <a:gd name="T97" fmla="*/ 2147483647 h 3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91" h="340">
                    <a:moveTo>
                      <a:pt x="29" y="79"/>
                    </a:moveTo>
                    <a:lnTo>
                      <a:pt x="18" y="93"/>
                    </a:lnTo>
                    <a:lnTo>
                      <a:pt x="30" y="116"/>
                    </a:lnTo>
                    <a:lnTo>
                      <a:pt x="47" y="120"/>
                    </a:lnTo>
                    <a:lnTo>
                      <a:pt x="60" y="130"/>
                    </a:lnTo>
                    <a:lnTo>
                      <a:pt x="61" y="166"/>
                    </a:lnTo>
                    <a:lnTo>
                      <a:pt x="47" y="191"/>
                    </a:lnTo>
                    <a:lnTo>
                      <a:pt x="36" y="198"/>
                    </a:lnTo>
                    <a:lnTo>
                      <a:pt x="4" y="191"/>
                    </a:lnTo>
                    <a:lnTo>
                      <a:pt x="0" y="196"/>
                    </a:lnTo>
                    <a:lnTo>
                      <a:pt x="39" y="235"/>
                    </a:lnTo>
                    <a:lnTo>
                      <a:pt x="50" y="242"/>
                    </a:lnTo>
                    <a:lnTo>
                      <a:pt x="56" y="267"/>
                    </a:lnTo>
                    <a:lnTo>
                      <a:pt x="70" y="295"/>
                    </a:lnTo>
                    <a:lnTo>
                      <a:pt x="93" y="315"/>
                    </a:lnTo>
                    <a:lnTo>
                      <a:pt x="119" y="317"/>
                    </a:lnTo>
                    <a:lnTo>
                      <a:pt x="134" y="330"/>
                    </a:lnTo>
                    <a:lnTo>
                      <a:pt x="148" y="330"/>
                    </a:lnTo>
                    <a:lnTo>
                      <a:pt x="165" y="322"/>
                    </a:lnTo>
                    <a:lnTo>
                      <a:pt x="200" y="331"/>
                    </a:lnTo>
                    <a:lnTo>
                      <a:pt x="218" y="339"/>
                    </a:lnTo>
                    <a:lnTo>
                      <a:pt x="241" y="334"/>
                    </a:lnTo>
                    <a:lnTo>
                      <a:pt x="258" y="330"/>
                    </a:lnTo>
                    <a:lnTo>
                      <a:pt x="270" y="317"/>
                    </a:lnTo>
                    <a:lnTo>
                      <a:pt x="280" y="322"/>
                    </a:lnTo>
                    <a:lnTo>
                      <a:pt x="294" y="334"/>
                    </a:lnTo>
                    <a:lnTo>
                      <a:pt x="308" y="326"/>
                    </a:lnTo>
                    <a:lnTo>
                      <a:pt x="319" y="317"/>
                    </a:lnTo>
                    <a:lnTo>
                      <a:pt x="328" y="309"/>
                    </a:lnTo>
                    <a:lnTo>
                      <a:pt x="359" y="301"/>
                    </a:lnTo>
                    <a:lnTo>
                      <a:pt x="364" y="292"/>
                    </a:lnTo>
                    <a:lnTo>
                      <a:pt x="368" y="278"/>
                    </a:lnTo>
                    <a:lnTo>
                      <a:pt x="388" y="263"/>
                    </a:lnTo>
                    <a:lnTo>
                      <a:pt x="390" y="252"/>
                    </a:lnTo>
                    <a:lnTo>
                      <a:pt x="382" y="245"/>
                    </a:lnTo>
                    <a:lnTo>
                      <a:pt x="371" y="231"/>
                    </a:lnTo>
                    <a:lnTo>
                      <a:pt x="370" y="183"/>
                    </a:lnTo>
                    <a:lnTo>
                      <a:pt x="385" y="176"/>
                    </a:lnTo>
                    <a:lnTo>
                      <a:pt x="375" y="159"/>
                    </a:lnTo>
                    <a:lnTo>
                      <a:pt x="364" y="162"/>
                    </a:lnTo>
                    <a:lnTo>
                      <a:pt x="356" y="159"/>
                    </a:lnTo>
                    <a:lnTo>
                      <a:pt x="360" y="151"/>
                    </a:lnTo>
                    <a:lnTo>
                      <a:pt x="356" y="137"/>
                    </a:lnTo>
                    <a:lnTo>
                      <a:pt x="346" y="133"/>
                    </a:lnTo>
                    <a:lnTo>
                      <a:pt x="331" y="141"/>
                    </a:lnTo>
                    <a:lnTo>
                      <a:pt x="317" y="154"/>
                    </a:lnTo>
                    <a:lnTo>
                      <a:pt x="308" y="151"/>
                    </a:lnTo>
                    <a:lnTo>
                      <a:pt x="298" y="145"/>
                    </a:lnTo>
                    <a:lnTo>
                      <a:pt x="283" y="137"/>
                    </a:lnTo>
                    <a:lnTo>
                      <a:pt x="266" y="133"/>
                    </a:lnTo>
                    <a:lnTo>
                      <a:pt x="258" y="137"/>
                    </a:lnTo>
                    <a:lnTo>
                      <a:pt x="249" y="130"/>
                    </a:lnTo>
                    <a:lnTo>
                      <a:pt x="248" y="119"/>
                    </a:lnTo>
                    <a:lnTo>
                      <a:pt x="239" y="116"/>
                    </a:lnTo>
                    <a:lnTo>
                      <a:pt x="224" y="120"/>
                    </a:lnTo>
                    <a:lnTo>
                      <a:pt x="207" y="119"/>
                    </a:lnTo>
                    <a:lnTo>
                      <a:pt x="207" y="109"/>
                    </a:lnTo>
                    <a:lnTo>
                      <a:pt x="200" y="100"/>
                    </a:lnTo>
                    <a:lnTo>
                      <a:pt x="189" y="99"/>
                    </a:lnTo>
                    <a:lnTo>
                      <a:pt x="182" y="109"/>
                    </a:lnTo>
                    <a:lnTo>
                      <a:pt x="179" y="114"/>
                    </a:lnTo>
                    <a:lnTo>
                      <a:pt x="171" y="109"/>
                    </a:lnTo>
                    <a:lnTo>
                      <a:pt x="159" y="112"/>
                    </a:lnTo>
                    <a:lnTo>
                      <a:pt x="148" y="123"/>
                    </a:lnTo>
                    <a:lnTo>
                      <a:pt x="140" y="114"/>
                    </a:lnTo>
                    <a:lnTo>
                      <a:pt x="141" y="85"/>
                    </a:lnTo>
                    <a:lnTo>
                      <a:pt x="150" y="70"/>
                    </a:lnTo>
                    <a:lnTo>
                      <a:pt x="159" y="61"/>
                    </a:lnTo>
                    <a:lnTo>
                      <a:pt x="157" y="43"/>
                    </a:lnTo>
                    <a:lnTo>
                      <a:pt x="159" y="23"/>
                    </a:lnTo>
                    <a:lnTo>
                      <a:pt x="155" y="0"/>
                    </a:lnTo>
                    <a:lnTo>
                      <a:pt x="148" y="0"/>
                    </a:lnTo>
                    <a:lnTo>
                      <a:pt x="140" y="9"/>
                    </a:lnTo>
                    <a:lnTo>
                      <a:pt x="136" y="29"/>
                    </a:lnTo>
                    <a:lnTo>
                      <a:pt x="130" y="43"/>
                    </a:lnTo>
                    <a:lnTo>
                      <a:pt x="120" y="32"/>
                    </a:lnTo>
                    <a:lnTo>
                      <a:pt x="127" y="15"/>
                    </a:lnTo>
                    <a:lnTo>
                      <a:pt x="116" y="7"/>
                    </a:lnTo>
                    <a:lnTo>
                      <a:pt x="101" y="9"/>
                    </a:lnTo>
                    <a:lnTo>
                      <a:pt x="93" y="19"/>
                    </a:lnTo>
                    <a:lnTo>
                      <a:pt x="98" y="29"/>
                    </a:lnTo>
                    <a:lnTo>
                      <a:pt x="91" y="39"/>
                    </a:lnTo>
                    <a:lnTo>
                      <a:pt x="84" y="35"/>
                    </a:lnTo>
                    <a:lnTo>
                      <a:pt x="72" y="28"/>
                    </a:lnTo>
                    <a:lnTo>
                      <a:pt x="65" y="29"/>
                    </a:lnTo>
                    <a:lnTo>
                      <a:pt x="58" y="39"/>
                    </a:lnTo>
                    <a:lnTo>
                      <a:pt x="68" y="54"/>
                    </a:lnTo>
                    <a:lnTo>
                      <a:pt x="81" y="57"/>
                    </a:lnTo>
                    <a:lnTo>
                      <a:pt x="99" y="72"/>
                    </a:lnTo>
                    <a:lnTo>
                      <a:pt x="106" y="78"/>
                    </a:lnTo>
                    <a:lnTo>
                      <a:pt x="106" y="86"/>
                    </a:lnTo>
                    <a:lnTo>
                      <a:pt x="91" y="91"/>
                    </a:lnTo>
                    <a:lnTo>
                      <a:pt x="93" y="105"/>
                    </a:lnTo>
                    <a:lnTo>
                      <a:pt x="99" y="114"/>
                    </a:lnTo>
                    <a:lnTo>
                      <a:pt x="93" y="123"/>
                    </a:lnTo>
                    <a:lnTo>
                      <a:pt x="79" y="120"/>
                    </a:lnTo>
                    <a:lnTo>
                      <a:pt x="60" y="100"/>
                    </a:lnTo>
                    <a:lnTo>
                      <a:pt x="47" y="86"/>
                    </a:lnTo>
                    <a:lnTo>
                      <a:pt x="29" y="79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5"/>
              <p:cNvSpPr>
                <a:spLocks/>
              </p:cNvSpPr>
              <p:nvPr/>
            </p:nvSpPr>
            <p:spPr bwMode="auto">
              <a:xfrm>
                <a:off x="3605" y="300"/>
                <a:ext cx="1944" cy="2815"/>
              </a:xfrm>
              <a:custGeom>
                <a:avLst/>
                <a:gdLst>
                  <a:gd name="T0" fmla="*/ 1777172456 w 2019"/>
                  <a:gd name="T1" fmla="*/ 2147483647 h 2815"/>
                  <a:gd name="T2" fmla="*/ 1777172456 w 2019"/>
                  <a:gd name="T3" fmla="*/ 2147483647 h 2815"/>
                  <a:gd name="T4" fmla="*/ 1777172456 w 2019"/>
                  <a:gd name="T5" fmla="*/ 2147483647 h 2815"/>
                  <a:gd name="T6" fmla="*/ 1777172456 w 2019"/>
                  <a:gd name="T7" fmla="*/ 2147483647 h 2815"/>
                  <a:gd name="T8" fmla="*/ 1777172456 w 2019"/>
                  <a:gd name="T9" fmla="*/ 2147483647 h 2815"/>
                  <a:gd name="T10" fmla="*/ 1777172456 w 2019"/>
                  <a:gd name="T11" fmla="*/ 2147483647 h 2815"/>
                  <a:gd name="T12" fmla="*/ 1777172456 w 2019"/>
                  <a:gd name="T13" fmla="*/ 2147483647 h 2815"/>
                  <a:gd name="T14" fmla="*/ 1777172456 w 2019"/>
                  <a:gd name="T15" fmla="*/ 2147483647 h 2815"/>
                  <a:gd name="T16" fmla="*/ 1777172456 w 2019"/>
                  <a:gd name="T17" fmla="*/ 2147483647 h 2815"/>
                  <a:gd name="T18" fmla="*/ 1777172456 w 2019"/>
                  <a:gd name="T19" fmla="*/ 2147483647 h 2815"/>
                  <a:gd name="T20" fmla="*/ 1777172456 w 2019"/>
                  <a:gd name="T21" fmla="*/ 2147483647 h 2815"/>
                  <a:gd name="T22" fmla="*/ 1777172456 w 2019"/>
                  <a:gd name="T23" fmla="*/ 2147483647 h 2815"/>
                  <a:gd name="T24" fmla="*/ 1777172456 w 2019"/>
                  <a:gd name="T25" fmla="*/ 2147483647 h 2815"/>
                  <a:gd name="T26" fmla="*/ 1777172456 w 2019"/>
                  <a:gd name="T27" fmla="*/ 2147483647 h 2815"/>
                  <a:gd name="T28" fmla="*/ 1777172456 w 2019"/>
                  <a:gd name="T29" fmla="*/ 2147483647 h 2815"/>
                  <a:gd name="T30" fmla="*/ 1777172456 w 2019"/>
                  <a:gd name="T31" fmla="*/ 2147483647 h 2815"/>
                  <a:gd name="T32" fmla="*/ 1777172456 w 2019"/>
                  <a:gd name="T33" fmla="*/ 2147483647 h 2815"/>
                  <a:gd name="T34" fmla="*/ 1777172456 w 2019"/>
                  <a:gd name="T35" fmla="*/ 2147483647 h 2815"/>
                  <a:gd name="T36" fmla="*/ 1777172456 w 2019"/>
                  <a:gd name="T37" fmla="*/ 2147483647 h 2815"/>
                  <a:gd name="T38" fmla="*/ 1777172456 w 2019"/>
                  <a:gd name="T39" fmla="*/ 2147483647 h 2815"/>
                  <a:gd name="T40" fmla="*/ 1777172456 w 2019"/>
                  <a:gd name="T41" fmla="*/ 2147483647 h 2815"/>
                  <a:gd name="T42" fmla="*/ 1777172456 w 2019"/>
                  <a:gd name="T43" fmla="*/ 2147483647 h 2815"/>
                  <a:gd name="T44" fmla="*/ 1777172456 w 2019"/>
                  <a:gd name="T45" fmla="*/ 2147483647 h 2815"/>
                  <a:gd name="T46" fmla="*/ 1777172456 w 2019"/>
                  <a:gd name="T47" fmla="*/ 2147483647 h 2815"/>
                  <a:gd name="T48" fmla="*/ 1777172456 w 2019"/>
                  <a:gd name="T49" fmla="*/ 2147483647 h 2815"/>
                  <a:gd name="T50" fmla="*/ 1777172456 w 2019"/>
                  <a:gd name="T51" fmla="*/ 2147483647 h 2815"/>
                  <a:gd name="T52" fmla="*/ 1777172456 w 2019"/>
                  <a:gd name="T53" fmla="*/ 2147483647 h 2815"/>
                  <a:gd name="T54" fmla="*/ 1777172456 w 2019"/>
                  <a:gd name="T55" fmla="*/ 2147483647 h 2815"/>
                  <a:gd name="T56" fmla="*/ 1777172456 w 2019"/>
                  <a:gd name="T57" fmla="*/ 2147483647 h 2815"/>
                  <a:gd name="T58" fmla="*/ 1777172456 w 2019"/>
                  <a:gd name="T59" fmla="*/ 2147483647 h 2815"/>
                  <a:gd name="T60" fmla="*/ 1777172456 w 2019"/>
                  <a:gd name="T61" fmla="*/ 2147483647 h 2815"/>
                  <a:gd name="T62" fmla="*/ 1777172456 w 2019"/>
                  <a:gd name="T63" fmla="*/ 2147483647 h 2815"/>
                  <a:gd name="T64" fmla="*/ 1777172456 w 2019"/>
                  <a:gd name="T65" fmla="*/ 2147483647 h 2815"/>
                  <a:gd name="T66" fmla="*/ 1777172456 w 2019"/>
                  <a:gd name="T67" fmla="*/ 2147483647 h 2815"/>
                  <a:gd name="T68" fmla="*/ 1777172456 w 2019"/>
                  <a:gd name="T69" fmla="*/ 2147483647 h 2815"/>
                  <a:gd name="T70" fmla="*/ 1777172456 w 2019"/>
                  <a:gd name="T71" fmla="*/ 2147483647 h 2815"/>
                  <a:gd name="T72" fmla="*/ 1777172456 w 2019"/>
                  <a:gd name="T73" fmla="*/ 2147483647 h 2815"/>
                  <a:gd name="T74" fmla="*/ 1777172456 w 2019"/>
                  <a:gd name="T75" fmla="*/ 2147483647 h 2815"/>
                  <a:gd name="T76" fmla="*/ 1777172456 w 2019"/>
                  <a:gd name="T77" fmla="*/ 2147483647 h 2815"/>
                  <a:gd name="T78" fmla="*/ 1777172456 w 2019"/>
                  <a:gd name="T79" fmla="*/ 2147483647 h 2815"/>
                  <a:gd name="T80" fmla="*/ 1777172456 w 2019"/>
                  <a:gd name="T81" fmla="*/ 2147483647 h 2815"/>
                  <a:gd name="T82" fmla="*/ 1777172456 w 2019"/>
                  <a:gd name="T83" fmla="*/ 2147483647 h 2815"/>
                  <a:gd name="T84" fmla="*/ 1777172456 w 2019"/>
                  <a:gd name="T85" fmla="*/ 2147483647 h 2815"/>
                  <a:gd name="T86" fmla="*/ 1777172456 w 2019"/>
                  <a:gd name="T87" fmla="*/ 2147483647 h 2815"/>
                  <a:gd name="T88" fmla="*/ 1777172456 w 2019"/>
                  <a:gd name="T89" fmla="*/ 2147483647 h 2815"/>
                  <a:gd name="T90" fmla="*/ 1777172456 w 2019"/>
                  <a:gd name="T91" fmla="*/ 2147483647 h 2815"/>
                  <a:gd name="T92" fmla="*/ 1777172456 w 2019"/>
                  <a:gd name="T93" fmla="*/ 2147483647 h 2815"/>
                  <a:gd name="T94" fmla="*/ 1777172456 w 2019"/>
                  <a:gd name="T95" fmla="*/ 2147483647 h 2815"/>
                  <a:gd name="T96" fmla="*/ 1777172456 w 2019"/>
                  <a:gd name="T97" fmla="*/ 2147483647 h 2815"/>
                  <a:gd name="T98" fmla="*/ 1777172456 w 2019"/>
                  <a:gd name="T99" fmla="*/ 2147483647 h 2815"/>
                  <a:gd name="T100" fmla="*/ 1777172456 w 2019"/>
                  <a:gd name="T101" fmla="*/ 2147483647 h 2815"/>
                  <a:gd name="T102" fmla="*/ 1777172456 w 2019"/>
                  <a:gd name="T103" fmla="*/ 2147483647 h 2815"/>
                  <a:gd name="T104" fmla="*/ 1777172456 w 2019"/>
                  <a:gd name="T105" fmla="*/ 2147483647 h 2815"/>
                  <a:gd name="T106" fmla="*/ 1777172456 w 2019"/>
                  <a:gd name="T107" fmla="*/ 2147483647 h 2815"/>
                  <a:gd name="T108" fmla="*/ 1777172456 w 2019"/>
                  <a:gd name="T109" fmla="*/ 2147483647 h 2815"/>
                  <a:gd name="T110" fmla="*/ 1777172456 w 2019"/>
                  <a:gd name="T111" fmla="*/ 2147483647 h 28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19" h="2815">
                    <a:moveTo>
                      <a:pt x="1341" y="67"/>
                    </a:moveTo>
                    <a:lnTo>
                      <a:pt x="1219" y="0"/>
                    </a:lnTo>
                    <a:lnTo>
                      <a:pt x="1181" y="113"/>
                    </a:lnTo>
                    <a:lnTo>
                      <a:pt x="1113" y="95"/>
                    </a:lnTo>
                    <a:lnTo>
                      <a:pt x="1141" y="123"/>
                    </a:lnTo>
                    <a:lnTo>
                      <a:pt x="1186" y="141"/>
                    </a:lnTo>
                    <a:lnTo>
                      <a:pt x="1138" y="173"/>
                    </a:lnTo>
                    <a:lnTo>
                      <a:pt x="1153" y="292"/>
                    </a:lnTo>
                    <a:lnTo>
                      <a:pt x="1118" y="329"/>
                    </a:lnTo>
                    <a:lnTo>
                      <a:pt x="1072" y="344"/>
                    </a:lnTo>
                    <a:lnTo>
                      <a:pt x="1027" y="338"/>
                    </a:lnTo>
                    <a:lnTo>
                      <a:pt x="1002" y="309"/>
                    </a:lnTo>
                    <a:lnTo>
                      <a:pt x="980" y="295"/>
                    </a:lnTo>
                    <a:lnTo>
                      <a:pt x="962" y="267"/>
                    </a:lnTo>
                    <a:lnTo>
                      <a:pt x="967" y="229"/>
                    </a:lnTo>
                    <a:lnTo>
                      <a:pt x="946" y="201"/>
                    </a:lnTo>
                    <a:lnTo>
                      <a:pt x="1002" y="183"/>
                    </a:lnTo>
                    <a:lnTo>
                      <a:pt x="1012" y="145"/>
                    </a:lnTo>
                    <a:lnTo>
                      <a:pt x="992" y="95"/>
                    </a:lnTo>
                    <a:lnTo>
                      <a:pt x="942" y="78"/>
                    </a:lnTo>
                    <a:lnTo>
                      <a:pt x="911" y="98"/>
                    </a:lnTo>
                    <a:lnTo>
                      <a:pt x="841" y="107"/>
                    </a:lnTo>
                    <a:lnTo>
                      <a:pt x="803" y="103"/>
                    </a:lnTo>
                    <a:lnTo>
                      <a:pt x="841" y="138"/>
                    </a:lnTo>
                    <a:lnTo>
                      <a:pt x="871" y="179"/>
                    </a:lnTo>
                    <a:lnTo>
                      <a:pt x="889" y="211"/>
                    </a:lnTo>
                    <a:lnTo>
                      <a:pt x="901" y="254"/>
                    </a:lnTo>
                    <a:lnTo>
                      <a:pt x="899" y="303"/>
                    </a:lnTo>
                    <a:lnTo>
                      <a:pt x="924" y="326"/>
                    </a:lnTo>
                    <a:lnTo>
                      <a:pt x="962" y="414"/>
                    </a:lnTo>
                    <a:lnTo>
                      <a:pt x="927" y="394"/>
                    </a:lnTo>
                    <a:lnTo>
                      <a:pt x="883" y="376"/>
                    </a:lnTo>
                    <a:lnTo>
                      <a:pt x="848" y="357"/>
                    </a:lnTo>
                    <a:lnTo>
                      <a:pt x="836" y="429"/>
                    </a:lnTo>
                    <a:lnTo>
                      <a:pt x="795" y="485"/>
                    </a:lnTo>
                    <a:lnTo>
                      <a:pt x="763" y="511"/>
                    </a:lnTo>
                    <a:lnTo>
                      <a:pt x="838" y="618"/>
                    </a:lnTo>
                    <a:lnTo>
                      <a:pt x="826" y="649"/>
                    </a:lnTo>
                    <a:lnTo>
                      <a:pt x="785" y="662"/>
                    </a:lnTo>
                    <a:lnTo>
                      <a:pt x="725" y="646"/>
                    </a:lnTo>
                    <a:lnTo>
                      <a:pt x="700" y="639"/>
                    </a:lnTo>
                    <a:lnTo>
                      <a:pt x="665" y="631"/>
                    </a:lnTo>
                    <a:lnTo>
                      <a:pt x="644" y="652"/>
                    </a:lnTo>
                    <a:lnTo>
                      <a:pt x="656" y="681"/>
                    </a:lnTo>
                    <a:lnTo>
                      <a:pt x="682" y="697"/>
                    </a:lnTo>
                    <a:lnTo>
                      <a:pt x="738" y="690"/>
                    </a:lnTo>
                    <a:lnTo>
                      <a:pt x="757" y="770"/>
                    </a:lnTo>
                    <a:lnTo>
                      <a:pt x="710" y="782"/>
                    </a:lnTo>
                    <a:lnTo>
                      <a:pt x="646" y="760"/>
                    </a:lnTo>
                    <a:lnTo>
                      <a:pt x="576" y="725"/>
                    </a:lnTo>
                    <a:lnTo>
                      <a:pt x="551" y="694"/>
                    </a:lnTo>
                    <a:lnTo>
                      <a:pt x="513" y="558"/>
                    </a:lnTo>
                    <a:lnTo>
                      <a:pt x="484" y="518"/>
                    </a:lnTo>
                    <a:lnTo>
                      <a:pt x="428" y="480"/>
                    </a:lnTo>
                    <a:lnTo>
                      <a:pt x="400" y="442"/>
                    </a:lnTo>
                    <a:lnTo>
                      <a:pt x="380" y="404"/>
                    </a:lnTo>
                    <a:lnTo>
                      <a:pt x="513" y="460"/>
                    </a:lnTo>
                    <a:lnTo>
                      <a:pt x="614" y="470"/>
                    </a:lnTo>
                    <a:lnTo>
                      <a:pt x="682" y="457"/>
                    </a:lnTo>
                    <a:lnTo>
                      <a:pt x="710" y="442"/>
                    </a:lnTo>
                    <a:lnTo>
                      <a:pt x="735" y="401"/>
                    </a:lnTo>
                    <a:lnTo>
                      <a:pt x="747" y="366"/>
                    </a:lnTo>
                    <a:lnTo>
                      <a:pt x="747" y="316"/>
                    </a:lnTo>
                    <a:lnTo>
                      <a:pt x="690" y="284"/>
                    </a:lnTo>
                    <a:lnTo>
                      <a:pt x="665" y="295"/>
                    </a:lnTo>
                    <a:lnTo>
                      <a:pt x="568" y="236"/>
                    </a:lnTo>
                    <a:lnTo>
                      <a:pt x="484" y="236"/>
                    </a:lnTo>
                    <a:lnTo>
                      <a:pt x="362" y="246"/>
                    </a:lnTo>
                    <a:lnTo>
                      <a:pt x="324" y="254"/>
                    </a:lnTo>
                    <a:lnTo>
                      <a:pt x="305" y="254"/>
                    </a:lnTo>
                    <a:lnTo>
                      <a:pt x="282" y="233"/>
                    </a:lnTo>
                    <a:lnTo>
                      <a:pt x="299" y="189"/>
                    </a:lnTo>
                    <a:lnTo>
                      <a:pt x="273" y="187"/>
                    </a:lnTo>
                    <a:lnTo>
                      <a:pt x="257" y="214"/>
                    </a:lnTo>
                    <a:lnTo>
                      <a:pt x="229" y="211"/>
                    </a:lnTo>
                    <a:lnTo>
                      <a:pt x="210" y="217"/>
                    </a:lnTo>
                    <a:lnTo>
                      <a:pt x="198" y="236"/>
                    </a:lnTo>
                    <a:lnTo>
                      <a:pt x="169" y="261"/>
                    </a:lnTo>
                    <a:lnTo>
                      <a:pt x="165" y="303"/>
                    </a:lnTo>
                    <a:lnTo>
                      <a:pt x="158" y="319"/>
                    </a:lnTo>
                    <a:lnTo>
                      <a:pt x="158" y="344"/>
                    </a:lnTo>
                    <a:lnTo>
                      <a:pt x="187" y="364"/>
                    </a:lnTo>
                    <a:lnTo>
                      <a:pt x="190" y="383"/>
                    </a:lnTo>
                    <a:lnTo>
                      <a:pt x="208" y="407"/>
                    </a:lnTo>
                    <a:lnTo>
                      <a:pt x="215" y="427"/>
                    </a:lnTo>
                    <a:lnTo>
                      <a:pt x="215" y="452"/>
                    </a:lnTo>
                    <a:lnTo>
                      <a:pt x="211" y="478"/>
                    </a:lnTo>
                    <a:lnTo>
                      <a:pt x="224" y="525"/>
                    </a:lnTo>
                    <a:lnTo>
                      <a:pt x="245" y="565"/>
                    </a:lnTo>
                    <a:lnTo>
                      <a:pt x="239" y="631"/>
                    </a:lnTo>
                    <a:lnTo>
                      <a:pt x="263" y="687"/>
                    </a:lnTo>
                    <a:lnTo>
                      <a:pt x="268" y="740"/>
                    </a:lnTo>
                    <a:lnTo>
                      <a:pt x="278" y="764"/>
                    </a:lnTo>
                    <a:lnTo>
                      <a:pt x="319" y="796"/>
                    </a:lnTo>
                    <a:lnTo>
                      <a:pt x="333" y="828"/>
                    </a:lnTo>
                    <a:lnTo>
                      <a:pt x="333" y="858"/>
                    </a:lnTo>
                    <a:lnTo>
                      <a:pt x="320" y="905"/>
                    </a:lnTo>
                    <a:lnTo>
                      <a:pt x="316" y="917"/>
                    </a:lnTo>
                    <a:lnTo>
                      <a:pt x="320" y="929"/>
                    </a:lnTo>
                    <a:lnTo>
                      <a:pt x="305" y="954"/>
                    </a:lnTo>
                    <a:lnTo>
                      <a:pt x="282" y="967"/>
                    </a:lnTo>
                    <a:lnTo>
                      <a:pt x="277" y="982"/>
                    </a:lnTo>
                    <a:lnTo>
                      <a:pt x="247" y="1024"/>
                    </a:lnTo>
                    <a:lnTo>
                      <a:pt x="221" y="1038"/>
                    </a:lnTo>
                    <a:lnTo>
                      <a:pt x="217" y="1065"/>
                    </a:lnTo>
                    <a:lnTo>
                      <a:pt x="233" y="1064"/>
                    </a:lnTo>
                    <a:lnTo>
                      <a:pt x="247" y="1047"/>
                    </a:lnTo>
                    <a:lnTo>
                      <a:pt x="257" y="1051"/>
                    </a:lnTo>
                    <a:lnTo>
                      <a:pt x="264" y="1066"/>
                    </a:lnTo>
                    <a:lnTo>
                      <a:pt x="246" y="1079"/>
                    </a:lnTo>
                    <a:lnTo>
                      <a:pt x="274" y="1106"/>
                    </a:lnTo>
                    <a:lnTo>
                      <a:pt x="289" y="1106"/>
                    </a:lnTo>
                    <a:lnTo>
                      <a:pt x="308" y="1117"/>
                    </a:lnTo>
                    <a:lnTo>
                      <a:pt x="333" y="1139"/>
                    </a:lnTo>
                    <a:lnTo>
                      <a:pt x="343" y="1167"/>
                    </a:lnTo>
                    <a:lnTo>
                      <a:pt x="309" y="1142"/>
                    </a:lnTo>
                    <a:lnTo>
                      <a:pt x="292" y="1129"/>
                    </a:lnTo>
                    <a:lnTo>
                      <a:pt x="273" y="1127"/>
                    </a:lnTo>
                    <a:lnTo>
                      <a:pt x="274" y="1139"/>
                    </a:lnTo>
                    <a:lnTo>
                      <a:pt x="257" y="1134"/>
                    </a:lnTo>
                    <a:lnTo>
                      <a:pt x="239" y="1134"/>
                    </a:lnTo>
                    <a:lnTo>
                      <a:pt x="242" y="1159"/>
                    </a:lnTo>
                    <a:lnTo>
                      <a:pt x="246" y="1173"/>
                    </a:lnTo>
                    <a:lnTo>
                      <a:pt x="239" y="1205"/>
                    </a:lnTo>
                    <a:lnTo>
                      <a:pt x="231" y="1213"/>
                    </a:lnTo>
                    <a:lnTo>
                      <a:pt x="201" y="1213"/>
                    </a:lnTo>
                    <a:lnTo>
                      <a:pt x="198" y="1233"/>
                    </a:lnTo>
                    <a:lnTo>
                      <a:pt x="214" y="1251"/>
                    </a:lnTo>
                    <a:lnTo>
                      <a:pt x="224" y="1285"/>
                    </a:lnTo>
                    <a:lnTo>
                      <a:pt x="245" y="1299"/>
                    </a:lnTo>
                    <a:lnTo>
                      <a:pt x="245" y="1316"/>
                    </a:lnTo>
                    <a:lnTo>
                      <a:pt x="236" y="1325"/>
                    </a:lnTo>
                    <a:lnTo>
                      <a:pt x="238" y="1337"/>
                    </a:lnTo>
                    <a:lnTo>
                      <a:pt x="246" y="1348"/>
                    </a:lnTo>
                    <a:lnTo>
                      <a:pt x="263" y="1387"/>
                    </a:lnTo>
                    <a:lnTo>
                      <a:pt x="278" y="1402"/>
                    </a:lnTo>
                    <a:lnTo>
                      <a:pt x="292" y="1409"/>
                    </a:lnTo>
                    <a:lnTo>
                      <a:pt x="298" y="1446"/>
                    </a:lnTo>
                    <a:lnTo>
                      <a:pt x="282" y="1465"/>
                    </a:lnTo>
                    <a:lnTo>
                      <a:pt x="260" y="1488"/>
                    </a:lnTo>
                    <a:lnTo>
                      <a:pt x="250" y="1505"/>
                    </a:lnTo>
                    <a:lnTo>
                      <a:pt x="239" y="1509"/>
                    </a:lnTo>
                    <a:lnTo>
                      <a:pt x="219" y="1507"/>
                    </a:lnTo>
                    <a:lnTo>
                      <a:pt x="212" y="1517"/>
                    </a:lnTo>
                    <a:lnTo>
                      <a:pt x="218" y="1524"/>
                    </a:lnTo>
                    <a:lnTo>
                      <a:pt x="221" y="1559"/>
                    </a:lnTo>
                    <a:lnTo>
                      <a:pt x="204" y="1562"/>
                    </a:lnTo>
                    <a:lnTo>
                      <a:pt x="189" y="1575"/>
                    </a:lnTo>
                    <a:lnTo>
                      <a:pt x="186" y="1597"/>
                    </a:lnTo>
                    <a:lnTo>
                      <a:pt x="179" y="1615"/>
                    </a:lnTo>
                    <a:lnTo>
                      <a:pt x="173" y="1668"/>
                    </a:lnTo>
                    <a:lnTo>
                      <a:pt x="154" y="1667"/>
                    </a:lnTo>
                    <a:lnTo>
                      <a:pt x="138" y="1673"/>
                    </a:lnTo>
                    <a:lnTo>
                      <a:pt x="124" y="1691"/>
                    </a:lnTo>
                    <a:lnTo>
                      <a:pt x="106" y="1702"/>
                    </a:lnTo>
                    <a:lnTo>
                      <a:pt x="88" y="1691"/>
                    </a:lnTo>
                    <a:lnTo>
                      <a:pt x="65" y="1695"/>
                    </a:lnTo>
                    <a:lnTo>
                      <a:pt x="63" y="1719"/>
                    </a:lnTo>
                    <a:lnTo>
                      <a:pt x="74" y="1747"/>
                    </a:lnTo>
                    <a:lnTo>
                      <a:pt x="79" y="1792"/>
                    </a:lnTo>
                    <a:lnTo>
                      <a:pt x="50" y="1832"/>
                    </a:lnTo>
                    <a:lnTo>
                      <a:pt x="63" y="1850"/>
                    </a:lnTo>
                    <a:lnTo>
                      <a:pt x="57" y="1880"/>
                    </a:lnTo>
                    <a:lnTo>
                      <a:pt x="58" y="1905"/>
                    </a:lnTo>
                    <a:lnTo>
                      <a:pt x="72" y="1918"/>
                    </a:lnTo>
                    <a:lnTo>
                      <a:pt x="92" y="1948"/>
                    </a:lnTo>
                    <a:lnTo>
                      <a:pt x="106" y="1993"/>
                    </a:lnTo>
                    <a:lnTo>
                      <a:pt x="105" y="2018"/>
                    </a:lnTo>
                    <a:lnTo>
                      <a:pt x="33" y="2086"/>
                    </a:lnTo>
                    <a:lnTo>
                      <a:pt x="47" y="2135"/>
                    </a:lnTo>
                    <a:lnTo>
                      <a:pt x="16" y="2167"/>
                    </a:lnTo>
                    <a:lnTo>
                      <a:pt x="0" y="2182"/>
                    </a:lnTo>
                    <a:lnTo>
                      <a:pt x="0" y="2203"/>
                    </a:lnTo>
                    <a:lnTo>
                      <a:pt x="22" y="2241"/>
                    </a:lnTo>
                    <a:lnTo>
                      <a:pt x="50" y="2241"/>
                    </a:lnTo>
                    <a:lnTo>
                      <a:pt x="63" y="2245"/>
                    </a:lnTo>
                    <a:lnTo>
                      <a:pt x="84" y="2233"/>
                    </a:lnTo>
                    <a:lnTo>
                      <a:pt x="105" y="2230"/>
                    </a:lnTo>
                    <a:lnTo>
                      <a:pt x="119" y="2238"/>
                    </a:lnTo>
                    <a:lnTo>
                      <a:pt x="140" y="2237"/>
                    </a:lnTo>
                    <a:lnTo>
                      <a:pt x="166" y="2227"/>
                    </a:lnTo>
                    <a:lnTo>
                      <a:pt x="182" y="2233"/>
                    </a:lnTo>
                    <a:lnTo>
                      <a:pt x="196" y="2244"/>
                    </a:lnTo>
                    <a:lnTo>
                      <a:pt x="215" y="2245"/>
                    </a:lnTo>
                    <a:lnTo>
                      <a:pt x="238" y="2228"/>
                    </a:lnTo>
                    <a:lnTo>
                      <a:pt x="271" y="2227"/>
                    </a:lnTo>
                    <a:lnTo>
                      <a:pt x="287" y="2212"/>
                    </a:lnTo>
                    <a:lnTo>
                      <a:pt x="308" y="2217"/>
                    </a:lnTo>
                    <a:lnTo>
                      <a:pt x="324" y="2254"/>
                    </a:lnTo>
                    <a:lnTo>
                      <a:pt x="345" y="2270"/>
                    </a:lnTo>
                    <a:lnTo>
                      <a:pt x="358" y="2300"/>
                    </a:lnTo>
                    <a:lnTo>
                      <a:pt x="378" y="2321"/>
                    </a:lnTo>
                    <a:lnTo>
                      <a:pt x="383" y="2340"/>
                    </a:lnTo>
                    <a:lnTo>
                      <a:pt x="382" y="2367"/>
                    </a:lnTo>
                    <a:lnTo>
                      <a:pt x="382" y="2387"/>
                    </a:lnTo>
                    <a:lnTo>
                      <a:pt x="397" y="2409"/>
                    </a:lnTo>
                    <a:lnTo>
                      <a:pt x="401" y="2447"/>
                    </a:lnTo>
                    <a:lnTo>
                      <a:pt x="415" y="2454"/>
                    </a:lnTo>
                    <a:lnTo>
                      <a:pt x="439" y="2457"/>
                    </a:lnTo>
                    <a:lnTo>
                      <a:pt x="471" y="2450"/>
                    </a:lnTo>
                    <a:lnTo>
                      <a:pt x="502" y="2457"/>
                    </a:lnTo>
                    <a:lnTo>
                      <a:pt x="523" y="2443"/>
                    </a:lnTo>
                    <a:lnTo>
                      <a:pt x="501" y="2424"/>
                    </a:lnTo>
                    <a:lnTo>
                      <a:pt x="492" y="2392"/>
                    </a:lnTo>
                    <a:lnTo>
                      <a:pt x="516" y="2422"/>
                    </a:lnTo>
                    <a:lnTo>
                      <a:pt x="525" y="2416"/>
                    </a:lnTo>
                    <a:lnTo>
                      <a:pt x="509" y="2396"/>
                    </a:lnTo>
                    <a:lnTo>
                      <a:pt x="529" y="2406"/>
                    </a:lnTo>
                    <a:lnTo>
                      <a:pt x="544" y="2396"/>
                    </a:lnTo>
                    <a:lnTo>
                      <a:pt x="553" y="2378"/>
                    </a:lnTo>
                    <a:lnTo>
                      <a:pt x="544" y="2366"/>
                    </a:lnTo>
                    <a:lnTo>
                      <a:pt x="525" y="2353"/>
                    </a:lnTo>
                    <a:lnTo>
                      <a:pt x="551" y="2354"/>
                    </a:lnTo>
                    <a:lnTo>
                      <a:pt x="551" y="2338"/>
                    </a:lnTo>
                    <a:lnTo>
                      <a:pt x="564" y="2329"/>
                    </a:lnTo>
                    <a:lnTo>
                      <a:pt x="579" y="2314"/>
                    </a:lnTo>
                    <a:lnTo>
                      <a:pt x="588" y="2312"/>
                    </a:lnTo>
                    <a:lnTo>
                      <a:pt x="602" y="2311"/>
                    </a:lnTo>
                    <a:lnTo>
                      <a:pt x="614" y="2328"/>
                    </a:lnTo>
                    <a:lnTo>
                      <a:pt x="588" y="2338"/>
                    </a:lnTo>
                    <a:lnTo>
                      <a:pt x="589" y="2347"/>
                    </a:lnTo>
                    <a:lnTo>
                      <a:pt x="616" y="2359"/>
                    </a:lnTo>
                    <a:lnTo>
                      <a:pt x="620" y="2350"/>
                    </a:lnTo>
                    <a:lnTo>
                      <a:pt x="635" y="2354"/>
                    </a:lnTo>
                    <a:lnTo>
                      <a:pt x="652" y="2349"/>
                    </a:lnTo>
                    <a:lnTo>
                      <a:pt x="673" y="2345"/>
                    </a:lnTo>
                    <a:lnTo>
                      <a:pt x="687" y="2340"/>
                    </a:lnTo>
                    <a:lnTo>
                      <a:pt x="693" y="2357"/>
                    </a:lnTo>
                    <a:lnTo>
                      <a:pt x="666" y="2375"/>
                    </a:lnTo>
                    <a:lnTo>
                      <a:pt x="659" y="2398"/>
                    </a:lnTo>
                    <a:lnTo>
                      <a:pt x="646" y="2415"/>
                    </a:lnTo>
                    <a:lnTo>
                      <a:pt x="644" y="2437"/>
                    </a:lnTo>
                    <a:lnTo>
                      <a:pt x="665" y="2445"/>
                    </a:lnTo>
                    <a:lnTo>
                      <a:pt x="677" y="2447"/>
                    </a:lnTo>
                    <a:lnTo>
                      <a:pt x="693" y="2447"/>
                    </a:lnTo>
                    <a:lnTo>
                      <a:pt x="703" y="2450"/>
                    </a:lnTo>
                    <a:lnTo>
                      <a:pt x="708" y="2468"/>
                    </a:lnTo>
                    <a:lnTo>
                      <a:pt x="715" y="2483"/>
                    </a:lnTo>
                    <a:lnTo>
                      <a:pt x="708" y="2518"/>
                    </a:lnTo>
                    <a:lnTo>
                      <a:pt x="736" y="2531"/>
                    </a:lnTo>
                    <a:lnTo>
                      <a:pt x="746" y="2521"/>
                    </a:lnTo>
                    <a:lnTo>
                      <a:pt x="757" y="2504"/>
                    </a:lnTo>
                    <a:lnTo>
                      <a:pt x="767" y="2482"/>
                    </a:lnTo>
                    <a:lnTo>
                      <a:pt x="785" y="2472"/>
                    </a:lnTo>
                    <a:lnTo>
                      <a:pt x="803" y="2458"/>
                    </a:lnTo>
                    <a:lnTo>
                      <a:pt x="815" y="2437"/>
                    </a:lnTo>
                    <a:lnTo>
                      <a:pt x="824" y="2441"/>
                    </a:lnTo>
                    <a:lnTo>
                      <a:pt x="836" y="2445"/>
                    </a:lnTo>
                    <a:lnTo>
                      <a:pt x="854" y="2450"/>
                    </a:lnTo>
                    <a:lnTo>
                      <a:pt x="879" y="2437"/>
                    </a:lnTo>
                    <a:lnTo>
                      <a:pt x="892" y="2406"/>
                    </a:lnTo>
                    <a:lnTo>
                      <a:pt x="869" y="2406"/>
                    </a:lnTo>
                    <a:lnTo>
                      <a:pt x="854" y="2415"/>
                    </a:lnTo>
                    <a:lnTo>
                      <a:pt x="845" y="2405"/>
                    </a:lnTo>
                    <a:lnTo>
                      <a:pt x="833" y="2416"/>
                    </a:lnTo>
                    <a:lnTo>
                      <a:pt x="812" y="2416"/>
                    </a:lnTo>
                    <a:lnTo>
                      <a:pt x="796" y="2408"/>
                    </a:lnTo>
                    <a:lnTo>
                      <a:pt x="791" y="2384"/>
                    </a:lnTo>
                    <a:lnTo>
                      <a:pt x="778" y="2367"/>
                    </a:lnTo>
                    <a:lnTo>
                      <a:pt x="767" y="2359"/>
                    </a:lnTo>
                    <a:lnTo>
                      <a:pt x="761" y="2354"/>
                    </a:lnTo>
                    <a:lnTo>
                      <a:pt x="749" y="2346"/>
                    </a:lnTo>
                    <a:lnTo>
                      <a:pt x="722" y="2343"/>
                    </a:lnTo>
                    <a:lnTo>
                      <a:pt x="701" y="2322"/>
                    </a:lnTo>
                    <a:lnTo>
                      <a:pt x="733" y="2319"/>
                    </a:lnTo>
                    <a:lnTo>
                      <a:pt x="761" y="2312"/>
                    </a:lnTo>
                    <a:lnTo>
                      <a:pt x="782" y="2290"/>
                    </a:lnTo>
                    <a:lnTo>
                      <a:pt x="857" y="2258"/>
                    </a:lnTo>
                    <a:lnTo>
                      <a:pt x="901" y="2227"/>
                    </a:lnTo>
                    <a:lnTo>
                      <a:pt x="971" y="2207"/>
                    </a:lnTo>
                    <a:lnTo>
                      <a:pt x="1025" y="2191"/>
                    </a:lnTo>
                    <a:lnTo>
                      <a:pt x="1060" y="2192"/>
                    </a:lnTo>
                    <a:lnTo>
                      <a:pt x="1015" y="2227"/>
                    </a:lnTo>
                    <a:lnTo>
                      <a:pt x="1043" y="2242"/>
                    </a:lnTo>
                    <a:lnTo>
                      <a:pt x="987" y="2249"/>
                    </a:lnTo>
                    <a:lnTo>
                      <a:pt x="988" y="2272"/>
                    </a:lnTo>
                    <a:lnTo>
                      <a:pt x="1030" y="2298"/>
                    </a:lnTo>
                    <a:lnTo>
                      <a:pt x="999" y="2300"/>
                    </a:lnTo>
                    <a:lnTo>
                      <a:pt x="977" y="2328"/>
                    </a:lnTo>
                    <a:lnTo>
                      <a:pt x="964" y="2354"/>
                    </a:lnTo>
                    <a:lnTo>
                      <a:pt x="962" y="2394"/>
                    </a:lnTo>
                    <a:lnTo>
                      <a:pt x="941" y="2419"/>
                    </a:lnTo>
                    <a:lnTo>
                      <a:pt x="928" y="2416"/>
                    </a:lnTo>
                    <a:lnTo>
                      <a:pt x="911" y="2410"/>
                    </a:lnTo>
                    <a:lnTo>
                      <a:pt x="921" y="2431"/>
                    </a:lnTo>
                    <a:lnTo>
                      <a:pt x="907" y="2443"/>
                    </a:lnTo>
                    <a:lnTo>
                      <a:pt x="948" y="2457"/>
                    </a:lnTo>
                    <a:lnTo>
                      <a:pt x="980" y="2485"/>
                    </a:lnTo>
                    <a:lnTo>
                      <a:pt x="1040" y="2493"/>
                    </a:lnTo>
                    <a:lnTo>
                      <a:pt x="1118" y="2500"/>
                    </a:lnTo>
                    <a:lnTo>
                      <a:pt x="1169" y="2510"/>
                    </a:lnTo>
                    <a:lnTo>
                      <a:pt x="1229" y="2520"/>
                    </a:lnTo>
                    <a:lnTo>
                      <a:pt x="1295" y="2539"/>
                    </a:lnTo>
                    <a:lnTo>
                      <a:pt x="1327" y="2546"/>
                    </a:lnTo>
                    <a:lnTo>
                      <a:pt x="1352" y="2570"/>
                    </a:lnTo>
                    <a:lnTo>
                      <a:pt x="1362" y="2598"/>
                    </a:lnTo>
                    <a:lnTo>
                      <a:pt x="1365" y="2632"/>
                    </a:lnTo>
                    <a:lnTo>
                      <a:pt x="1424" y="2634"/>
                    </a:lnTo>
                    <a:lnTo>
                      <a:pt x="1448" y="2608"/>
                    </a:lnTo>
                    <a:lnTo>
                      <a:pt x="1464" y="2612"/>
                    </a:lnTo>
                    <a:lnTo>
                      <a:pt x="1469" y="2626"/>
                    </a:lnTo>
                    <a:lnTo>
                      <a:pt x="1516" y="2637"/>
                    </a:lnTo>
                    <a:lnTo>
                      <a:pt x="1540" y="2697"/>
                    </a:lnTo>
                    <a:lnTo>
                      <a:pt x="1628" y="2702"/>
                    </a:lnTo>
                    <a:lnTo>
                      <a:pt x="1656" y="2737"/>
                    </a:lnTo>
                    <a:lnTo>
                      <a:pt x="1680" y="2753"/>
                    </a:lnTo>
                    <a:lnTo>
                      <a:pt x="1708" y="2756"/>
                    </a:lnTo>
                    <a:lnTo>
                      <a:pt x="1743" y="2779"/>
                    </a:lnTo>
                    <a:lnTo>
                      <a:pt x="1781" y="2766"/>
                    </a:lnTo>
                    <a:lnTo>
                      <a:pt x="1796" y="2744"/>
                    </a:lnTo>
                    <a:lnTo>
                      <a:pt x="1816" y="2714"/>
                    </a:lnTo>
                    <a:lnTo>
                      <a:pt x="1851" y="2717"/>
                    </a:lnTo>
                    <a:lnTo>
                      <a:pt x="1866" y="2735"/>
                    </a:lnTo>
                    <a:lnTo>
                      <a:pt x="1854" y="2776"/>
                    </a:lnTo>
                    <a:lnTo>
                      <a:pt x="1919" y="2814"/>
                    </a:lnTo>
                    <a:lnTo>
                      <a:pt x="1919" y="2760"/>
                    </a:lnTo>
                    <a:lnTo>
                      <a:pt x="1919" y="2741"/>
                    </a:lnTo>
                    <a:lnTo>
                      <a:pt x="1932" y="2731"/>
                    </a:lnTo>
                    <a:lnTo>
                      <a:pt x="1952" y="2763"/>
                    </a:lnTo>
                    <a:lnTo>
                      <a:pt x="1939" y="2674"/>
                    </a:lnTo>
                    <a:lnTo>
                      <a:pt x="1957" y="2636"/>
                    </a:lnTo>
                    <a:lnTo>
                      <a:pt x="1977" y="2618"/>
                    </a:lnTo>
                    <a:lnTo>
                      <a:pt x="2002" y="2598"/>
                    </a:lnTo>
                    <a:lnTo>
                      <a:pt x="1947" y="2588"/>
                    </a:lnTo>
                    <a:lnTo>
                      <a:pt x="1919" y="2588"/>
                    </a:lnTo>
                    <a:lnTo>
                      <a:pt x="1826" y="2504"/>
                    </a:lnTo>
                    <a:lnTo>
                      <a:pt x="1781" y="2457"/>
                    </a:lnTo>
                    <a:lnTo>
                      <a:pt x="1763" y="2363"/>
                    </a:lnTo>
                    <a:lnTo>
                      <a:pt x="1753" y="2419"/>
                    </a:lnTo>
                    <a:lnTo>
                      <a:pt x="1740" y="2359"/>
                    </a:lnTo>
                    <a:lnTo>
                      <a:pt x="1683" y="2305"/>
                    </a:lnTo>
                    <a:lnTo>
                      <a:pt x="1655" y="2258"/>
                    </a:lnTo>
                    <a:lnTo>
                      <a:pt x="1665" y="2202"/>
                    </a:lnTo>
                    <a:lnTo>
                      <a:pt x="1683" y="2164"/>
                    </a:lnTo>
                    <a:lnTo>
                      <a:pt x="1702" y="2108"/>
                    </a:lnTo>
                    <a:lnTo>
                      <a:pt x="1730" y="2062"/>
                    </a:lnTo>
                    <a:lnTo>
                      <a:pt x="1730" y="2024"/>
                    </a:lnTo>
                    <a:lnTo>
                      <a:pt x="1796" y="2024"/>
                    </a:lnTo>
                    <a:lnTo>
                      <a:pt x="1729" y="2023"/>
                    </a:lnTo>
                    <a:lnTo>
                      <a:pt x="1725" y="2073"/>
                    </a:lnTo>
                    <a:lnTo>
                      <a:pt x="1691" y="2119"/>
                    </a:lnTo>
                    <a:lnTo>
                      <a:pt x="1683" y="2157"/>
                    </a:lnTo>
                    <a:lnTo>
                      <a:pt x="1665" y="2193"/>
                    </a:lnTo>
                    <a:lnTo>
                      <a:pt x="1658" y="2224"/>
                    </a:lnTo>
                    <a:lnTo>
                      <a:pt x="1656" y="2258"/>
                    </a:lnTo>
                    <a:lnTo>
                      <a:pt x="1686" y="2308"/>
                    </a:lnTo>
                    <a:lnTo>
                      <a:pt x="1716" y="2336"/>
                    </a:lnTo>
                    <a:lnTo>
                      <a:pt x="1733" y="2354"/>
                    </a:lnTo>
                    <a:lnTo>
                      <a:pt x="1749" y="2420"/>
                    </a:lnTo>
                    <a:lnTo>
                      <a:pt x="1763" y="2363"/>
                    </a:lnTo>
                    <a:lnTo>
                      <a:pt x="1749" y="2416"/>
                    </a:lnTo>
                    <a:lnTo>
                      <a:pt x="1740" y="2382"/>
                    </a:lnTo>
                    <a:lnTo>
                      <a:pt x="1736" y="2359"/>
                    </a:lnTo>
                    <a:lnTo>
                      <a:pt x="1719" y="2338"/>
                    </a:lnTo>
                    <a:lnTo>
                      <a:pt x="1702" y="2325"/>
                    </a:lnTo>
                    <a:lnTo>
                      <a:pt x="1683" y="2311"/>
                    </a:lnTo>
                    <a:lnTo>
                      <a:pt x="1674" y="2294"/>
                    </a:lnTo>
                    <a:lnTo>
                      <a:pt x="1665" y="2279"/>
                    </a:lnTo>
                    <a:lnTo>
                      <a:pt x="1658" y="2261"/>
                    </a:lnTo>
                    <a:lnTo>
                      <a:pt x="1658" y="2248"/>
                    </a:lnTo>
                    <a:lnTo>
                      <a:pt x="1660" y="2223"/>
                    </a:lnTo>
                    <a:lnTo>
                      <a:pt x="1674" y="2181"/>
                    </a:lnTo>
                    <a:lnTo>
                      <a:pt x="1687" y="2156"/>
                    </a:lnTo>
                    <a:lnTo>
                      <a:pt x="1690" y="2135"/>
                    </a:lnTo>
                    <a:lnTo>
                      <a:pt x="1698" y="2115"/>
                    </a:lnTo>
                    <a:lnTo>
                      <a:pt x="1711" y="2097"/>
                    </a:lnTo>
                    <a:lnTo>
                      <a:pt x="1721" y="2080"/>
                    </a:lnTo>
                    <a:lnTo>
                      <a:pt x="1729" y="2060"/>
                    </a:lnTo>
                    <a:lnTo>
                      <a:pt x="1729" y="2038"/>
                    </a:lnTo>
                    <a:lnTo>
                      <a:pt x="1733" y="2023"/>
                    </a:lnTo>
                    <a:lnTo>
                      <a:pt x="1767" y="2025"/>
                    </a:lnTo>
                    <a:lnTo>
                      <a:pt x="1796" y="2023"/>
                    </a:lnTo>
                    <a:lnTo>
                      <a:pt x="1821" y="1996"/>
                    </a:lnTo>
                    <a:lnTo>
                      <a:pt x="1838" y="1975"/>
                    </a:lnTo>
                    <a:lnTo>
                      <a:pt x="1859" y="1960"/>
                    </a:lnTo>
                    <a:lnTo>
                      <a:pt x="1826" y="1916"/>
                    </a:lnTo>
                    <a:lnTo>
                      <a:pt x="1791" y="1871"/>
                    </a:lnTo>
                    <a:lnTo>
                      <a:pt x="1791" y="1803"/>
                    </a:lnTo>
                    <a:lnTo>
                      <a:pt x="1859" y="1765"/>
                    </a:lnTo>
                    <a:lnTo>
                      <a:pt x="1942" y="1740"/>
                    </a:lnTo>
                    <a:lnTo>
                      <a:pt x="2010" y="1702"/>
                    </a:lnTo>
                    <a:lnTo>
                      <a:pt x="2018" y="1659"/>
                    </a:lnTo>
                    <a:lnTo>
                      <a:pt x="1942" y="1601"/>
                    </a:lnTo>
                    <a:lnTo>
                      <a:pt x="1866" y="1526"/>
                    </a:lnTo>
                    <a:lnTo>
                      <a:pt x="1809" y="1482"/>
                    </a:lnTo>
                    <a:lnTo>
                      <a:pt x="1816" y="1374"/>
                    </a:lnTo>
                    <a:lnTo>
                      <a:pt x="1708" y="1274"/>
                    </a:lnTo>
                    <a:lnTo>
                      <a:pt x="1602" y="1129"/>
                    </a:lnTo>
                    <a:lnTo>
                      <a:pt x="1519" y="978"/>
                    </a:lnTo>
                    <a:lnTo>
                      <a:pt x="1469" y="845"/>
                    </a:lnTo>
                    <a:lnTo>
                      <a:pt x="1406" y="694"/>
                    </a:lnTo>
                    <a:lnTo>
                      <a:pt x="1368" y="557"/>
                    </a:lnTo>
                    <a:lnTo>
                      <a:pt x="1380" y="431"/>
                    </a:lnTo>
                    <a:lnTo>
                      <a:pt x="1413" y="317"/>
                    </a:lnTo>
                    <a:lnTo>
                      <a:pt x="1425" y="184"/>
                    </a:lnTo>
                    <a:lnTo>
                      <a:pt x="1413" y="96"/>
                    </a:lnTo>
                    <a:lnTo>
                      <a:pt x="1341" y="67"/>
                    </a:lnTo>
                  </a:path>
                </a:pathLst>
              </a:custGeom>
              <a:solidFill>
                <a:srgbClr val="CCFF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6"/>
              <p:cNvSpPr>
                <a:spLocks/>
              </p:cNvSpPr>
              <p:nvPr/>
            </p:nvSpPr>
            <p:spPr bwMode="auto">
              <a:xfrm>
                <a:off x="4910" y="399"/>
                <a:ext cx="635" cy="1576"/>
              </a:xfrm>
              <a:custGeom>
                <a:avLst/>
                <a:gdLst>
                  <a:gd name="T0" fmla="*/ 1770430220 w 660"/>
                  <a:gd name="T1" fmla="*/ 2147483647 h 1576"/>
                  <a:gd name="T2" fmla="*/ 1770430220 w 660"/>
                  <a:gd name="T3" fmla="*/ 2147483647 h 1576"/>
                  <a:gd name="T4" fmla="*/ 1770430220 w 660"/>
                  <a:gd name="T5" fmla="*/ 2147483647 h 1576"/>
                  <a:gd name="T6" fmla="*/ 1770430220 w 660"/>
                  <a:gd name="T7" fmla="*/ 2147483647 h 1576"/>
                  <a:gd name="T8" fmla="*/ 1770430220 w 660"/>
                  <a:gd name="T9" fmla="*/ 2147483647 h 1576"/>
                  <a:gd name="T10" fmla="*/ 1770430220 w 660"/>
                  <a:gd name="T11" fmla="*/ 2147483647 h 1576"/>
                  <a:gd name="T12" fmla="*/ 1770430220 w 660"/>
                  <a:gd name="T13" fmla="*/ 2147483647 h 1576"/>
                  <a:gd name="T14" fmla="*/ 1770430220 w 660"/>
                  <a:gd name="T15" fmla="*/ 2147483647 h 1576"/>
                  <a:gd name="T16" fmla="*/ 1770430220 w 660"/>
                  <a:gd name="T17" fmla="*/ 2147483647 h 1576"/>
                  <a:gd name="T18" fmla="*/ 1770430220 w 660"/>
                  <a:gd name="T19" fmla="*/ 2147483647 h 1576"/>
                  <a:gd name="T20" fmla="*/ 1770430220 w 660"/>
                  <a:gd name="T21" fmla="*/ 2147483647 h 1576"/>
                  <a:gd name="T22" fmla="*/ 1770430220 w 660"/>
                  <a:gd name="T23" fmla="*/ 2147483647 h 1576"/>
                  <a:gd name="T24" fmla="*/ 1770430220 w 660"/>
                  <a:gd name="T25" fmla="*/ 2147483647 h 1576"/>
                  <a:gd name="T26" fmla="*/ 1770430220 w 660"/>
                  <a:gd name="T27" fmla="*/ 2147483647 h 1576"/>
                  <a:gd name="T28" fmla="*/ 1770430220 w 660"/>
                  <a:gd name="T29" fmla="*/ 2147483647 h 1576"/>
                  <a:gd name="T30" fmla="*/ 1770430220 w 660"/>
                  <a:gd name="T31" fmla="*/ 2147483647 h 1576"/>
                  <a:gd name="T32" fmla="*/ 1770430220 w 660"/>
                  <a:gd name="T33" fmla="*/ 2147483647 h 1576"/>
                  <a:gd name="T34" fmla="*/ 1770430220 w 660"/>
                  <a:gd name="T35" fmla="*/ 2147483647 h 1576"/>
                  <a:gd name="T36" fmla="*/ 1770430220 w 660"/>
                  <a:gd name="T37" fmla="*/ 2147483647 h 1576"/>
                  <a:gd name="T38" fmla="*/ 1770430220 w 660"/>
                  <a:gd name="T39" fmla="*/ 2147483647 h 1576"/>
                  <a:gd name="T40" fmla="*/ 1770430220 w 660"/>
                  <a:gd name="T41" fmla="*/ 2147483647 h 1576"/>
                  <a:gd name="T42" fmla="*/ 1770430220 w 660"/>
                  <a:gd name="T43" fmla="*/ 2147483647 h 1576"/>
                  <a:gd name="T44" fmla="*/ 1770430220 w 660"/>
                  <a:gd name="T45" fmla="*/ 2147483647 h 1576"/>
                  <a:gd name="T46" fmla="*/ 1770430220 w 660"/>
                  <a:gd name="T47" fmla="*/ 2147483647 h 1576"/>
                  <a:gd name="T48" fmla="*/ 1770430220 w 660"/>
                  <a:gd name="T49" fmla="*/ 2147483647 h 1576"/>
                  <a:gd name="T50" fmla="*/ 1770430220 w 660"/>
                  <a:gd name="T51" fmla="*/ 2147483647 h 1576"/>
                  <a:gd name="T52" fmla="*/ 1770430220 w 660"/>
                  <a:gd name="T53" fmla="*/ 2147483647 h 1576"/>
                  <a:gd name="T54" fmla="*/ 1770430220 w 660"/>
                  <a:gd name="T55" fmla="*/ 2147483647 h 1576"/>
                  <a:gd name="T56" fmla="*/ 1770430220 w 660"/>
                  <a:gd name="T57" fmla="*/ 2147483647 h 1576"/>
                  <a:gd name="T58" fmla="*/ 1770430220 w 660"/>
                  <a:gd name="T59" fmla="*/ 2147483647 h 1576"/>
                  <a:gd name="T60" fmla="*/ 1770430220 w 660"/>
                  <a:gd name="T61" fmla="*/ 2147483647 h 1576"/>
                  <a:gd name="T62" fmla="*/ 1770430220 w 660"/>
                  <a:gd name="T63" fmla="*/ 2147483647 h 1576"/>
                  <a:gd name="T64" fmla="*/ 1770430220 w 660"/>
                  <a:gd name="T65" fmla="*/ 2147483647 h 1576"/>
                  <a:gd name="T66" fmla="*/ 1770430220 w 660"/>
                  <a:gd name="T67" fmla="*/ 2147483647 h 1576"/>
                  <a:gd name="T68" fmla="*/ 1770430220 w 660"/>
                  <a:gd name="T69" fmla="*/ 2147483647 h 1576"/>
                  <a:gd name="T70" fmla="*/ 1770430220 w 660"/>
                  <a:gd name="T71" fmla="*/ 2147483647 h 1576"/>
                  <a:gd name="T72" fmla="*/ 1770430220 w 660"/>
                  <a:gd name="T73" fmla="*/ 2147483647 h 1576"/>
                  <a:gd name="T74" fmla="*/ 1770430220 w 660"/>
                  <a:gd name="T75" fmla="*/ 2147483647 h 1576"/>
                  <a:gd name="T76" fmla="*/ 1770430220 w 660"/>
                  <a:gd name="T77" fmla="*/ 2147483647 h 1576"/>
                  <a:gd name="T78" fmla="*/ 1770430220 w 660"/>
                  <a:gd name="T79" fmla="*/ 2147483647 h 1576"/>
                  <a:gd name="T80" fmla="*/ 1770430220 w 660"/>
                  <a:gd name="T81" fmla="*/ 2147483647 h 1576"/>
                  <a:gd name="T82" fmla="*/ 1770430220 w 660"/>
                  <a:gd name="T83" fmla="*/ 2147483647 h 1576"/>
                  <a:gd name="T84" fmla="*/ 1770430220 w 660"/>
                  <a:gd name="T85" fmla="*/ 2147483647 h 1576"/>
                  <a:gd name="T86" fmla="*/ 1770430220 w 660"/>
                  <a:gd name="T87" fmla="*/ 2147483647 h 1576"/>
                  <a:gd name="T88" fmla="*/ 1770430220 w 660"/>
                  <a:gd name="T89" fmla="*/ 2147483647 h 1576"/>
                  <a:gd name="T90" fmla="*/ 1770430220 w 660"/>
                  <a:gd name="T91" fmla="*/ 2147483647 h 1576"/>
                  <a:gd name="T92" fmla="*/ 1770430220 w 660"/>
                  <a:gd name="T93" fmla="*/ 2147483647 h 1576"/>
                  <a:gd name="T94" fmla="*/ 1770430220 w 660"/>
                  <a:gd name="T95" fmla="*/ 2147483647 h 1576"/>
                  <a:gd name="T96" fmla="*/ 1770430220 w 660"/>
                  <a:gd name="T97" fmla="*/ 2147483647 h 1576"/>
                  <a:gd name="T98" fmla="*/ 1770430220 w 660"/>
                  <a:gd name="T99" fmla="*/ 2147483647 h 1576"/>
                  <a:gd name="T100" fmla="*/ 1770430220 w 660"/>
                  <a:gd name="T101" fmla="*/ 2147483647 h 1576"/>
                  <a:gd name="T102" fmla="*/ 1770430220 w 660"/>
                  <a:gd name="T103" fmla="*/ 2147483647 h 1576"/>
                  <a:gd name="T104" fmla="*/ 1770430220 w 660"/>
                  <a:gd name="T105" fmla="*/ 2147483647 h 1576"/>
                  <a:gd name="T106" fmla="*/ 1770430220 w 660"/>
                  <a:gd name="T107" fmla="*/ 2147483647 h 1576"/>
                  <a:gd name="T108" fmla="*/ 1770430220 w 660"/>
                  <a:gd name="T109" fmla="*/ 2147483647 h 1576"/>
                  <a:gd name="T110" fmla="*/ 1770430220 w 660"/>
                  <a:gd name="T111" fmla="*/ 2147483647 h 1576"/>
                  <a:gd name="T112" fmla="*/ 1770430220 w 660"/>
                  <a:gd name="T113" fmla="*/ 2147483647 h 1576"/>
                  <a:gd name="T114" fmla="*/ 1770430220 w 660"/>
                  <a:gd name="T115" fmla="*/ 2147483647 h 1576"/>
                  <a:gd name="T116" fmla="*/ 1770430220 w 660"/>
                  <a:gd name="T117" fmla="*/ 2147483647 h 1576"/>
                  <a:gd name="T118" fmla="*/ 1770430220 w 660"/>
                  <a:gd name="T119" fmla="*/ 0 h 157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60" h="1576">
                    <a:moveTo>
                      <a:pt x="35" y="10"/>
                    </a:moveTo>
                    <a:lnTo>
                      <a:pt x="41" y="23"/>
                    </a:lnTo>
                    <a:lnTo>
                      <a:pt x="41" y="32"/>
                    </a:lnTo>
                    <a:lnTo>
                      <a:pt x="44" y="39"/>
                    </a:lnTo>
                    <a:lnTo>
                      <a:pt x="44" y="48"/>
                    </a:lnTo>
                    <a:lnTo>
                      <a:pt x="48" y="55"/>
                    </a:lnTo>
                    <a:lnTo>
                      <a:pt x="51" y="64"/>
                    </a:lnTo>
                    <a:lnTo>
                      <a:pt x="51" y="71"/>
                    </a:lnTo>
                    <a:lnTo>
                      <a:pt x="51" y="80"/>
                    </a:lnTo>
                    <a:lnTo>
                      <a:pt x="54" y="87"/>
                    </a:lnTo>
                    <a:lnTo>
                      <a:pt x="54" y="96"/>
                    </a:lnTo>
                    <a:lnTo>
                      <a:pt x="57" y="103"/>
                    </a:lnTo>
                    <a:lnTo>
                      <a:pt x="57" y="112"/>
                    </a:lnTo>
                    <a:lnTo>
                      <a:pt x="57" y="119"/>
                    </a:lnTo>
                    <a:lnTo>
                      <a:pt x="57" y="128"/>
                    </a:lnTo>
                    <a:lnTo>
                      <a:pt x="57" y="135"/>
                    </a:lnTo>
                    <a:lnTo>
                      <a:pt x="57" y="144"/>
                    </a:lnTo>
                    <a:lnTo>
                      <a:pt x="57" y="151"/>
                    </a:lnTo>
                    <a:lnTo>
                      <a:pt x="57" y="160"/>
                    </a:lnTo>
                    <a:lnTo>
                      <a:pt x="57" y="167"/>
                    </a:lnTo>
                    <a:lnTo>
                      <a:pt x="57" y="176"/>
                    </a:lnTo>
                    <a:lnTo>
                      <a:pt x="57" y="183"/>
                    </a:lnTo>
                    <a:lnTo>
                      <a:pt x="57" y="192"/>
                    </a:lnTo>
                    <a:lnTo>
                      <a:pt x="57" y="199"/>
                    </a:lnTo>
                    <a:lnTo>
                      <a:pt x="48" y="202"/>
                    </a:lnTo>
                    <a:lnTo>
                      <a:pt x="44" y="211"/>
                    </a:lnTo>
                    <a:lnTo>
                      <a:pt x="44" y="218"/>
                    </a:lnTo>
                    <a:lnTo>
                      <a:pt x="44" y="227"/>
                    </a:lnTo>
                    <a:lnTo>
                      <a:pt x="44" y="234"/>
                    </a:lnTo>
                    <a:lnTo>
                      <a:pt x="44" y="243"/>
                    </a:lnTo>
                    <a:lnTo>
                      <a:pt x="41" y="250"/>
                    </a:lnTo>
                    <a:lnTo>
                      <a:pt x="38" y="259"/>
                    </a:lnTo>
                    <a:lnTo>
                      <a:pt x="38" y="266"/>
                    </a:lnTo>
                    <a:lnTo>
                      <a:pt x="32" y="275"/>
                    </a:lnTo>
                    <a:lnTo>
                      <a:pt x="28" y="282"/>
                    </a:lnTo>
                    <a:lnTo>
                      <a:pt x="28" y="291"/>
                    </a:lnTo>
                    <a:lnTo>
                      <a:pt x="28" y="298"/>
                    </a:lnTo>
                    <a:lnTo>
                      <a:pt x="22" y="307"/>
                    </a:lnTo>
                    <a:lnTo>
                      <a:pt x="22" y="314"/>
                    </a:lnTo>
                    <a:lnTo>
                      <a:pt x="22" y="323"/>
                    </a:lnTo>
                    <a:lnTo>
                      <a:pt x="19" y="333"/>
                    </a:lnTo>
                    <a:lnTo>
                      <a:pt x="19" y="343"/>
                    </a:lnTo>
                    <a:lnTo>
                      <a:pt x="16" y="352"/>
                    </a:lnTo>
                    <a:lnTo>
                      <a:pt x="12" y="359"/>
                    </a:lnTo>
                    <a:lnTo>
                      <a:pt x="9" y="368"/>
                    </a:lnTo>
                    <a:lnTo>
                      <a:pt x="9" y="375"/>
                    </a:lnTo>
                    <a:lnTo>
                      <a:pt x="6" y="384"/>
                    </a:lnTo>
                    <a:lnTo>
                      <a:pt x="6" y="391"/>
                    </a:lnTo>
                    <a:lnTo>
                      <a:pt x="6" y="400"/>
                    </a:lnTo>
                    <a:lnTo>
                      <a:pt x="6" y="407"/>
                    </a:lnTo>
                    <a:lnTo>
                      <a:pt x="6" y="416"/>
                    </a:lnTo>
                    <a:lnTo>
                      <a:pt x="6" y="423"/>
                    </a:lnTo>
                    <a:lnTo>
                      <a:pt x="6" y="432"/>
                    </a:lnTo>
                    <a:lnTo>
                      <a:pt x="3" y="439"/>
                    </a:lnTo>
                    <a:lnTo>
                      <a:pt x="3" y="448"/>
                    </a:lnTo>
                    <a:lnTo>
                      <a:pt x="3" y="455"/>
                    </a:lnTo>
                    <a:lnTo>
                      <a:pt x="0" y="464"/>
                    </a:lnTo>
                    <a:lnTo>
                      <a:pt x="0" y="471"/>
                    </a:lnTo>
                    <a:lnTo>
                      <a:pt x="3" y="480"/>
                    </a:lnTo>
                    <a:lnTo>
                      <a:pt x="3" y="487"/>
                    </a:lnTo>
                    <a:lnTo>
                      <a:pt x="6" y="496"/>
                    </a:lnTo>
                    <a:lnTo>
                      <a:pt x="6" y="503"/>
                    </a:lnTo>
                    <a:lnTo>
                      <a:pt x="9" y="512"/>
                    </a:lnTo>
                    <a:lnTo>
                      <a:pt x="12" y="519"/>
                    </a:lnTo>
                    <a:lnTo>
                      <a:pt x="12" y="528"/>
                    </a:lnTo>
                    <a:lnTo>
                      <a:pt x="16" y="535"/>
                    </a:lnTo>
                    <a:lnTo>
                      <a:pt x="16" y="544"/>
                    </a:lnTo>
                    <a:lnTo>
                      <a:pt x="19" y="551"/>
                    </a:lnTo>
                    <a:lnTo>
                      <a:pt x="22" y="560"/>
                    </a:lnTo>
                    <a:lnTo>
                      <a:pt x="22" y="567"/>
                    </a:lnTo>
                    <a:lnTo>
                      <a:pt x="25" y="576"/>
                    </a:lnTo>
                    <a:lnTo>
                      <a:pt x="28" y="583"/>
                    </a:lnTo>
                    <a:lnTo>
                      <a:pt x="32" y="592"/>
                    </a:lnTo>
                    <a:lnTo>
                      <a:pt x="32" y="599"/>
                    </a:lnTo>
                    <a:lnTo>
                      <a:pt x="38" y="608"/>
                    </a:lnTo>
                    <a:lnTo>
                      <a:pt x="38" y="615"/>
                    </a:lnTo>
                    <a:lnTo>
                      <a:pt x="41" y="624"/>
                    </a:lnTo>
                    <a:lnTo>
                      <a:pt x="44" y="631"/>
                    </a:lnTo>
                    <a:lnTo>
                      <a:pt x="51" y="640"/>
                    </a:lnTo>
                    <a:lnTo>
                      <a:pt x="51" y="647"/>
                    </a:lnTo>
                    <a:lnTo>
                      <a:pt x="54" y="659"/>
                    </a:lnTo>
                    <a:lnTo>
                      <a:pt x="57" y="666"/>
                    </a:lnTo>
                    <a:lnTo>
                      <a:pt x="60" y="675"/>
                    </a:lnTo>
                    <a:lnTo>
                      <a:pt x="64" y="682"/>
                    </a:lnTo>
                    <a:lnTo>
                      <a:pt x="70" y="695"/>
                    </a:lnTo>
                    <a:lnTo>
                      <a:pt x="80" y="704"/>
                    </a:lnTo>
                    <a:lnTo>
                      <a:pt x="86" y="711"/>
                    </a:lnTo>
                    <a:lnTo>
                      <a:pt x="89" y="720"/>
                    </a:lnTo>
                    <a:lnTo>
                      <a:pt x="92" y="727"/>
                    </a:lnTo>
                    <a:lnTo>
                      <a:pt x="99" y="752"/>
                    </a:lnTo>
                    <a:lnTo>
                      <a:pt x="102" y="771"/>
                    </a:lnTo>
                    <a:lnTo>
                      <a:pt x="105" y="778"/>
                    </a:lnTo>
                    <a:lnTo>
                      <a:pt x="112" y="784"/>
                    </a:lnTo>
                    <a:lnTo>
                      <a:pt x="112" y="791"/>
                    </a:lnTo>
                    <a:lnTo>
                      <a:pt x="115" y="800"/>
                    </a:lnTo>
                    <a:lnTo>
                      <a:pt x="115" y="807"/>
                    </a:lnTo>
                    <a:lnTo>
                      <a:pt x="115" y="816"/>
                    </a:lnTo>
                    <a:lnTo>
                      <a:pt x="118" y="823"/>
                    </a:lnTo>
                    <a:lnTo>
                      <a:pt x="121" y="832"/>
                    </a:lnTo>
                    <a:lnTo>
                      <a:pt x="124" y="842"/>
                    </a:lnTo>
                    <a:lnTo>
                      <a:pt x="131" y="851"/>
                    </a:lnTo>
                    <a:lnTo>
                      <a:pt x="137" y="861"/>
                    </a:lnTo>
                    <a:lnTo>
                      <a:pt x="144" y="880"/>
                    </a:lnTo>
                    <a:lnTo>
                      <a:pt x="144" y="899"/>
                    </a:lnTo>
                    <a:lnTo>
                      <a:pt x="147" y="906"/>
                    </a:lnTo>
                    <a:lnTo>
                      <a:pt x="150" y="915"/>
                    </a:lnTo>
                    <a:lnTo>
                      <a:pt x="153" y="922"/>
                    </a:lnTo>
                    <a:lnTo>
                      <a:pt x="160" y="931"/>
                    </a:lnTo>
                    <a:lnTo>
                      <a:pt x="169" y="931"/>
                    </a:lnTo>
                    <a:lnTo>
                      <a:pt x="176" y="938"/>
                    </a:lnTo>
                    <a:lnTo>
                      <a:pt x="179" y="947"/>
                    </a:lnTo>
                    <a:lnTo>
                      <a:pt x="182" y="954"/>
                    </a:lnTo>
                    <a:lnTo>
                      <a:pt x="188" y="963"/>
                    </a:lnTo>
                    <a:lnTo>
                      <a:pt x="192" y="970"/>
                    </a:lnTo>
                    <a:lnTo>
                      <a:pt x="198" y="979"/>
                    </a:lnTo>
                    <a:lnTo>
                      <a:pt x="201" y="986"/>
                    </a:lnTo>
                    <a:lnTo>
                      <a:pt x="204" y="995"/>
                    </a:lnTo>
                    <a:lnTo>
                      <a:pt x="208" y="1002"/>
                    </a:lnTo>
                    <a:lnTo>
                      <a:pt x="214" y="1015"/>
                    </a:lnTo>
                    <a:lnTo>
                      <a:pt x="220" y="1024"/>
                    </a:lnTo>
                    <a:lnTo>
                      <a:pt x="224" y="1031"/>
                    </a:lnTo>
                    <a:lnTo>
                      <a:pt x="227" y="1040"/>
                    </a:lnTo>
                    <a:lnTo>
                      <a:pt x="233" y="1047"/>
                    </a:lnTo>
                    <a:lnTo>
                      <a:pt x="236" y="1056"/>
                    </a:lnTo>
                    <a:lnTo>
                      <a:pt x="243" y="1059"/>
                    </a:lnTo>
                    <a:lnTo>
                      <a:pt x="246" y="1066"/>
                    </a:lnTo>
                    <a:lnTo>
                      <a:pt x="256" y="1072"/>
                    </a:lnTo>
                    <a:lnTo>
                      <a:pt x="259" y="1079"/>
                    </a:lnTo>
                    <a:lnTo>
                      <a:pt x="265" y="1088"/>
                    </a:lnTo>
                    <a:lnTo>
                      <a:pt x="272" y="1095"/>
                    </a:lnTo>
                    <a:lnTo>
                      <a:pt x="275" y="1104"/>
                    </a:lnTo>
                    <a:lnTo>
                      <a:pt x="281" y="1111"/>
                    </a:lnTo>
                    <a:lnTo>
                      <a:pt x="284" y="1120"/>
                    </a:lnTo>
                    <a:lnTo>
                      <a:pt x="288" y="1127"/>
                    </a:lnTo>
                    <a:lnTo>
                      <a:pt x="291" y="1136"/>
                    </a:lnTo>
                    <a:lnTo>
                      <a:pt x="297" y="1143"/>
                    </a:lnTo>
                    <a:lnTo>
                      <a:pt x="304" y="1146"/>
                    </a:lnTo>
                    <a:lnTo>
                      <a:pt x="310" y="1155"/>
                    </a:lnTo>
                    <a:lnTo>
                      <a:pt x="313" y="1162"/>
                    </a:lnTo>
                    <a:lnTo>
                      <a:pt x="320" y="1171"/>
                    </a:lnTo>
                    <a:lnTo>
                      <a:pt x="326" y="1181"/>
                    </a:lnTo>
                    <a:lnTo>
                      <a:pt x="332" y="1191"/>
                    </a:lnTo>
                    <a:lnTo>
                      <a:pt x="339" y="1194"/>
                    </a:lnTo>
                    <a:lnTo>
                      <a:pt x="345" y="1203"/>
                    </a:lnTo>
                    <a:lnTo>
                      <a:pt x="348" y="1210"/>
                    </a:lnTo>
                    <a:lnTo>
                      <a:pt x="355" y="1213"/>
                    </a:lnTo>
                    <a:lnTo>
                      <a:pt x="361" y="1223"/>
                    </a:lnTo>
                    <a:lnTo>
                      <a:pt x="368" y="1229"/>
                    </a:lnTo>
                    <a:lnTo>
                      <a:pt x="377" y="1235"/>
                    </a:lnTo>
                    <a:lnTo>
                      <a:pt x="384" y="1239"/>
                    </a:lnTo>
                    <a:lnTo>
                      <a:pt x="393" y="1248"/>
                    </a:lnTo>
                    <a:lnTo>
                      <a:pt x="400" y="1251"/>
                    </a:lnTo>
                    <a:lnTo>
                      <a:pt x="406" y="1261"/>
                    </a:lnTo>
                    <a:lnTo>
                      <a:pt x="416" y="1267"/>
                    </a:lnTo>
                    <a:lnTo>
                      <a:pt x="419" y="1274"/>
                    </a:lnTo>
                    <a:lnTo>
                      <a:pt x="428" y="1280"/>
                    </a:lnTo>
                    <a:lnTo>
                      <a:pt x="432" y="1287"/>
                    </a:lnTo>
                    <a:lnTo>
                      <a:pt x="441" y="1293"/>
                    </a:lnTo>
                    <a:lnTo>
                      <a:pt x="444" y="1303"/>
                    </a:lnTo>
                    <a:lnTo>
                      <a:pt x="444" y="1312"/>
                    </a:lnTo>
                    <a:lnTo>
                      <a:pt x="448" y="1319"/>
                    </a:lnTo>
                    <a:lnTo>
                      <a:pt x="451" y="1328"/>
                    </a:lnTo>
                    <a:lnTo>
                      <a:pt x="451" y="1335"/>
                    </a:lnTo>
                    <a:lnTo>
                      <a:pt x="454" y="1344"/>
                    </a:lnTo>
                    <a:lnTo>
                      <a:pt x="454" y="1351"/>
                    </a:lnTo>
                    <a:lnTo>
                      <a:pt x="454" y="1360"/>
                    </a:lnTo>
                    <a:lnTo>
                      <a:pt x="454" y="1367"/>
                    </a:lnTo>
                    <a:lnTo>
                      <a:pt x="454" y="1360"/>
                    </a:lnTo>
                    <a:lnTo>
                      <a:pt x="454" y="1351"/>
                    </a:lnTo>
                    <a:lnTo>
                      <a:pt x="454" y="1344"/>
                    </a:lnTo>
                    <a:lnTo>
                      <a:pt x="454" y="1335"/>
                    </a:lnTo>
                    <a:lnTo>
                      <a:pt x="454" y="1325"/>
                    </a:lnTo>
                    <a:lnTo>
                      <a:pt x="444" y="1319"/>
                    </a:lnTo>
                    <a:lnTo>
                      <a:pt x="444" y="1328"/>
                    </a:lnTo>
                    <a:lnTo>
                      <a:pt x="444" y="1335"/>
                    </a:lnTo>
                    <a:lnTo>
                      <a:pt x="444" y="1344"/>
                    </a:lnTo>
                    <a:lnTo>
                      <a:pt x="444" y="1351"/>
                    </a:lnTo>
                    <a:lnTo>
                      <a:pt x="444" y="1360"/>
                    </a:lnTo>
                    <a:lnTo>
                      <a:pt x="444" y="1367"/>
                    </a:lnTo>
                    <a:lnTo>
                      <a:pt x="444" y="1376"/>
                    </a:lnTo>
                    <a:lnTo>
                      <a:pt x="444" y="1383"/>
                    </a:lnTo>
                    <a:lnTo>
                      <a:pt x="444" y="1392"/>
                    </a:lnTo>
                    <a:lnTo>
                      <a:pt x="444" y="1399"/>
                    </a:lnTo>
                    <a:lnTo>
                      <a:pt x="451" y="1402"/>
                    </a:lnTo>
                    <a:lnTo>
                      <a:pt x="460" y="1408"/>
                    </a:lnTo>
                    <a:lnTo>
                      <a:pt x="464" y="1415"/>
                    </a:lnTo>
                    <a:lnTo>
                      <a:pt x="473" y="1421"/>
                    </a:lnTo>
                    <a:lnTo>
                      <a:pt x="480" y="1427"/>
                    </a:lnTo>
                    <a:lnTo>
                      <a:pt x="483" y="1434"/>
                    </a:lnTo>
                    <a:lnTo>
                      <a:pt x="492" y="1443"/>
                    </a:lnTo>
                    <a:lnTo>
                      <a:pt x="499" y="1450"/>
                    </a:lnTo>
                    <a:lnTo>
                      <a:pt x="511" y="1482"/>
                    </a:lnTo>
                    <a:lnTo>
                      <a:pt x="512" y="1485"/>
                    </a:lnTo>
                    <a:lnTo>
                      <a:pt x="515" y="1485"/>
                    </a:lnTo>
                    <a:lnTo>
                      <a:pt x="518" y="1485"/>
                    </a:lnTo>
                    <a:lnTo>
                      <a:pt x="521" y="1485"/>
                    </a:lnTo>
                    <a:lnTo>
                      <a:pt x="524" y="1485"/>
                    </a:lnTo>
                    <a:lnTo>
                      <a:pt x="531" y="1485"/>
                    </a:lnTo>
                    <a:lnTo>
                      <a:pt x="540" y="1485"/>
                    </a:lnTo>
                    <a:lnTo>
                      <a:pt x="547" y="1485"/>
                    </a:lnTo>
                    <a:lnTo>
                      <a:pt x="553" y="1485"/>
                    </a:lnTo>
                    <a:lnTo>
                      <a:pt x="556" y="1485"/>
                    </a:lnTo>
                    <a:lnTo>
                      <a:pt x="560" y="1485"/>
                    </a:lnTo>
                    <a:lnTo>
                      <a:pt x="563" y="1485"/>
                    </a:lnTo>
                    <a:lnTo>
                      <a:pt x="566" y="1485"/>
                    </a:lnTo>
                    <a:lnTo>
                      <a:pt x="556" y="1485"/>
                    </a:lnTo>
                    <a:lnTo>
                      <a:pt x="569" y="1517"/>
                    </a:lnTo>
                    <a:lnTo>
                      <a:pt x="576" y="1520"/>
                    </a:lnTo>
                    <a:lnTo>
                      <a:pt x="585" y="1527"/>
                    </a:lnTo>
                    <a:lnTo>
                      <a:pt x="592" y="1530"/>
                    </a:lnTo>
                    <a:lnTo>
                      <a:pt x="601" y="1536"/>
                    </a:lnTo>
                    <a:lnTo>
                      <a:pt x="604" y="1543"/>
                    </a:lnTo>
                    <a:lnTo>
                      <a:pt x="611" y="1546"/>
                    </a:lnTo>
                    <a:lnTo>
                      <a:pt x="620" y="1555"/>
                    </a:lnTo>
                    <a:lnTo>
                      <a:pt x="640" y="1559"/>
                    </a:lnTo>
                    <a:lnTo>
                      <a:pt x="652" y="1568"/>
                    </a:lnTo>
                    <a:lnTo>
                      <a:pt x="659" y="1575"/>
                    </a:lnTo>
                    <a:lnTo>
                      <a:pt x="659" y="1568"/>
                    </a:lnTo>
                    <a:lnTo>
                      <a:pt x="659" y="1555"/>
                    </a:lnTo>
                    <a:lnTo>
                      <a:pt x="659" y="1543"/>
                    </a:lnTo>
                    <a:lnTo>
                      <a:pt x="659" y="1536"/>
                    </a:lnTo>
                    <a:lnTo>
                      <a:pt x="659" y="1523"/>
                    </a:lnTo>
                    <a:lnTo>
                      <a:pt x="659" y="1485"/>
                    </a:lnTo>
                    <a:lnTo>
                      <a:pt x="659" y="1453"/>
                    </a:lnTo>
                    <a:lnTo>
                      <a:pt x="659" y="1440"/>
                    </a:lnTo>
                    <a:lnTo>
                      <a:pt x="659" y="1431"/>
                    </a:lnTo>
                    <a:lnTo>
                      <a:pt x="659" y="1424"/>
                    </a:lnTo>
                    <a:lnTo>
                      <a:pt x="659" y="1415"/>
                    </a:lnTo>
                    <a:lnTo>
                      <a:pt x="659" y="1408"/>
                    </a:lnTo>
                    <a:lnTo>
                      <a:pt x="659" y="1399"/>
                    </a:lnTo>
                    <a:lnTo>
                      <a:pt x="659" y="1392"/>
                    </a:lnTo>
                    <a:lnTo>
                      <a:pt x="659" y="1383"/>
                    </a:lnTo>
                    <a:lnTo>
                      <a:pt x="659" y="1376"/>
                    </a:lnTo>
                    <a:lnTo>
                      <a:pt x="659" y="1367"/>
                    </a:lnTo>
                    <a:lnTo>
                      <a:pt x="659" y="1360"/>
                    </a:lnTo>
                    <a:lnTo>
                      <a:pt x="659" y="1351"/>
                    </a:lnTo>
                    <a:lnTo>
                      <a:pt x="659" y="1344"/>
                    </a:lnTo>
                    <a:lnTo>
                      <a:pt x="659" y="1335"/>
                    </a:lnTo>
                    <a:lnTo>
                      <a:pt x="659" y="1325"/>
                    </a:lnTo>
                    <a:lnTo>
                      <a:pt x="659" y="1315"/>
                    </a:lnTo>
                    <a:lnTo>
                      <a:pt x="659" y="1306"/>
                    </a:lnTo>
                    <a:lnTo>
                      <a:pt x="656" y="1287"/>
                    </a:lnTo>
                    <a:lnTo>
                      <a:pt x="656" y="1267"/>
                    </a:lnTo>
                    <a:lnTo>
                      <a:pt x="656" y="1255"/>
                    </a:lnTo>
                    <a:lnTo>
                      <a:pt x="656" y="1248"/>
                    </a:lnTo>
                    <a:lnTo>
                      <a:pt x="656" y="1239"/>
                    </a:lnTo>
                    <a:lnTo>
                      <a:pt x="656" y="1232"/>
                    </a:lnTo>
                    <a:lnTo>
                      <a:pt x="656" y="1223"/>
                    </a:lnTo>
                    <a:lnTo>
                      <a:pt x="656" y="1216"/>
                    </a:lnTo>
                    <a:lnTo>
                      <a:pt x="656" y="1207"/>
                    </a:lnTo>
                    <a:lnTo>
                      <a:pt x="656" y="1197"/>
                    </a:lnTo>
                    <a:lnTo>
                      <a:pt x="656" y="1187"/>
                    </a:lnTo>
                    <a:lnTo>
                      <a:pt x="652" y="1178"/>
                    </a:lnTo>
                    <a:lnTo>
                      <a:pt x="652" y="1171"/>
                    </a:lnTo>
                    <a:lnTo>
                      <a:pt x="652" y="1162"/>
                    </a:lnTo>
                    <a:lnTo>
                      <a:pt x="652" y="1155"/>
                    </a:lnTo>
                    <a:lnTo>
                      <a:pt x="652" y="1146"/>
                    </a:lnTo>
                    <a:lnTo>
                      <a:pt x="649" y="1139"/>
                    </a:lnTo>
                    <a:lnTo>
                      <a:pt x="649" y="1127"/>
                    </a:lnTo>
                    <a:lnTo>
                      <a:pt x="649" y="1120"/>
                    </a:lnTo>
                    <a:lnTo>
                      <a:pt x="649" y="1111"/>
                    </a:lnTo>
                    <a:lnTo>
                      <a:pt x="649" y="1104"/>
                    </a:lnTo>
                    <a:lnTo>
                      <a:pt x="649" y="1095"/>
                    </a:lnTo>
                    <a:lnTo>
                      <a:pt x="649" y="1088"/>
                    </a:lnTo>
                    <a:lnTo>
                      <a:pt x="649" y="1079"/>
                    </a:lnTo>
                    <a:lnTo>
                      <a:pt x="649" y="1072"/>
                    </a:lnTo>
                    <a:lnTo>
                      <a:pt x="649" y="1059"/>
                    </a:lnTo>
                    <a:lnTo>
                      <a:pt x="649" y="1047"/>
                    </a:lnTo>
                    <a:lnTo>
                      <a:pt x="649" y="1027"/>
                    </a:lnTo>
                    <a:lnTo>
                      <a:pt x="649" y="1018"/>
                    </a:lnTo>
                    <a:lnTo>
                      <a:pt x="649" y="1011"/>
                    </a:lnTo>
                    <a:lnTo>
                      <a:pt x="649" y="1002"/>
                    </a:lnTo>
                    <a:lnTo>
                      <a:pt x="649" y="979"/>
                    </a:lnTo>
                    <a:lnTo>
                      <a:pt x="649" y="967"/>
                    </a:lnTo>
                    <a:lnTo>
                      <a:pt x="649" y="960"/>
                    </a:lnTo>
                    <a:lnTo>
                      <a:pt x="649" y="951"/>
                    </a:lnTo>
                    <a:lnTo>
                      <a:pt x="649" y="944"/>
                    </a:lnTo>
                    <a:lnTo>
                      <a:pt x="649" y="935"/>
                    </a:lnTo>
                    <a:lnTo>
                      <a:pt x="649" y="928"/>
                    </a:lnTo>
                    <a:lnTo>
                      <a:pt x="649" y="919"/>
                    </a:lnTo>
                    <a:lnTo>
                      <a:pt x="649" y="899"/>
                    </a:lnTo>
                    <a:lnTo>
                      <a:pt x="649" y="874"/>
                    </a:lnTo>
                    <a:lnTo>
                      <a:pt x="649" y="842"/>
                    </a:lnTo>
                    <a:lnTo>
                      <a:pt x="649" y="823"/>
                    </a:lnTo>
                    <a:lnTo>
                      <a:pt x="649" y="816"/>
                    </a:lnTo>
                    <a:lnTo>
                      <a:pt x="649" y="803"/>
                    </a:lnTo>
                    <a:lnTo>
                      <a:pt x="649" y="781"/>
                    </a:lnTo>
                    <a:lnTo>
                      <a:pt x="649" y="755"/>
                    </a:lnTo>
                    <a:lnTo>
                      <a:pt x="649" y="730"/>
                    </a:lnTo>
                    <a:lnTo>
                      <a:pt x="649" y="711"/>
                    </a:lnTo>
                    <a:lnTo>
                      <a:pt x="649" y="704"/>
                    </a:lnTo>
                    <a:lnTo>
                      <a:pt x="649" y="695"/>
                    </a:lnTo>
                    <a:lnTo>
                      <a:pt x="649" y="685"/>
                    </a:lnTo>
                    <a:lnTo>
                      <a:pt x="649" y="666"/>
                    </a:lnTo>
                    <a:lnTo>
                      <a:pt x="649" y="640"/>
                    </a:lnTo>
                    <a:lnTo>
                      <a:pt x="649" y="621"/>
                    </a:lnTo>
                    <a:lnTo>
                      <a:pt x="649" y="602"/>
                    </a:lnTo>
                    <a:lnTo>
                      <a:pt x="649" y="583"/>
                    </a:lnTo>
                    <a:lnTo>
                      <a:pt x="652" y="573"/>
                    </a:lnTo>
                    <a:lnTo>
                      <a:pt x="652" y="563"/>
                    </a:lnTo>
                    <a:lnTo>
                      <a:pt x="652" y="554"/>
                    </a:lnTo>
                    <a:lnTo>
                      <a:pt x="652" y="544"/>
                    </a:lnTo>
                    <a:lnTo>
                      <a:pt x="652" y="525"/>
                    </a:lnTo>
                    <a:lnTo>
                      <a:pt x="652" y="506"/>
                    </a:lnTo>
                    <a:lnTo>
                      <a:pt x="652" y="487"/>
                    </a:lnTo>
                    <a:lnTo>
                      <a:pt x="652" y="480"/>
                    </a:lnTo>
                    <a:lnTo>
                      <a:pt x="652" y="471"/>
                    </a:lnTo>
                    <a:lnTo>
                      <a:pt x="652" y="461"/>
                    </a:lnTo>
                    <a:lnTo>
                      <a:pt x="652" y="451"/>
                    </a:lnTo>
                    <a:lnTo>
                      <a:pt x="652" y="432"/>
                    </a:lnTo>
                    <a:lnTo>
                      <a:pt x="652" y="419"/>
                    </a:lnTo>
                    <a:lnTo>
                      <a:pt x="652" y="410"/>
                    </a:lnTo>
                    <a:lnTo>
                      <a:pt x="652" y="403"/>
                    </a:lnTo>
                    <a:lnTo>
                      <a:pt x="652" y="384"/>
                    </a:lnTo>
                    <a:lnTo>
                      <a:pt x="652" y="365"/>
                    </a:lnTo>
                    <a:lnTo>
                      <a:pt x="652" y="346"/>
                    </a:lnTo>
                    <a:lnTo>
                      <a:pt x="652" y="339"/>
                    </a:lnTo>
                    <a:lnTo>
                      <a:pt x="652" y="330"/>
                    </a:lnTo>
                    <a:lnTo>
                      <a:pt x="652" y="323"/>
                    </a:lnTo>
                    <a:lnTo>
                      <a:pt x="652" y="314"/>
                    </a:lnTo>
                    <a:lnTo>
                      <a:pt x="652" y="295"/>
                    </a:lnTo>
                    <a:lnTo>
                      <a:pt x="652" y="269"/>
                    </a:lnTo>
                    <a:lnTo>
                      <a:pt x="652" y="250"/>
                    </a:lnTo>
                    <a:lnTo>
                      <a:pt x="652" y="243"/>
                    </a:lnTo>
                    <a:lnTo>
                      <a:pt x="652" y="234"/>
                    </a:lnTo>
                    <a:lnTo>
                      <a:pt x="652" y="227"/>
                    </a:lnTo>
                    <a:lnTo>
                      <a:pt x="652" y="218"/>
                    </a:lnTo>
                    <a:lnTo>
                      <a:pt x="652" y="211"/>
                    </a:lnTo>
                    <a:lnTo>
                      <a:pt x="652" y="202"/>
                    </a:lnTo>
                    <a:lnTo>
                      <a:pt x="652" y="195"/>
                    </a:lnTo>
                    <a:lnTo>
                      <a:pt x="652" y="186"/>
                    </a:lnTo>
                    <a:lnTo>
                      <a:pt x="652" y="179"/>
                    </a:lnTo>
                    <a:lnTo>
                      <a:pt x="652" y="170"/>
                    </a:lnTo>
                    <a:lnTo>
                      <a:pt x="652" y="163"/>
                    </a:lnTo>
                    <a:lnTo>
                      <a:pt x="652" y="154"/>
                    </a:lnTo>
                    <a:lnTo>
                      <a:pt x="652" y="147"/>
                    </a:lnTo>
                    <a:lnTo>
                      <a:pt x="652" y="138"/>
                    </a:lnTo>
                    <a:lnTo>
                      <a:pt x="652" y="131"/>
                    </a:lnTo>
                    <a:lnTo>
                      <a:pt x="652" y="122"/>
                    </a:lnTo>
                    <a:lnTo>
                      <a:pt x="652" y="112"/>
                    </a:lnTo>
                    <a:lnTo>
                      <a:pt x="652" y="93"/>
                    </a:lnTo>
                    <a:lnTo>
                      <a:pt x="652" y="74"/>
                    </a:lnTo>
                    <a:lnTo>
                      <a:pt x="652" y="67"/>
                    </a:lnTo>
                    <a:lnTo>
                      <a:pt x="652" y="58"/>
                    </a:lnTo>
                    <a:lnTo>
                      <a:pt x="649" y="51"/>
                    </a:lnTo>
                    <a:lnTo>
                      <a:pt x="649" y="42"/>
                    </a:lnTo>
                    <a:lnTo>
                      <a:pt x="649" y="35"/>
                    </a:lnTo>
                    <a:lnTo>
                      <a:pt x="649" y="26"/>
                    </a:lnTo>
                    <a:lnTo>
                      <a:pt x="652" y="19"/>
                    </a:lnTo>
                    <a:lnTo>
                      <a:pt x="652" y="10"/>
                    </a:lnTo>
                    <a:lnTo>
                      <a:pt x="652" y="3"/>
                    </a:lnTo>
                    <a:lnTo>
                      <a:pt x="643" y="0"/>
                    </a:lnTo>
                    <a:lnTo>
                      <a:pt x="636" y="0"/>
                    </a:lnTo>
                    <a:lnTo>
                      <a:pt x="627" y="0"/>
                    </a:lnTo>
                    <a:lnTo>
                      <a:pt x="620" y="3"/>
                    </a:lnTo>
                    <a:lnTo>
                      <a:pt x="611" y="3"/>
                    </a:lnTo>
                    <a:lnTo>
                      <a:pt x="604" y="3"/>
                    </a:lnTo>
                    <a:lnTo>
                      <a:pt x="595" y="3"/>
                    </a:lnTo>
                    <a:lnTo>
                      <a:pt x="588" y="3"/>
                    </a:lnTo>
                    <a:lnTo>
                      <a:pt x="579" y="3"/>
                    </a:lnTo>
                    <a:lnTo>
                      <a:pt x="569" y="3"/>
                    </a:lnTo>
                    <a:lnTo>
                      <a:pt x="560" y="3"/>
                    </a:lnTo>
                    <a:lnTo>
                      <a:pt x="550" y="3"/>
                    </a:lnTo>
                    <a:lnTo>
                      <a:pt x="540" y="3"/>
                    </a:lnTo>
                    <a:lnTo>
                      <a:pt x="531" y="3"/>
                    </a:lnTo>
                    <a:lnTo>
                      <a:pt x="524" y="3"/>
                    </a:lnTo>
                    <a:lnTo>
                      <a:pt x="515" y="3"/>
                    </a:lnTo>
                    <a:lnTo>
                      <a:pt x="508" y="3"/>
                    </a:lnTo>
                    <a:lnTo>
                      <a:pt x="499" y="3"/>
                    </a:lnTo>
                    <a:lnTo>
                      <a:pt x="492" y="3"/>
                    </a:lnTo>
                    <a:lnTo>
                      <a:pt x="483" y="3"/>
                    </a:lnTo>
                    <a:lnTo>
                      <a:pt x="476" y="3"/>
                    </a:lnTo>
                    <a:lnTo>
                      <a:pt x="467" y="3"/>
                    </a:lnTo>
                    <a:lnTo>
                      <a:pt x="457" y="3"/>
                    </a:lnTo>
                    <a:lnTo>
                      <a:pt x="448" y="3"/>
                    </a:lnTo>
                    <a:lnTo>
                      <a:pt x="441" y="3"/>
                    </a:lnTo>
                    <a:lnTo>
                      <a:pt x="432" y="3"/>
                    </a:lnTo>
                    <a:lnTo>
                      <a:pt x="425" y="3"/>
                    </a:lnTo>
                    <a:lnTo>
                      <a:pt x="412" y="3"/>
                    </a:lnTo>
                    <a:lnTo>
                      <a:pt x="403" y="3"/>
                    </a:lnTo>
                    <a:lnTo>
                      <a:pt x="396" y="3"/>
                    </a:lnTo>
                    <a:lnTo>
                      <a:pt x="387" y="3"/>
                    </a:lnTo>
                    <a:lnTo>
                      <a:pt x="377" y="3"/>
                    </a:lnTo>
                    <a:lnTo>
                      <a:pt x="368" y="3"/>
                    </a:lnTo>
                    <a:lnTo>
                      <a:pt x="361" y="3"/>
                    </a:lnTo>
                    <a:lnTo>
                      <a:pt x="352" y="3"/>
                    </a:lnTo>
                    <a:lnTo>
                      <a:pt x="345" y="3"/>
                    </a:lnTo>
                    <a:lnTo>
                      <a:pt x="336" y="3"/>
                    </a:lnTo>
                    <a:lnTo>
                      <a:pt x="329" y="3"/>
                    </a:lnTo>
                    <a:lnTo>
                      <a:pt x="320" y="3"/>
                    </a:lnTo>
                    <a:lnTo>
                      <a:pt x="313" y="3"/>
                    </a:lnTo>
                    <a:lnTo>
                      <a:pt x="304" y="3"/>
                    </a:lnTo>
                    <a:lnTo>
                      <a:pt x="297" y="3"/>
                    </a:lnTo>
                    <a:lnTo>
                      <a:pt x="288" y="3"/>
                    </a:lnTo>
                    <a:lnTo>
                      <a:pt x="278" y="3"/>
                    </a:lnTo>
                    <a:lnTo>
                      <a:pt x="268" y="3"/>
                    </a:lnTo>
                    <a:lnTo>
                      <a:pt x="259" y="3"/>
                    </a:lnTo>
                    <a:lnTo>
                      <a:pt x="252" y="3"/>
                    </a:lnTo>
                    <a:lnTo>
                      <a:pt x="243" y="3"/>
                    </a:lnTo>
                    <a:lnTo>
                      <a:pt x="236" y="3"/>
                    </a:lnTo>
                    <a:lnTo>
                      <a:pt x="227" y="3"/>
                    </a:lnTo>
                    <a:lnTo>
                      <a:pt x="220" y="3"/>
                    </a:lnTo>
                    <a:lnTo>
                      <a:pt x="211" y="3"/>
                    </a:lnTo>
                    <a:lnTo>
                      <a:pt x="204" y="3"/>
                    </a:lnTo>
                    <a:lnTo>
                      <a:pt x="192" y="3"/>
                    </a:lnTo>
                    <a:lnTo>
                      <a:pt x="185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60" y="3"/>
                    </a:lnTo>
                    <a:lnTo>
                      <a:pt x="153" y="3"/>
                    </a:lnTo>
                    <a:lnTo>
                      <a:pt x="144" y="3"/>
                    </a:lnTo>
                    <a:lnTo>
                      <a:pt x="137" y="3"/>
                    </a:lnTo>
                    <a:lnTo>
                      <a:pt x="128" y="3"/>
                    </a:lnTo>
                    <a:lnTo>
                      <a:pt x="121" y="3"/>
                    </a:lnTo>
                    <a:lnTo>
                      <a:pt x="112" y="3"/>
                    </a:lnTo>
                    <a:lnTo>
                      <a:pt x="105" y="3"/>
                    </a:lnTo>
                    <a:lnTo>
                      <a:pt x="96" y="3"/>
                    </a:lnTo>
                    <a:lnTo>
                      <a:pt x="89" y="3"/>
                    </a:lnTo>
                    <a:lnTo>
                      <a:pt x="80" y="3"/>
                    </a:lnTo>
                    <a:lnTo>
                      <a:pt x="73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35" y="10"/>
                    </a:lnTo>
                  </a:path>
                </a:pathLst>
              </a:custGeom>
              <a:solidFill>
                <a:srgbClr val="CCFFCC"/>
              </a:solidFill>
              <a:ln w="12700" cap="rnd" cmpd="sng">
                <a:solidFill>
                  <a:srgbClr val="CCFFC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7"/>
              <p:cNvSpPr>
                <a:spLocks/>
              </p:cNvSpPr>
              <p:nvPr/>
            </p:nvSpPr>
            <p:spPr bwMode="auto">
              <a:xfrm>
                <a:off x="3472" y="1874"/>
                <a:ext cx="150" cy="97"/>
              </a:xfrm>
              <a:custGeom>
                <a:avLst/>
                <a:gdLst>
                  <a:gd name="T0" fmla="*/ 0 w 156"/>
                  <a:gd name="T1" fmla="*/ 2147483647 h 97"/>
                  <a:gd name="T2" fmla="*/ 1765075020 w 156"/>
                  <a:gd name="T3" fmla="*/ 2147483647 h 97"/>
                  <a:gd name="T4" fmla="*/ 1765075020 w 156"/>
                  <a:gd name="T5" fmla="*/ 2147483647 h 97"/>
                  <a:gd name="T6" fmla="*/ 1765075020 w 156"/>
                  <a:gd name="T7" fmla="*/ 2147483647 h 97"/>
                  <a:gd name="T8" fmla="*/ 1765075020 w 156"/>
                  <a:gd name="T9" fmla="*/ 2147483647 h 97"/>
                  <a:gd name="T10" fmla="*/ 1765075020 w 156"/>
                  <a:gd name="T11" fmla="*/ 2147483647 h 97"/>
                  <a:gd name="T12" fmla="*/ 1765075020 w 156"/>
                  <a:gd name="T13" fmla="*/ 2147483647 h 97"/>
                  <a:gd name="T14" fmla="*/ 1765075020 w 156"/>
                  <a:gd name="T15" fmla="*/ 2147483647 h 97"/>
                  <a:gd name="T16" fmla="*/ 1765075020 w 156"/>
                  <a:gd name="T17" fmla="*/ 2147483647 h 97"/>
                  <a:gd name="T18" fmla="*/ 1765075020 w 156"/>
                  <a:gd name="T19" fmla="*/ 2147483647 h 97"/>
                  <a:gd name="T20" fmla="*/ 1765075020 w 156"/>
                  <a:gd name="T21" fmla="*/ 2147483647 h 97"/>
                  <a:gd name="T22" fmla="*/ 1765075020 w 156"/>
                  <a:gd name="T23" fmla="*/ 2147483647 h 97"/>
                  <a:gd name="T24" fmla="*/ 1765075020 w 156"/>
                  <a:gd name="T25" fmla="*/ 2147483647 h 97"/>
                  <a:gd name="T26" fmla="*/ 1765075020 w 156"/>
                  <a:gd name="T27" fmla="*/ 2147483647 h 97"/>
                  <a:gd name="T28" fmla="*/ 1765075020 w 156"/>
                  <a:gd name="T29" fmla="*/ 2147483647 h 97"/>
                  <a:gd name="T30" fmla="*/ 1765075020 w 156"/>
                  <a:gd name="T31" fmla="*/ 2147483647 h 97"/>
                  <a:gd name="T32" fmla="*/ 1765075020 w 156"/>
                  <a:gd name="T33" fmla="*/ 2147483647 h 97"/>
                  <a:gd name="T34" fmla="*/ 1765075020 w 156"/>
                  <a:gd name="T35" fmla="*/ 2147483647 h 97"/>
                  <a:gd name="T36" fmla="*/ 1765075020 w 156"/>
                  <a:gd name="T37" fmla="*/ 0 h 97"/>
                  <a:gd name="T38" fmla="*/ 1765075020 w 156"/>
                  <a:gd name="T39" fmla="*/ 2147483647 h 97"/>
                  <a:gd name="T40" fmla="*/ 1765075020 w 156"/>
                  <a:gd name="T41" fmla="*/ 2147483647 h 97"/>
                  <a:gd name="T42" fmla="*/ 1765075020 w 156"/>
                  <a:gd name="T43" fmla="*/ 2147483647 h 97"/>
                  <a:gd name="T44" fmla="*/ 1765075020 w 156"/>
                  <a:gd name="T45" fmla="*/ 2147483647 h 97"/>
                  <a:gd name="T46" fmla="*/ 1765075020 w 156"/>
                  <a:gd name="T47" fmla="*/ 2147483647 h 97"/>
                  <a:gd name="T48" fmla="*/ 1765075020 w 156"/>
                  <a:gd name="T49" fmla="*/ 2147483647 h 97"/>
                  <a:gd name="T50" fmla="*/ 1765075020 w 156"/>
                  <a:gd name="T51" fmla="*/ 2147483647 h 97"/>
                  <a:gd name="T52" fmla="*/ 1765075020 w 156"/>
                  <a:gd name="T53" fmla="*/ 2147483647 h 97"/>
                  <a:gd name="T54" fmla="*/ 1765075020 w 156"/>
                  <a:gd name="T55" fmla="*/ 2147483647 h 97"/>
                  <a:gd name="T56" fmla="*/ 1765075020 w 156"/>
                  <a:gd name="T57" fmla="*/ 2147483647 h 97"/>
                  <a:gd name="T58" fmla="*/ 1765075020 w 156"/>
                  <a:gd name="T59" fmla="*/ 2147483647 h 97"/>
                  <a:gd name="T60" fmla="*/ 1765075020 w 156"/>
                  <a:gd name="T61" fmla="*/ 2147483647 h 97"/>
                  <a:gd name="T62" fmla="*/ 1765075020 w 156"/>
                  <a:gd name="T63" fmla="*/ 2147483647 h 97"/>
                  <a:gd name="T64" fmla="*/ 1765075020 w 156"/>
                  <a:gd name="T65" fmla="*/ 2147483647 h 97"/>
                  <a:gd name="T66" fmla="*/ 1765075020 w 156"/>
                  <a:gd name="T67" fmla="*/ 2147483647 h 97"/>
                  <a:gd name="T68" fmla="*/ 1765075020 w 156"/>
                  <a:gd name="T69" fmla="*/ 2147483647 h 97"/>
                  <a:gd name="T70" fmla="*/ 1765075020 w 156"/>
                  <a:gd name="T71" fmla="*/ 2147483647 h 97"/>
                  <a:gd name="T72" fmla="*/ 0 w 156"/>
                  <a:gd name="T73" fmla="*/ 2147483647 h 97"/>
                  <a:gd name="T74" fmla="*/ 0 w 156"/>
                  <a:gd name="T75" fmla="*/ 2147483647 h 97"/>
                  <a:gd name="T76" fmla="*/ 1765075020 w 156"/>
                  <a:gd name="T77" fmla="*/ 2147483647 h 97"/>
                  <a:gd name="T78" fmla="*/ 0 w 156"/>
                  <a:gd name="T79" fmla="*/ 2147483647 h 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6" h="97">
                    <a:moveTo>
                      <a:pt x="0" y="70"/>
                    </a:moveTo>
                    <a:lnTo>
                      <a:pt x="6" y="74"/>
                    </a:lnTo>
                    <a:lnTo>
                      <a:pt x="6" y="78"/>
                    </a:lnTo>
                    <a:lnTo>
                      <a:pt x="12" y="81"/>
                    </a:lnTo>
                    <a:lnTo>
                      <a:pt x="12" y="74"/>
                    </a:lnTo>
                    <a:lnTo>
                      <a:pt x="12" y="67"/>
                    </a:lnTo>
                    <a:lnTo>
                      <a:pt x="6" y="56"/>
                    </a:lnTo>
                    <a:lnTo>
                      <a:pt x="6" y="45"/>
                    </a:lnTo>
                    <a:lnTo>
                      <a:pt x="6" y="41"/>
                    </a:lnTo>
                    <a:lnTo>
                      <a:pt x="24" y="41"/>
                    </a:lnTo>
                    <a:lnTo>
                      <a:pt x="36" y="45"/>
                    </a:lnTo>
                    <a:lnTo>
                      <a:pt x="42" y="45"/>
                    </a:lnTo>
                    <a:lnTo>
                      <a:pt x="48" y="41"/>
                    </a:lnTo>
                    <a:lnTo>
                      <a:pt x="60" y="33"/>
                    </a:lnTo>
                    <a:lnTo>
                      <a:pt x="66" y="37"/>
                    </a:lnTo>
                    <a:lnTo>
                      <a:pt x="66" y="26"/>
                    </a:lnTo>
                    <a:lnTo>
                      <a:pt x="72" y="15"/>
                    </a:lnTo>
                    <a:lnTo>
                      <a:pt x="77" y="4"/>
                    </a:lnTo>
                    <a:lnTo>
                      <a:pt x="77" y="0"/>
                    </a:lnTo>
                    <a:lnTo>
                      <a:pt x="89" y="11"/>
                    </a:lnTo>
                    <a:lnTo>
                      <a:pt x="101" y="19"/>
                    </a:lnTo>
                    <a:lnTo>
                      <a:pt x="131" y="26"/>
                    </a:lnTo>
                    <a:lnTo>
                      <a:pt x="131" y="52"/>
                    </a:lnTo>
                    <a:lnTo>
                      <a:pt x="131" y="63"/>
                    </a:lnTo>
                    <a:lnTo>
                      <a:pt x="143" y="70"/>
                    </a:lnTo>
                    <a:lnTo>
                      <a:pt x="143" y="78"/>
                    </a:lnTo>
                    <a:lnTo>
                      <a:pt x="149" y="81"/>
                    </a:lnTo>
                    <a:lnTo>
                      <a:pt x="155" y="89"/>
                    </a:lnTo>
                    <a:lnTo>
                      <a:pt x="149" y="96"/>
                    </a:lnTo>
                    <a:lnTo>
                      <a:pt x="125" y="89"/>
                    </a:lnTo>
                    <a:lnTo>
                      <a:pt x="95" y="85"/>
                    </a:lnTo>
                    <a:lnTo>
                      <a:pt x="60" y="85"/>
                    </a:lnTo>
                    <a:lnTo>
                      <a:pt x="36" y="81"/>
                    </a:lnTo>
                    <a:lnTo>
                      <a:pt x="30" y="78"/>
                    </a:lnTo>
                    <a:lnTo>
                      <a:pt x="18" y="70"/>
                    </a:lnTo>
                    <a:lnTo>
                      <a:pt x="6" y="70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6" y="74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CCFFCC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>
                <a:off x="3067" y="603"/>
                <a:ext cx="562" cy="1244"/>
              </a:xfrm>
              <a:custGeom>
                <a:avLst/>
                <a:gdLst>
                  <a:gd name="T0" fmla="*/ 1787593100 w 583"/>
                  <a:gd name="T1" fmla="*/ 2147483647 h 1244"/>
                  <a:gd name="T2" fmla="*/ 1787593100 w 583"/>
                  <a:gd name="T3" fmla="*/ 2147483647 h 1244"/>
                  <a:gd name="T4" fmla="*/ 1787593100 w 583"/>
                  <a:gd name="T5" fmla="*/ 2147483647 h 1244"/>
                  <a:gd name="T6" fmla="*/ 1787593100 w 583"/>
                  <a:gd name="T7" fmla="*/ 2147483647 h 1244"/>
                  <a:gd name="T8" fmla="*/ 1787593100 w 583"/>
                  <a:gd name="T9" fmla="*/ 2147483647 h 1244"/>
                  <a:gd name="T10" fmla="*/ 1787593100 w 583"/>
                  <a:gd name="T11" fmla="*/ 2147483647 h 1244"/>
                  <a:gd name="T12" fmla="*/ 1787593100 w 583"/>
                  <a:gd name="T13" fmla="*/ 2147483647 h 1244"/>
                  <a:gd name="T14" fmla="*/ 1787593100 w 583"/>
                  <a:gd name="T15" fmla="*/ 2147483647 h 1244"/>
                  <a:gd name="T16" fmla="*/ 1787593100 w 583"/>
                  <a:gd name="T17" fmla="*/ 2147483647 h 1244"/>
                  <a:gd name="T18" fmla="*/ 1787593100 w 583"/>
                  <a:gd name="T19" fmla="*/ 2147483647 h 1244"/>
                  <a:gd name="T20" fmla="*/ 1787593100 w 583"/>
                  <a:gd name="T21" fmla="*/ 2147483647 h 1244"/>
                  <a:gd name="T22" fmla="*/ 1787593100 w 583"/>
                  <a:gd name="T23" fmla="*/ 2147483647 h 1244"/>
                  <a:gd name="T24" fmla="*/ 1787593100 w 583"/>
                  <a:gd name="T25" fmla="*/ 2147483647 h 1244"/>
                  <a:gd name="T26" fmla="*/ 1787593100 w 583"/>
                  <a:gd name="T27" fmla="*/ 2147483647 h 1244"/>
                  <a:gd name="T28" fmla="*/ 1787593100 w 583"/>
                  <a:gd name="T29" fmla="*/ 2147483647 h 1244"/>
                  <a:gd name="T30" fmla="*/ 1787593100 w 583"/>
                  <a:gd name="T31" fmla="*/ 2147483647 h 1244"/>
                  <a:gd name="T32" fmla="*/ 1787593100 w 583"/>
                  <a:gd name="T33" fmla="*/ 2147483647 h 1244"/>
                  <a:gd name="T34" fmla="*/ 1787593100 w 583"/>
                  <a:gd name="T35" fmla="*/ 2147483647 h 1244"/>
                  <a:gd name="T36" fmla="*/ 1787593100 w 583"/>
                  <a:gd name="T37" fmla="*/ 2147483647 h 1244"/>
                  <a:gd name="T38" fmla="*/ 1787593100 w 583"/>
                  <a:gd name="T39" fmla="*/ 2147483647 h 1244"/>
                  <a:gd name="T40" fmla="*/ 1787593100 w 583"/>
                  <a:gd name="T41" fmla="*/ 2147483647 h 1244"/>
                  <a:gd name="T42" fmla="*/ 1787593100 w 583"/>
                  <a:gd name="T43" fmla="*/ 2147483647 h 1244"/>
                  <a:gd name="T44" fmla="*/ 1787593100 w 583"/>
                  <a:gd name="T45" fmla="*/ 2147483647 h 1244"/>
                  <a:gd name="T46" fmla="*/ 1787593100 w 583"/>
                  <a:gd name="T47" fmla="*/ 2147483647 h 1244"/>
                  <a:gd name="T48" fmla="*/ 1787593100 w 583"/>
                  <a:gd name="T49" fmla="*/ 2147483647 h 1244"/>
                  <a:gd name="T50" fmla="*/ 1787593100 w 583"/>
                  <a:gd name="T51" fmla="*/ 2147483647 h 1244"/>
                  <a:gd name="T52" fmla="*/ 1787593100 w 583"/>
                  <a:gd name="T53" fmla="*/ 2147483647 h 1244"/>
                  <a:gd name="T54" fmla="*/ 1787593100 w 583"/>
                  <a:gd name="T55" fmla="*/ 2147483647 h 1244"/>
                  <a:gd name="T56" fmla="*/ 1787593100 w 583"/>
                  <a:gd name="T57" fmla="*/ 2147483647 h 1244"/>
                  <a:gd name="T58" fmla="*/ 1787593100 w 583"/>
                  <a:gd name="T59" fmla="*/ 2147483647 h 1244"/>
                  <a:gd name="T60" fmla="*/ 1787593100 w 583"/>
                  <a:gd name="T61" fmla="*/ 2147483647 h 1244"/>
                  <a:gd name="T62" fmla="*/ 1787593100 w 583"/>
                  <a:gd name="T63" fmla="*/ 2147483647 h 1244"/>
                  <a:gd name="T64" fmla="*/ 1787593100 w 583"/>
                  <a:gd name="T65" fmla="*/ 2147483647 h 1244"/>
                  <a:gd name="T66" fmla="*/ 1787593100 w 583"/>
                  <a:gd name="T67" fmla="*/ 2147483647 h 1244"/>
                  <a:gd name="T68" fmla="*/ 1787593100 w 583"/>
                  <a:gd name="T69" fmla="*/ 2147483647 h 1244"/>
                  <a:gd name="T70" fmla="*/ 1787593100 w 583"/>
                  <a:gd name="T71" fmla="*/ 2147483647 h 1244"/>
                  <a:gd name="T72" fmla="*/ 1787593100 w 583"/>
                  <a:gd name="T73" fmla="*/ 2147483647 h 1244"/>
                  <a:gd name="T74" fmla="*/ 1787593100 w 583"/>
                  <a:gd name="T75" fmla="*/ 2147483647 h 1244"/>
                  <a:gd name="T76" fmla="*/ 1787593100 w 583"/>
                  <a:gd name="T77" fmla="*/ 2147483647 h 1244"/>
                  <a:gd name="T78" fmla="*/ 0 w 583"/>
                  <a:gd name="T79" fmla="*/ 2147483647 h 1244"/>
                  <a:gd name="T80" fmla="*/ 1787593100 w 583"/>
                  <a:gd name="T81" fmla="*/ 2147483647 h 1244"/>
                  <a:gd name="T82" fmla="*/ 1787593100 w 583"/>
                  <a:gd name="T83" fmla="*/ 2147483647 h 1244"/>
                  <a:gd name="T84" fmla="*/ 1787593100 w 583"/>
                  <a:gd name="T85" fmla="*/ 2147483647 h 1244"/>
                  <a:gd name="T86" fmla="*/ 1787593100 w 583"/>
                  <a:gd name="T87" fmla="*/ 2147483647 h 1244"/>
                  <a:gd name="T88" fmla="*/ 1787593100 w 583"/>
                  <a:gd name="T89" fmla="*/ 2147483647 h 1244"/>
                  <a:gd name="T90" fmla="*/ 1787593100 w 583"/>
                  <a:gd name="T91" fmla="*/ 2147483647 h 1244"/>
                  <a:gd name="T92" fmla="*/ 1787593100 w 583"/>
                  <a:gd name="T93" fmla="*/ 2147483647 h 1244"/>
                  <a:gd name="T94" fmla="*/ 1787593100 w 583"/>
                  <a:gd name="T95" fmla="*/ 2147483647 h 1244"/>
                  <a:gd name="T96" fmla="*/ 1787593100 w 583"/>
                  <a:gd name="T97" fmla="*/ 2147483647 h 1244"/>
                  <a:gd name="T98" fmla="*/ 1787593100 w 583"/>
                  <a:gd name="T99" fmla="*/ 2147483647 h 1244"/>
                  <a:gd name="T100" fmla="*/ 1787593100 w 583"/>
                  <a:gd name="T101" fmla="*/ 2147483647 h 1244"/>
                  <a:gd name="T102" fmla="*/ 1787593100 w 583"/>
                  <a:gd name="T103" fmla="*/ 2147483647 h 1244"/>
                  <a:gd name="T104" fmla="*/ 1787593100 w 583"/>
                  <a:gd name="T105" fmla="*/ 2147483647 h 1244"/>
                  <a:gd name="T106" fmla="*/ 1787593100 w 583"/>
                  <a:gd name="T107" fmla="*/ 2147483647 h 1244"/>
                  <a:gd name="T108" fmla="*/ 1787593100 w 583"/>
                  <a:gd name="T109" fmla="*/ 2147483647 h 1244"/>
                  <a:gd name="T110" fmla="*/ 1787593100 w 583"/>
                  <a:gd name="T111" fmla="*/ 2147483647 h 1244"/>
                  <a:gd name="T112" fmla="*/ 1787593100 w 583"/>
                  <a:gd name="T113" fmla="*/ 2147483647 h 1244"/>
                  <a:gd name="T114" fmla="*/ 1787593100 w 583"/>
                  <a:gd name="T115" fmla="*/ 0 h 12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83" h="1244">
                    <a:moveTo>
                      <a:pt x="437" y="0"/>
                    </a:moveTo>
                    <a:lnTo>
                      <a:pt x="444" y="2"/>
                    </a:lnTo>
                    <a:lnTo>
                      <a:pt x="456" y="22"/>
                    </a:lnTo>
                    <a:lnTo>
                      <a:pt x="507" y="72"/>
                    </a:lnTo>
                    <a:lnTo>
                      <a:pt x="514" y="60"/>
                    </a:lnTo>
                    <a:lnTo>
                      <a:pt x="535" y="76"/>
                    </a:lnTo>
                    <a:lnTo>
                      <a:pt x="542" y="92"/>
                    </a:lnTo>
                    <a:lnTo>
                      <a:pt x="542" y="103"/>
                    </a:lnTo>
                    <a:lnTo>
                      <a:pt x="542" y="123"/>
                    </a:lnTo>
                    <a:lnTo>
                      <a:pt x="535" y="135"/>
                    </a:lnTo>
                    <a:lnTo>
                      <a:pt x="549" y="151"/>
                    </a:lnTo>
                    <a:lnTo>
                      <a:pt x="561" y="165"/>
                    </a:lnTo>
                    <a:lnTo>
                      <a:pt x="561" y="177"/>
                    </a:lnTo>
                    <a:lnTo>
                      <a:pt x="561" y="197"/>
                    </a:lnTo>
                    <a:lnTo>
                      <a:pt x="558" y="219"/>
                    </a:lnTo>
                    <a:lnTo>
                      <a:pt x="549" y="228"/>
                    </a:lnTo>
                    <a:lnTo>
                      <a:pt x="561" y="240"/>
                    </a:lnTo>
                    <a:lnTo>
                      <a:pt x="573" y="258"/>
                    </a:lnTo>
                    <a:lnTo>
                      <a:pt x="582" y="278"/>
                    </a:lnTo>
                    <a:lnTo>
                      <a:pt x="582" y="286"/>
                    </a:lnTo>
                    <a:lnTo>
                      <a:pt x="569" y="291"/>
                    </a:lnTo>
                    <a:lnTo>
                      <a:pt x="519" y="291"/>
                    </a:lnTo>
                    <a:lnTo>
                      <a:pt x="507" y="291"/>
                    </a:lnTo>
                    <a:lnTo>
                      <a:pt x="499" y="298"/>
                    </a:lnTo>
                    <a:lnTo>
                      <a:pt x="499" y="313"/>
                    </a:lnTo>
                    <a:lnTo>
                      <a:pt x="492" y="324"/>
                    </a:lnTo>
                    <a:lnTo>
                      <a:pt x="468" y="344"/>
                    </a:lnTo>
                    <a:lnTo>
                      <a:pt x="472" y="361"/>
                    </a:lnTo>
                    <a:lnTo>
                      <a:pt x="468" y="372"/>
                    </a:lnTo>
                    <a:lnTo>
                      <a:pt x="460" y="379"/>
                    </a:lnTo>
                    <a:lnTo>
                      <a:pt x="468" y="403"/>
                    </a:lnTo>
                    <a:lnTo>
                      <a:pt x="472" y="418"/>
                    </a:lnTo>
                    <a:lnTo>
                      <a:pt x="464" y="429"/>
                    </a:lnTo>
                    <a:lnTo>
                      <a:pt x="449" y="442"/>
                    </a:lnTo>
                    <a:lnTo>
                      <a:pt x="444" y="457"/>
                    </a:lnTo>
                    <a:lnTo>
                      <a:pt x="442" y="477"/>
                    </a:lnTo>
                    <a:lnTo>
                      <a:pt x="414" y="488"/>
                    </a:lnTo>
                    <a:lnTo>
                      <a:pt x="398" y="499"/>
                    </a:lnTo>
                    <a:lnTo>
                      <a:pt x="376" y="516"/>
                    </a:lnTo>
                    <a:lnTo>
                      <a:pt x="379" y="527"/>
                    </a:lnTo>
                    <a:lnTo>
                      <a:pt x="359" y="531"/>
                    </a:lnTo>
                    <a:lnTo>
                      <a:pt x="351" y="538"/>
                    </a:lnTo>
                    <a:lnTo>
                      <a:pt x="332" y="566"/>
                    </a:lnTo>
                    <a:lnTo>
                      <a:pt x="317" y="578"/>
                    </a:lnTo>
                    <a:lnTo>
                      <a:pt x="321" y="597"/>
                    </a:lnTo>
                    <a:lnTo>
                      <a:pt x="311" y="603"/>
                    </a:lnTo>
                    <a:lnTo>
                      <a:pt x="303" y="611"/>
                    </a:lnTo>
                    <a:lnTo>
                      <a:pt x="311" y="642"/>
                    </a:lnTo>
                    <a:lnTo>
                      <a:pt x="307" y="662"/>
                    </a:lnTo>
                    <a:lnTo>
                      <a:pt x="288" y="673"/>
                    </a:lnTo>
                    <a:lnTo>
                      <a:pt x="284" y="705"/>
                    </a:lnTo>
                    <a:lnTo>
                      <a:pt x="288" y="743"/>
                    </a:lnTo>
                    <a:lnTo>
                      <a:pt x="296" y="762"/>
                    </a:lnTo>
                    <a:lnTo>
                      <a:pt x="324" y="786"/>
                    </a:lnTo>
                    <a:lnTo>
                      <a:pt x="335" y="810"/>
                    </a:lnTo>
                    <a:lnTo>
                      <a:pt x="348" y="832"/>
                    </a:lnTo>
                    <a:lnTo>
                      <a:pt x="355" y="848"/>
                    </a:lnTo>
                    <a:lnTo>
                      <a:pt x="348" y="865"/>
                    </a:lnTo>
                    <a:lnTo>
                      <a:pt x="332" y="876"/>
                    </a:lnTo>
                    <a:lnTo>
                      <a:pt x="321" y="872"/>
                    </a:lnTo>
                    <a:lnTo>
                      <a:pt x="311" y="860"/>
                    </a:lnTo>
                    <a:lnTo>
                      <a:pt x="296" y="865"/>
                    </a:lnTo>
                    <a:lnTo>
                      <a:pt x="292" y="876"/>
                    </a:lnTo>
                    <a:lnTo>
                      <a:pt x="268" y="876"/>
                    </a:lnTo>
                    <a:lnTo>
                      <a:pt x="233" y="872"/>
                    </a:lnTo>
                    <a:lnTo>
                      <a:pt x="225" y="880"/>
                    </a:lnTo>
                    <a:lnTo>
                      <a:pt x="249" y="891"/>
                    </a:lnTo>
                    <a:lnTo>
                      <a:pt x="279" y="880"/>
                    </a:lnTo>
                    <a:lnTo>
                      <a:pt x="288" y="894"/>
                    </a:lnTo>
                    <a:lnTo>
                      <a:pt x="311" y="898"/>
                    </a:lnTo>
                    <a:lnTo>
                      <a:pt x="328" y="905"/>
                    </a:lnTo>
                    <a:lnTo>
                      <a:pt x="321" y="914"/>
                    </a:lnTo>
                    <a:lnTo>
                      <a:pt x="299" y="909"/>
                    </a:lnTo>
                    <a:lnTo>
                      <a:pt x="296" y="918"/>
                    </a:lnTo>
                    <a:lnTo>
                      <a:pt x="299" y="930"/>
                    </a:lnTo>
                    <a:lnTo>
                      <a:pt x="288" y="946"/>
                    </a:lnTo>
                    <a:lnTo>
                      <a:pt x="268" y="960"/>
                    </a:lnTo>
                    <a:lnTo>
                      <a:pt x="260" y="964"/>
                    </a:lnTo>
                    <a:lnTo>
                      <a:pt x="253" y="968"/>
                    </a:lnTo>
                    <a:lnTo>
                      <a:pt x="257" y="988"/>
                    </a:lnTo>
                    <a:lnTo>
                      <a:pt x="249" y="999"/>
                    </a:lnTo>
                    <a:lnTo>
                      <a:pt x="237" y="1023"/>
                    </a:lnTo>
                    <a:lnTo>
                      <a:pt x="242" y="1047"/>
                    </a:lnTo>
                    <a:lnTo>
                      <a:pt x="233" y="1082"/>
                    </a:lnTo>
                    <a:lnTo>
                      <a:pt x="225" y="1097"/>
                    </a:lnTo>
                    <a:lnTo>
                      <a:pt x="225" y="1119"/>
                    </a:lnTo>
                    <a:lnTo>
                      <a:pt x="214" y="1136"/>
                    </a:lnTo>
                    <a:lnTo>
                      <a:pt x="198" y="1163"/>
                    </a:lnTo>
                    <a:lnTo>
                      <a:pt x="194" y="1182"/>
                    </a:lnTo>
                    <a:lnTo>
                      <a:pt x="166" y="1178"/>
                    </a:lnTo>
                    <a:lnTo>
                      <a:pt x="139" y="1178"/>
                    </a:lnTo>
                    <a:lnTo>
                      <a:pt x="137" y="1191"/>
                    </a:lnTo>
                    <a:lnTo>
                      <a:pt x="120" y="1195"/>
                    </a:lnTo>
                    <a:lnTo>
                      <a:pt x="111" y="1199"/>
                    </a:lnTo>
                    <a:lnTo>
                      <a:pt x="116" y="1212"/>
                    </a:lnTo>
                    <a:lnTo>
                      <a:pt x="111" y="1231"/>
                    </a:lnTo>
                    <a:lnTo>
                      <a:pt x="93" y="1243"/>
                    </a:lnTo>
                    <a:lnTo>
                      <a:pt x="82" y="1231"/>
                    </a:lnTo>
                    <a:lnTo>
                      <a:pt x="65" y="1243"/>
                    </a:lnTo>
                    <a:lnTo>
                      <a:pt x="46" y="1243"/>
                    </a:lnTo>
                    <a:lnTo>
                      <a:pt x="39" y="1231"/>
                    </a:lnTo>
                    <a:lnTo>
                      <a:pt x="46" y="1223"/>
                    </a:lnTo>
                    <a:lnTo>
                      <a:pt x="50" y="1202"/>
                    </a:lnTo>
                    <a:lnTo>
                      <a:pt x="34" y="1171"/>
                    </a:lnTo>
                    <a:lnTo>
                      <a:pt x="27" y="1156"/>
                    </a:lnTo>
                    <a:lnTo>
                      <a:pt x="32" y="1147"/>
                    </a:lnTo>
                    <a:lnTo>
                      <a:pt x="39" y="1147"/>
                    </a:lnTo>
                    <a:lnTo>
                      <a:pt x="43" y="1140"/>
                    </a:lnTo>
                    <a:lnTo>
                      <a:pt x="46" y="1132"/>
                    </a:lnTo>
                    <a:lnTo>
                      <a:pt x="50" y="1124"/>
                    </a:lnTo>
                    <a:lnTo>
                      <a:pt x="46" y="1117"/>
                    </a:lnTo>
                    <a:lnTo>
                      <a:pt x="39" y="1101"/>
                    </a:lnTo>
                    <a:lnTo>
                      <a:pt x="23" y="1077"/>
                    </a:lnTo>
                    <a:lnTo>
                      <a:pt x="27" y="1054"/>
                    </a:lnTo>
                    <a:lnTo>
                      <a:pt x="15" y="1035"/>
                    </a:lnTo>
                    <a:lnTo>
                      <a:pt x="4" y="1023"/>
                    </a:lnTo>
                    <a:lnTo>
                      <a:pt x="11" y="1003"/>
                    </a:lnTo>
                    <a:lnTo>
                      <a:pt x="19" y="964"/>
                    </a:lnTo>
                    <a:lnTo>
                      <a:pt x="4" y="946"/>
                    </a:lnTo>
                    <a:lnTo>
                      <a:pt x="0" y="926"/>
                    </a:lnTo>
                    <a:lnTo>
                      <a:pt x="0" y="914"/>
                    </a:lnTo>
                    <a:lnTo>
                      <a:pt x="6" y="891"/>
                    </a:lnTo>
                    <a:lnTo>
                      <a:pt x="19" y="894"/>
                    </a:lnTo>
                    <a:lnTo>
                      <a:pt x="32" y="865"/>
                    </a:lnTo>
                    <a:lnTo>
                      <a:pt x="32" y="828"/>
                    </a:lnTo>
                    <a:lnTo>
                      <a:pt x="34" y="817"/>
                    </a:lnTo>
                    <a:lnTo>
                      <a:pt x="50" y="806"/>
                    </a:lnTo>
                    <a:lnTo>
                      <a:pt x="74" y="789"/>
                    </a:lnTo>
                    <a:lnTo>
                      <a:pt x="74" y="771"/>
                    </a:lnTo>
                    <a:lnTo>
                      <a:pt x="69" y="712"/>
                    </a:lnTo>
                    <a:lnTo>
                      <a:pt x="61" y="705"/>
                    </a:lnTo>
                    <a:lnTo>
                      <a:pt x="61" y="688"/>
                    </a:lnTo>
                    <a:lnTo>
                      <a:pt x="82" y="680"/>
                    </a:lnTo>
                    <a:lnTo>
                      <a:pt x="89" y="673"/>
                    </a:lnTo>
                    <a:lnTo>
                      <a:pt x="78" y="650"/>
                    </a:lnTo>
                    <a:lnTo>
                      <a:pt x="61" y="627"/>
                    </a:lnTo>
                    <a:lnTo>
                      <a:pt x="65" y="600"/>
                    </a:lnTo>
                    <a:lnTo>
                      <a:pt x="69" y="582"/>
                    </a:lnTo>
                    <a:lnTo>
                      <a:pt x="86" y="547"/>
                    </a:lnTo>
                    <a:lnTo>
                      <a:pt x="86" y="531"/>
                    </a:lnTo>
                    <a:lnTo>
                      <a:pt x="86" y="499"/>
                    </a:lnTo>
                    <a:lnTo>
                      <a:pt x="97" y="473"/>
                    </a:lnTo>
                    <a:lnTo>
                      <a:pt x="116" y="457"/>
                    </a:lnTo>
                    <a:lnTo>
                      <a:pt x="137" y="445"/>
                    </a:lnTo>
                    <a:lnTo>
                      <a:pt x="155" y="449"/>
                    </a:lnTo>
                    <a:lnTo>
                      <a:pt x="174" y="457"/>
                    </a:lnTo>
                    <a:lnTo>
                      <a:pt x="183" y="429"/>
                    </a:lnTo>
                    <a:lnTo>
                      <a:pt x="174" y="407"/>
                    </a:lnTo>
                    <a:lnTo>
                      <a:pt x="166" y="390"/>
                    </a:lnTo>
                    <a:lnTo>
                      <a:pt x="163" y="379"/>
                    </a:lnTo>
                    <a:lnTo>
                      <a:pt x="166" y="368"/>
                    </a:lnTo>
                    <a:lnTo>
                      <a:pt x="179" y="363"/>
                    </a:lnTo>
                    <a:lnTo>
                      <a:pt x="183" y="337"/>
                    </a:lnTo>
                    <a:lnTo>
                      <a:pt x="191" y="313"/>
                    </a:lnTo>
                    <a:lnTo>
                      <a:pt x="194" y="295"/>
                    </a:lnTo>
                    <a:lnTo>
                      <a:pt x="194" y="274"/>
                    </a:lnTo>
                    <a:lnTo>
                      <a:pt x="205" y="256"/>
                    </a:lnTo>
                    <a:lnTo>
                      <a:pt x="229" y="240"/>
                    </a:lnTo>
                    <a:lnTo>
                      <a:pt x="246" y="236"/>
                    </a:lnTo>
                    <a:lnTo>
                      <a:pt x="246" y="216"/>
                    </a:lnTo>
                    <a:lnTo>
                      <a:pt x="253" y="204"/>
                    </a:lnTo>
                    <a:lnTo>
                      <a:pt x="268" y="186"/>
                    </a:lnTo>
                    <a:lnTo>
                      <a:pt x="284" y="173"/>
                    </a:lnTo>
                    <a:lnTo>
                      <a:pt x="275" y="139"/>
                    </a:lnTo>
                    <a:lnTo>
                      <a:pt x="304" y="107"/>
                    </a:lnTo>
                    <a:lnTo>
                      <a:pt x="311" y="93"/>
                    </a:lnTo>
                    <a:lnTo>
                      <a:pt x="332" y="89"/>
                    </a:lnTo>
                    <a:lnTo>
                      <a:pt x="346" y="72"/>
                    </a:lnTo>
                    <a:lnTo>
                      <a:pt x="346" y="60"/>
                    </a:lnTo>
                    <a:lnTo>
                      <a:pt x="359" y="47"/>
                    </a:lnTo>
                    <a:lnTo>
                      <a:pt x="384" y="43"/>
                    </a:lnTo>
                    <a:lnTo>
                      <a:pt x="414" y="43"/>
                    </a:lnTo>
                    <a:lnTo>
                      <a:pt x="437" y="22"/>
                    </a:lnTo>
                    <a:lnTo>
                      <a:pt x="433" y="0"/>
                    </a:lnTo>
                    <a:lnTo>
                      <a:pt x="437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>
                <a:off x="2594" y="2484"/>
                <a:ext cx="301" cy="205"/>
              </a:xfrm>
              <a:custGeom>
                <a:avLst/>
                <a:gdLst>
                  <a:gd name="T0" fmla="*/ 1766203152 w 313"/>
                  <a:gd name="T1" fmla="*/ 2147483647 h 205"/>
                  <a:gd name="T2" fmla="*/ 1766203152 w 313"/>
                  <a:gd name="T3" fmla="*/ 2147483647 h 205"/>
                  <a:gd name="T4" fmla="*/ 1766203152 w 313"/>
                  <a:gd name="T5" fmla="*/ 2147483647 h 205"/>
                  <a:gd name="T6" fmla="*/ 1766203152 w 313"/>
                  <a:gd name="T7" fmla="*/ 2147483647 h 205"/>
                  <a:gd name="T8" fmla="*/ 1766203152 w 313"/>
                  <a:gd name="T9" fmla="*/ 0 h 205"/>
                  <a:gd name="T10" fmla="*/ 1766203152 w 313"/>
                  <a:gd name="T11" fmla="*/ 2147483647 h 205"/>
                  <a:gd name="T12" fmla="*/ 1766203152 w 313"/>
                  <a:gd name="T13" fmla="*/ 2147483647 h 205"/>
                  <a:gd name="T14" fmla="*/ 1766203152 w 313"/>
                  <a:gd name="T15" fmla="*/ 2147483647 h 205"/>
                  <a:gd name="T16" fmla="*/ 1766203152 w 313"/>
                  <a:gd name="T17" fmla="*/ 2147483647 h 205"/>
                  <a:gd name="T18" fmla="*/ 1766203152 w 313"/>
                  <a:gd name="T19" fmla="*/ 2147483647 h 205"/>
                  <a:gd name="T20" fmla="*/ 1766203152 w 313"/>
                  <a:gd name="T21" fmla="*/ 2147483647 h 205"/>
                  <a:gd name="T22" fmla="*/ 1766203152 w 313"/>
                  <a:gd name="T23" fmla="*/ 2147483647 h 205"/>
                  <a:gd name="T24" fmla="*/ 1766203152 w 313"/>
                  <a:gd name="T25" fmla="*/ 2147483647 h 205"/>
                  <a:gd name="T26" fmla="*/ 1766203152 w 313"/>
                  <a:gd name="T27" fmla="*/ 2147483647 h 205"/>
                  <a:gd name="T28" fmla="*/ 1766203152 w 313"/>
                  <a:gd name="T29" fmla="*/ 2147483647 h 205"/>
                  <a:gd name="T30" fmla="*/ 1766203152 w 313"/>
                  <a:gd name="T31" fmla="*/ 2147483647 h 205"/>
                  <a:gd name="T32" fmla="*/ 0 w 313"/>
                  <a:gd name="T33" fmla="*/ 2147483647 h 205"/>
                  <a:gd name="T34" fmla="*/ 1766203152 w 313"/>
                  <a:gd name="T35" fmla="*/ 2147483647 h 205"/>
                  <a:gd name="T36" fmla="*/ 1766203152 w 313"/>
                  <a:gd name="T37" fmla="*/ 2147483647 h 205"/>
                  <a:gd name="T38" fmla="*/ 1766203152 w 313"/>
                  <a:gd name="T39" fmla="*/ 2147483647 h 205"/>
                  <a:gd name="T40" fmla="*/ 1766203152 w 313"/>
                  <a:gd name="T41" fmla="*/ 2147483647 h 205"/>
                  <a:gd name="T42" fmla="*/ 1766203152 w 313"/>
                  <a:gd name="T43" fmla="*/ 2147483647 h 205"/>
                  <a:gd name="T44" fmla="*/ 1766203152 w 313"/>
                  <a:gd name="T45" fmla="*/ 2147483647 h 205"/>
                  <a:gd name="T46" fmla="*/ 1766203152 w 313"/>
                  <a:gd name="T47" fmla="*/ 2147483647 h 205"/>
                  <a:gd name="T48" fmla="*/ 1766203152 w 313"/>
                  <a:gd name="T49" fmla="*/ 2147483647 h 205"/>
                  <a:gd name="T50" fmla="*/ 1766203152 w 313"/>
                  <a:gd name="T51" fmla="*/ 2147483647 h 205"/>
                  <a:gd name="T52" fmla="*/ 1766203152 w 313"/>
                  <a:gd name="T53" fmla="*/ 2147483647 h 205"/>
                  <a:gd name="T54" fmla="*/ 1766203152 w 313"/>
                  <a:gd name="T55" fmla="*/ 2147483647 h 205"/>
                  <a:gd name="T56" fmla="*/ 1766203152 w 313"/>
                  <a:gd name="T57" fmla="*/ 2147483647 h 205"/>
                  <a:gd name="T58" fmla="*/ 1766203152 w 313"/>
                  <a:gd name="T59" fmla="*/ 2147483647 h 205"/>
                  <a:gd name="T60" fmla="*/ 1766203152 w 313"/>
                  <a:gd name="T61" fmla="*/ 2147483647 h 205"/>
                  <a:gd name="T62" fmla="*/ 1766203152 w 313"/>
                  <a:gd name="T63" fmla="*/ 2147483647 h 205"/>
                  <a:gd name="T64" fmla="*/ 1766203152 w 313"/>
                  <a:gd name="T65" fmla="*/ 2147483647 h 205"/>
                  <a:gd name="T66" fmla="*/ 1766203152 w 313"/>
                  <a:gd name="T67" fmla="*/ 2147483647 h 205"/>
                  <a:gd name="T68" fmla="*/ 1766203152 w 313"/>
                  <a:gd name="T69" fmla="*/ 2147483647 h 205"/>
                  <a:gd name="T70" fmla="*/ 1766203152 w 313"/>
                  <a:gd name="T71" fmla="*/ 2147483647 h 205"/>
                  <a:gd name="T72" fmla="*/ 1766203152 w 313"/>
                  <a:gd name="T73" fmla="*/ 2147483647 h 205"/>
                  <a:gd name="T74" fmla="*/ 1766203152 w 313"/>
                  <a:gd name="T75" fmla="*/ 2147483647 h 205"/>
                  <a:gd name="T76" fmla="*/ 1766203152 w 313"/>
                  <a:gd name="T77" fmla="*/ 2147483647 h 205"/>
                  <a:gd name="T78" fmla="*/ 1766203152 w 313"/>
                  <a:gd name="T79" fmla="*/ 2147483647 h 205"/>
                  <a:gd name="T80" fmla="*/ 1766203152 w 313"/>
                  <a:gd name="T81" fmla="*/ 2147483647 h 205"/>
                  <a:gd name="T82" fmla="*/ 1766203152 w 313"/>
                  <a:gd name="T83" fmla="*/ 2147483647 h 205"/>
                  <a:gd name="T84" fmla="*/ 1766203152 w 313"/>
                  <a:gd name="T85" fmla="*/ 2147483647 h 205"/>
                  <a:gd name="T86" fmla="*/ 1766203152 w 313"/>
                  <a:gd name="T87" fmla="*/ 2147483647 h 205"/>
                  <a:gd name="T88" fmla="*/ 1766203152 w 313"/>
                  <a:gd name="T89" fmla="*/ 2147483647 h 205"/>
                  <a:gd name="T90" fmla="*/ 1766203152 w 313"/>
                  <a:gd name="T91" fmla="*/ 2147483647 h 205"/>
                  <a:gd name="T92" fmla="*/ 1766203152 w 313"/>
                  <a:gd name="T93" fmla="*/ 2147483647 h 205"/>
                  <a:gd name="T94" fmla="*/ 1766203152 w 313"/>
                  <a:gd name="T95" fmla="*/ 2147483647 h 205"/>
                  <a:gd name="T96" fmla="*/ 1766203152 w 313"/>
                  <a:gd name="T97" fmla="*/ 2147483647 h 205"/>
                  <a:gd name="T98" fmla="*/ 1766203152 w 313"/>
                  <a:gd name="T99" fmla="*/ 2147483647 h 205"/>
                  <a:gd name="T100" fmla="*/ 1766203152 w 313"/>
                  <a:gd name="T101" fmla="*/ 2147483647 h 205"/>
                  <a:gd name="T102" fmla="*/ 1766203152 w 313"/>
                  <a:gd name="T103" fmla="*/ 2147483647 h 205"/>
                  <a:gd name="T104" fmla="*/ 1766203152 w 313"/>
                  <a:gd name="T105" fmla="*/ 2147483647 h 205"/>
                  <a:gd name="T106" fmla="*/ 1766203152 w 313"/>
                  <a:gd name="T107" fmla="*/ 2147483647 h 205"/>
                  <a:gd name="T108" fmla="*/ 1766203152 w 313"/>
                  <a:gd name="T109" fmla="*/ 2147483647 h 205"/>
                  <a:gd name="T110" fmla="*/ 1766203152 w 313"/>
                  <a:gd name="T111" fmla="*/ 2147483647 h 205"/>
                  <a:gd name="T112" fmla="*/ 1766203152 w 313"/>
                  <a:gd name="T113" fmla="*/ 2147483647 h 205"/>
                  <a:gd name="T114" fmla="*/ 1766203152 w 313"/>
                  <a:gd name="T115" fmla="*/ 2147483647 h 205"/>
                  <a:gd name="T116" fmla="*/ 1766203152 w 313"/>
                  <a:gd name="T117" fmla="*/ 2147483647 h 205"/>
                  <a:gd name="T118" fmla="*/ 1766203152 w 313"/>
                  <a:gd name="T119" fmla="*/ 2147483647 h 2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13" h="205">
                    <a:moveTo>
                      <a:pt x="163" y="39"/>
                    </a:moveTo>
                    <a:lnTo>
                      <a:pt x="148" y="25"/>
                    </a:lnTo>
                    <a:lnTo>
                      <a:pt x="150" y="19"/>
                    </a:lnTo>
                    <a:lnTo>
                      <a:pt x="140" y="11"/>
                    </a:lnTo>
                    <a:lnTo>
                      <a:pt x="132" y="0"/>
                    </a:lnTo>
                    <a:lnTo>
                      <a:pt x="123" y="11"/>
                    </a:lnTo>
                    <a:lnTo>
                      <a:pt x="116" y="6"/>
                    </a:lnTo>
                    <a:lnTo>
                      <a:pt x="105" y="18"/>
                    </a:lnTo>
                    <a:lnTo>
                      <a:pt x="105" y="23"/>
                    </a:lnTo>
                    <a:lnTo>
                      <a:pt x="91" y="29"/>
                    </a:lnTo>
                    <a:lnTo>
                      <a:pt x="56" y="57"/>
                    </a:lnTo>
                    <a:lnTo>
                      <a:pt x="47" y="68"/>
                    </a:lnTo>
                    <a:lnTo>
                      <a:pt x="47" y="82"/>
                    </a:lnTo>
                    <a:lnTo>
                      <a:pt x="35" y="86"/>
                    </a:lnTo>
                    <a:lnTo>
                      <a:pt x="9" y="113"/>
                    </a:lnTo>
                    <a:lnTo>
                      <a:pt x="9" y="122"/>
                    </a:lnTo>
                    <a:lnTo>
                      <a:pt x="0" y="134"/>
                    </a:lnTo>
                    <a:lnTo>
                      <a:pt x="4" y="148"/>
                    </a:lnTo>
                    <a:lnTo>
                      <a:pt x="15" y="141"/>
                    </a:lnTo>
                    <a:lnTo>
                      <a:pt x="26" y="128"/>
                    </a:lnTo>
                    <a:lnTo>
                      <a:pt x="44" y="124"/>
                    </a:lnTo>
                    <a:lnTo>
                      <a:pt x="56" y="128"/>
                    </a:lnTo>
                    <a:lnTo>
                      <a:pt x="60" y="148"/>
                    </a:lnTo>
                    <a:lnTo>
                      <a:pt x="59" y="162"/>
                    </a:lnTo>
                    <a:lnTo>
                      <a:pt x="66" y="170"/>
                    </a:lnTo>
                    <a:lnTo>
                      <a:pt x="75" y="177"/>
                    </a:lnTo>
                    <a:lnTo>
                      <a:pt x="95" y="178"/>
                    </a:lnTo>
                    <a:lnTo>
                      <a:pt x="139" y="184"/>
                    </a:lnTo>
                    <a:lnTo>
                      <a:pt x="148" y="178"/>
                    </a:lnTo>
                    <a:lnTo>
                      <a:pt x="154" y="170"/>
                    </a:lnTo>
                    <a:lnTo>
                      <a:pt x="158" y="153"/>
                    </a:lnTo>
                    <a:lnTo>
                      <a:pt x="174" y="152"/>
                    </a:lnTo>
                    <a:lnTo>
                      <a:pt x="179" y="163"/>
                    </a:lnTo>
                    <a:lnTo>
                      <a:pt x="179" y="190"/>
                    </a:lnTo>
                    <a:lnTo>
                      <a:pt x="199" y="204"/>
                    </a:lnTo>
                    <a:lnTo>
                      <a:pt x="213" y="180"/>
                    </a:lnTo>
                    <a:lnTo>
                      <a:pt x="230" y="173"/>
                    </a:lnTo>
                    <a:lnTo>
                      <a:pt x="247" y="174"/>
                    </a:lnTo>
                    <a:lnTo>
                      <a:pt x="261" y="183"/>
                    </a:lnTo>
                    <a:lnTo>
                      <a:pt x="267" y="188"/>
                    </a:lnTo>
                    <a:lnTo>
                      <a:pt x="271" y="169"/>
                    </a:lnTo>
                    <a:lnTo>
                      <a:pt x="281" y="145"/>
                    </a:lnTo>
                    <a:lnTo>
                      <a:pt x="304" y="141"/>
                    </a:lnTo>
                    <a:lnTo>
                      <a:pt x="312" y="127"/>
                    </a:lnTo>
                    <a:lnTo>
                      <a:pt x="304" y="114"/>
                    </a:lnTo>
                    <a:lnTo>
                      <a:pt x="293" y="108"/>
                    </a:lnTo>
                    <a:lnTo>
                      <a:pt x="264" y="103"/>
                    </a:lnTo>
                    <a:lnTo>
                      <a:pt x="264" y="89"/>
                    </a:lnTo>
                    <a:lnTo>
                      <a:pt x="264" y="74"/>
                    </a:lnTo>
                    <a:lnTo>
                      <a:pt x="264" y="61"/>
                    </a:lnTo>
                    <a:lnTo>
                      <a:pt x="245" y="53"/>
                    </a:lnTo>
                    <a:lnTo>
                      <a:pt x="236" y="57"/>
                    </a:lnTo>
                    <a:lnTo>
                      <a:pt x="220" y="44"/>
                    </a:lnTo>
                    <a:lnTo>
                      <a:pt x="217" y="36"/>
                    </a:lnTo>
                    <a:lnTo>
                      <a:pt x="212" y="27"/>
                    </a:lnTo>
                    <a:lnTo>
                      <a:pt x="212" y="23"/>
                    </a:lnTo>
                    <a:lnTo>
                      <a:pt x="195" y="18"/>
                    </a:lnTo>
                    <a:lnTo>
                      <a:pt x="188" y="25"/>
                    </a:lnTo>
                    <a:lnTo>
                      <a:pt x="177" y="33"/>
                    </a:lnTo>
                    <a:lnTo>
                      <a:pt x="163" y="39"/>
                    </a:lnTo>
                  </a:path>
                </a:pathLst>
              </a:custGeom>
              <a:solidFill>
                <a:schemeClr val="tx1"/>
              </a:solidFill>
              <a:ln w="952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8"/>
              <p:cNvSpPr>
                <a:spLocks/>
              </p:cNvSpPr>
              <p:nvPr/>
            </p:nvSpPr>
            <p:spPr bwMode="auto">
              <a:xfrm>
                <a:off x="3349" y="2719"/>
                <a:ext cx="331" cy="407"/>
              </a:xfrm>
              <a:custGeom>
                <a:avLst/>
                <a:gdLst>
                  <a:gd name="T0" fmla="*/ 1771240856 w 344"/>
                  <a:gd name="T1" fmla="*/ 2147483647 h 407"/>
                  <a:gd name="T2" fmla="*/ 1771240856 w 344"/>
                  <a:gd name="T3" fmla="*/ 2147483647 h 407"/>
                  <a:gd name="T4" fmla="*/ 1771240856 w 344"/>
                  <a:gd name="T5" fmla="*/ 2147483647 h 407"/>
                  <a:gd name="T6" fmla="*/ 1771240856 w 344"/>
                  <a:gd name="T7" fmla="*/ 2147483647 h 407"/>
                  <a:gd name="T8" fmla="*/ 1771240856 w 344"/>
                  <a:gd name="T9" fmla="*/ 2147483647 h 407"/>
                  <a:gd name="T10" fmla="*/ 1771240856 w 344"/>
                  <a:gd name="T11" fmla="*/ 2147483647 h 407"/>
                  <a:gd name="T12" fmla="*/ 1771240856 w 344"/>
                  <a:gd name="T13" fmla="*/ 2147483647 h 407"/>
                  <a:gd name="T14" fmla="*/ 1771240856 w 344"/>
                  <a:gd name="T15" fmla="*/ 2147483647 h 407"/>
                  <a:gd name="T16" fmla="*/ 1771240856 w 344"/>
                  <a:gd name="T17" fmla="*/ 2147483647 h 407"/>
                  <a:gd name="T18" fmla="*/ 1771240856 w 344"/>
                  <a:gd name="T19" fmla="*/ 2147483647 h 407"/>
                  <a:gd name="T20" fmla="*/ 1771240856 w 344"/>
                  <a:gd name="T21" fmla="*/ 2147483647 h 407"/>
                  <a:gd name="T22" fmla="*/ 1771240856 w 344"/>
                  <a:gd name="T23" fmla="*/ 2147483647 h 407"/>
                  <a:gd name="T24" fmla="*/ 1771240856 w 344"/>
                  <a:gd name="T25" fmla="*/ 2147483647 h 407"/>
                  <a:gd name="T26" fmla="*/ 1771240856 w 344"/>
                  <a:gd name="T27" fmla="*/ 2147483647 h 407"/>
                  <a:gd name="T28" fmla="*/ 1771240856 w 344"/>
                  <a:gd name="T29" fmla="*/ 2147483647 h 407"/>
                  <a:gd name="T30" fmla="*/ 1771240856 w 344"/>
                  <a:gd name="T31" fmla="*/ 2147483647 h 407"/>
                  <a:gd name="T32" fmla="*/ 1771240856 w 344"/>
                  <a:gd name="T33" fmla="*/ 2147483647 h 407"/>
                  <a:gd name="T34" fmla="*/ 1771240856 w 344"/>
                  <a:gd name="T35" fmla="*/ 2147483647 h 407"/>
                  <a:gd name="T36" fmla="*/ 1771240856 w 344"/>
                  <a:gd name="T37" fmla="*/ 2147483647 h 407"/>
                  <a:gd name="T38" fmla="*/ 1771240856 w 344"/>
                  <a:gd name="T39" fmla="*/ 2147483647 h 407"/>
                  <a:gd name="T40" fmla="*/ 1771240856 w 344"/>
                  <a:gd name="T41" fmla="*/ 2147483647 h 407"/>
                  <a:gd name="T42" fmla="*/ 1771240856 w 344"/>
                  <a:gd name="T43" fmla="*/ 2147483647 h 407"/>
                  <a:gd name="T44" fmla="*/ 1771240856 w 344"/>
                  <a:gd name="T45" fmla="*/ 2147483647 h 407"/>
                  <a:gd name="T46" fmla="*/ 1771240856 w 344"/>
                  <a:gd name="T47" fmla="*/ 2147483647 h 407"/>
                  <a:gd name="T48" fmla="*/ 1771240856 w 344"/>
                  <a:gd name="T49" fmla="*/ 2147483647 h 407"/>
                  <a:gd name="T50" fmla="*/ 1771240856 w 344"/>
                  <a:gd name="T51" fmla="*/ 2147483647 h 407"/>
                  <a:gd name="T52" fmla="*/ 1771240856 w 344"/>
                  <a:gd name="T53" fmla="*/ 2147483647 h 407"/>
                  <a:gd name="T54" fmla="*/ 1771240856 w 344"/>
                  <a:gd name="T55" fmla="*/ 2147483647 h 407"/>
                  <a:gd name="T56" fmla="*/ 1771240856 w 344"/>
                  <a:gd name="T57" fmla="*/ 2147483647 h 407"/>
                  <a:gd name="T58" fmla="*/ 1771240856 w 344"/>
                  <a:gd name="T59" fmla="*/ 2147483647 h 407"/>
                  <a:gd name="T60" fmla="*/ 1771240856 w 344"/>
                  <a:gd name="T61" fmla="*/ 2147483647 h 407"/>
                  <a:gd name="T62" fmla="*/ 1771240856 w 344"/>
                  <a:gd name="T63" fmla="*/ 2147483647 h 407"/>
                  <a:gd name="T64" fmla="*/ 1771240856 w 344"/>
                  <a:gd name="T65" fmla="*/ 2147483647 h 4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4" h="407">
                    <a:moveTo>
                      <a:pt x="57" y="28"/>
                    </a:moveTo>
                    <a:lnTo>
                      <a:pt x="126" y="2"/>
                    </a:lnTo>
                    <a:lnTo>
                      <a:pt x="156" y="0"/>
                    </a:lnTo>
                    <a:lnTo>
                      <a:pt x="176" y="1"/>
                    </a:lnTo>
                    <a:lnTo>
                      <a:pt x="183" y="5"/>
                    </a:lnTo>
                    <a:lnTo>
                      <a:pt x="189" y="12"/>
                    </a:lnTo>
                    <a:lnTo>
                      <a:pt x="189" y="19"/>
                    </a:lnTo>
                    <a:lnTo>
                      <a:pt x="196" y="22"/>
                    </a:lnTo>
                    <a:lnTo>
                      <a:pt x="204" y="37"/>
                    </a:lnTo>
                    <a:lnTo>
                      <a:pt x="205" y="60"/>
                    </a:lnTo>
                    <a:lnTo>
                      <a:pt x="214" y="68"/>
                    </a:lnTo>
                    <a:lnTo>
                      <a:pt x="233" y="68"/>
                    </a:lnTo>
                    <a:lnTo>
                      <a:pt x="246" y="102"/>
                    </a:lnTo>
                    <a:lnTo>
                      <a:pt x="246" y="123"/>
                    </a:lnTo>
                    <a:lnTo>
                      <a:pt x="254" y="138"/>
                    </a:lnTo>
                    <a:lnTo>
                      <a:pt x="264" y="138"/>
                    </a:lnTo>
                    <a:lnTo>
                      <a:pt x="284" y="123"/>
                    </a:lnTo>
                    <a:lnTo>
                      <a:pt x="295" y="133"/>
                    </a:lnTo>
                    <a:lnTo>
                      <a:pt x="296" y="152"/>
                    </a:lnTo>
                    <a:lnTo>
                      <a:pt x="317" y="163"/>
                    </a:lnTo>
                    <a:lnTo>
                      <a:pt x="315" y="183"/>
                    </a:lnTo>
                    <a:lnTo>
                      <a:pt x="315" y="189"/>
                    </a:lnTo>
                    <a:lnTo>
                      <a:pt x="319" y="191"/>
                    </a:lnTo>
                    <a:lnTo>
                      <a:pt x="310" y="203"/>
                    </a:lnTo>
                    <a:lnTo>
                      <a:pt x="309" y="215"/>
                    </a:lnTo>
                    <a:lnTo>
                      <a:pt x="320" y="240"/>
                    </a:lnTo>
                    <a:lnTo>
                      <a:pt x="337" y="243"/>
                    </a:lnTo>
                    <a:lnTo>
                      <a:pt x="343" y="256"/>
                    </a:lnTo>
                    <a:lnTo>
                      <a:pt x="337" y="281"/>
                    </a:lnTo>
                    <a:lnTo>
                      <a:pt x="312" y="303"/>
                    </a:lnTo>
                    <a:lnTo>
                      <a:pt x="319" y="343"/>
                    </a:lnTo>
                    <a:lnTo>
                      <a:pt x="309" y="359"/>
                    </a:lnTo>
                    <a:lnTo>
                      <a:pt x="315" y="379"/>
                    </a:lnTo>
                    <a:lnTo>
                      <a:pt x="284" y="372"/>
                    </a:lnTo>
                    <a:lnTo>
                      <a:pt x="268" y="379"/>
                    </a:lnTo>
                    <a:lnTo>
                      <a:pt x="252" y="379"/>
                    </a:lnTo>
                    <a:lnTo>
                      <a:pt x="233" y="383"/>
                    </a:lnTo>
                    <a:lnTo>
                      <a:pt x="214" y="387"/>
                    </a:lnTo>
                    <a:lnTo>
                      <a:pt x="184" y="406"/>
                    </a:lnTo>
                    <a:lnTo>
                      <a:pt x="186" y="369"/>
                    </a:lnTo>
                    <a:lnTo>
                      <a:pt x="180" y="359"/>
                    </a:lnTo>
                    <a:lnTo>
                      <a:pt x="159" y="357"/>
                    </a:lnTo>
                    <a:lnTo>
                      <a:pt x="154" y="341"/>
                    </a:lnTo>
                    <a:lnTo>
                      <a:pt x="141" y="340"/>
                    </a:lnTo>
                    <a:lnTo>
                      <a:pt x="135" y="344"/>
                    </a:lnTo>
                    <a:lnTo>
                      <a:pt x="109" y="340"/>
                    </a:lnTo>
                    <a:lnTo>
                      <a:pt x="100" y="347"/>
                    </a:lnTo>
                    <a:lnTo>
                      <a:pt x="95" y="375"/>
                    </a:lnTo>
                    <a:lnTo>
                      <a:pt x="84" y="397"/>
                    </a:lnTo>
                    <a:lnTo>
                      <a:pt x="12" y="334"/>
                    </a:lnTo>
                    <a:lnTo>
                      <a:pt x="0" y="305"/>
                    </a:lnTo>
                    <a:lnTo>
                      <a:pt x="18" y="296"/>
                    </a:lnTo>
                    <a:lnTo>
                      <a:pt x="33" y="289"/>
                    </a:lnTo>
                    <a:lnTo>
                      <a:pt x="33" y="266"/>
                    </a:lnTo>
                    <a:lnTo>
                      <a:pt x="50" y="256"/>
                    </a:lnTo>
                    <a:lnTo>
                      <a:pt x="57" y="239"/>
                    </a:lnTo>
                    <a:lnTo>
                      <a:pt x="75" y="228"/>
                    </a:lnTo>
                    <a:lnTo>
                      <a:pt x="78" y="211"/>
                    </a:lnTo>
                    <a:lnTo>
                      <a:pt x="75" y="194"/>
                    </a:lnTo>
                    <a:lnTo>
                      <a:pt x="88" y="186"/>
                    </a:lnTo>
                    <a:lnTo>
                      <a:pt x="71" y="161"/>
                    </a:lnTo>
                    <a:lnTo>
                      <a:pt x="88" y="128"/>
                    </a:lnTo>
                    <a:lnTo>
                      <a:pt x="70" y="106"/>
                    </a:lnTo>
                    <a:lnTo>
                      <a:pt x="75" y="82"/>
                    </a:lnTo>
                    <a:lnTo>
                      <a:pt x="57" y="60"/>
                    </a:lnTo>
                    <a:lnTo>
                      <a:pt x="57" y="28"/>
                    </a:lnTo>
                  </a:path>
                </a:pathLst>
              </a:custGeom>
              <a:solidFill>
                <a:srgbClr val="CCFF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11"/>
              <p:cNvSpPr>
                <a:spLocks/>
              </p:cNvSpPr>
              <p:nvPr/>
            </p:nvSpPr>
            <p:spPr bwMode="auto">
              <a:xfrm>
                <a:off x="3241" y="2488"/>
                <a:ext cx="425" cy="268"/>
              </a:xfrm>
              <a:custGeom>
                <a:avLst/>
                <a:gdLst>
                  <a:gd name="T0" fmla="*/ 1765075020 w 442"/>
                  <a:gd name="T1" fmla="*/ 2147483647 h 268"/>
                  <a:gd name="T2" fmla="*/ 1765075020 w 442"/>
                  <a:gd name="T3" fmla="*/ 2147483647 h 268"/>
                  <a:gd name="T4" fmla="*/ 1765075020 w 442"/>
                  <a:gd name="T5" fmla="*/ 2147483647 h 268"/>
                  <a:gd name="T6" fmla="*/ 1765075020 w 442"/>
                  <a:gd name="T7" fmla="*/ 2147483647 h 268"/>
                  <a:gd name="T8" fmla="*/ 1765075020 w 442"/>
                  <a:gd name="T9" fmla="*/ 2147483647 h 268"/>
                  <a:gd name="T10" fmla="*/ 1765075020 w 442"/>
                  <a:gd name="T11" fmla="*/ 2147483647 h 268"/>
                  <a:gd name="T12" fmla="*/ 1765075020 w 442"/>
                  <a:gd name="T13" fmla="*/ 2147483647 h 268"/>
                  <a:gd name="T14" fmla="*/ 1765075020 w 442"/>
                  <a:gd name="T15" fmla="*/ 2147483647 h 268"/>
                  <a:gd name="T16" fmla="*/ 1765075020 w 442"/>
                  <a:gd name="T17" fmla="*/ 2147483647 h 268"/>
                  <a:gd name="T18" fmla="*/ 1765075020 w 442"/>
                  <a:gd name="T19" fmla="*/ 2147483647 h 268"/>
                  <a:gd name="T20" fmla="*/ 1765075020 w 442"/>
                  <a:gd name="T21" fmla="*/ 2147483647 h 268"/>
                  <a:gd name="T22" fmla="*/ 1765075020 w 442"/>
                  <a:gd name="T23" fmla="*/ 2147483647 h 268"/>
                  <a:gd name="T24" fmla="*/ 1765075020 w 442"/>
                  <a:gd name="T25" fmla="*/ 2147483647 h 268"/>
                  <a:gd name="T26" fmla="*/ 1765075020 w 442"/>
                  <a:gd name="T27" fmla="*/ 2147483647 h 268"/>
                  <a:gd name="T28" fmla="*/ 1765075020 w 442"/>
                  <a:gd name="T29" fmla="*/ 2147483647 h 268"/>
                  <a:gd name="T30" fmla="*/ 1765075020 w 442"/>
                  <a:gd name="T31" fmla="*/ 2147483647 h 268"/>
                  <a:gd name="T32" fmla="*/ 1765075020 w 442"/>
                  <a:gd name="T33" fmla="*/ 2147483647 h 268"/>
                  <a:gd name="T34" fmla="*/ 1765075020 w 442"/>
                  <a:gd name="T35" fmla="*/ 2147483647 h 268"/>
                  <a:gd name="T36" fmla="*/ 1765075020 w 442"/>
                  <a:gd name="T37" fmla="*/ 2147483647 h 268"/>
                  <a:gd name="T38" fmla="*/ 1765075020 w 442"/>
                  <a:gd name="T39" fmla="*/ 2147483647 h 268"/>
                  <a:gd name="T40" fmla="*/ 1765075020 w 442"/>
                  <a:gd name="T41" fmla="*/ 2147483647 h 268"/>
                  <a:gd name="T42" fmla="*/ 1765075020 w 442"/>
                  <a:gd name="T43" fmla="*/ 2147483647 h 268"/>
                  <a:gd name="T44" fmla="*/ 1765075020 w 442"/>
                  <a:gd name="T45" fmla="*/ 2147483647 h 268"/>
                  <a:gd name="T46" fmla="*/ 1765075020 w 442"/>
                  <a:gd name="T47" fmla="*/ 2147483647 h 268"/>
                  <a:gd name="T48" fmla="*/ 1765075020 w 442"/>
                  <a:gd name="T49" fmla="*/ 2147483647 h 268"/>
                  <a:gd name="T50" fmla="*/ 1765075020 w 442"/>
                  <a:gd name="T51" fmla="*/ 2147483647 h 268"/>
                  <a:gd name="T52" fmla="*/ 1765075020 w 442"/>
                  <a:gd name="T53" fmla="*/ 2147483647 h 268"/>
                  <a:gd name="T54" fmla="*/ 1765075020 w 442"/>
                  <a:gd name="T55" fmla="*/ 2147483647 h 268"/>
                  <a:gd name="T56" fmla="*/ 1765075020 w 442"/>
                  <a:gd name="T57" fmla="*/ 2147483647 h 268"/>
                  <a:gd name="T58" fmla="*/ 1765075020 w 442"/>
                  <a:gd name="T59" fmla="*/ 2147483647 h 268"/>
                  <a:gd name="T60" fmla="*/ 1765075020 w 442"/>
                  <a:gd name="T61" fmla="*/ 2147483647 h 268"/>
                  <a:gd name="T62" fmla="*/ 1765075020 w 442"/>
                  <a:gd name="T63" fmla="*/ 2147483647 h 268"/>
                  <a:gd name="T64" fmla="*/ 1765075020 w 442"/>
                  <a:gd name="T65" fmla="*/ 0 h 268"/>
                  <a:gd name="T66" fmla="*/ 1765075020 w 442"/>
                  <a:gd name="T67" fmla="*/ 2147483647 h 268"/>
                  <a:gd name="T68" fmla="*/ 1765075020 w 442"/>
                  <a:gd name="T69" fmla="*/ 2147483647 h 268"/>
                  <a:gd name="T70" fmla="*/ 1765075020 w 442"/>
                  <a:gd name="T71" fmla="*/ 2147483647 h 268"/>
                  <a:gd name="T72" fmla="*/ 1765075020 w 442"/>
                  <a:gd name="T73" fmla="*/ 2147483647 h 268"/>
                  <a:gd name="T74" fmla="*/ 1765075020 w 442"/>
                  <a:gd name="T75" fmla="*/ 2147483647 h 268"/>
                  <a:gd name="T76" fmla="*/ 1765075020 w 442"/>
                  <a:gd name="T77" fmla="*/ 2147483647 h 268"/>
                  <a:gd name="T78" fmla="*/ 1765075020 w 442"/>
                  <a:gd name="T79" fmla="*/ 2147483647 h 268"/>
                  <a:gd name="T80" fmla="*/ 1765075020 w 442"/>
                  <a:gd name="T81" fmla="*/ 2147483647 h 268"/>
                  <a:gd name="T82" fmla="*/ 1765075020 w 442"/>
                  <a:gd name="T83" fmla="*/ 2147483647 h 268"/>
                  <a:gd name="T84" fmla="*/ 1765075020 w 442"/>
                  <a:gd name="T85" fmla="*/ 2147483647 h 268"/>
                  <a:gd name="T86" fmla="*/ 1765075020 w 442"/>
                  <a:gd name="T87" fmla="*/ 2147483647 h 268"/>
                  <a:gd name="T88" fmla="*/ 1765075020 w 442"/>
                  <a:gd name="T89" fmla="*/ 2147483647 h 268"/>
                  <a:gd name="T90" fmla="*/ 1765075020 w 442"/>
                  <a:gd name="T91" fmla="*/ 2147483647 h 268"/>
                  <a:gd name="T92" fmla="*/ 1765075020 w 442"/>
                  <a:gd name="T93" fmla="*/ 2147483647 h 268"/>
                  <a:gd name="T94" fmla="*/ 1765075020 w 442"/>
                  <a:gd name="T95" fmla="*/ 2147483647 h 268"/>
                  <a:gd name="T96" fmla="*/ 1765075020 w 442"/>
                  <a:gd name="T97" fmla="*/ 2147483647 h 268"/>
                  <a:gd name="T98" fmla="*/ 1765075020 w 442"/>
                  <a:gd name="T99" fmla="*/ 2147483647 h 268"/>
                  <a:gd name="T100" fmla="*/ 1765075020 w 442"/>
                  <a:gd name="T101" fmla="*/ 2147483647 h 268"/>
                  <a:gd name="T102" fmla="*/ 1765075020 w 442"/>
                  <a:gd name="T103" fmla="*/ 2147483647 h 268"/>
                  <a:gd name="T104" fmla="*/ 1765075020 w 442"/>
                  <a:gd name="T105" fmla="*/ 2147483647 h 268"/>
                  <a:gd name="T106" fmla="*/ 1765075020 w 442"/>
                  <a:gd name="T107" fmla="*/ 2147483647 h 268"/>
                  <a:gd name="T108" fmla="*/ 1765075020 w 442"/>
                  <a:gd name="T109" fmla="*/ 2147483647 h 268"/>
                  <a:gd name="T110" fmla="*/ 1765075020 w 442"/>
                  <a:gd name="T111" fmla="*/ 2147483647 h 268"/>
                  <a:gd name="T112" fmla="*/ 1765075020 w 442"/>
                  <a:gd name="T113" fmla="*/ 2147483647 h 268"/>
                  <a:gd name="T114" fmla="*/ 1765075020 w 442"/>
                  <a:gd name="T115" fmla="*/ 2147483647 h 268"/>
                  <a:gd name="T116" fmla="*/ 1765075020 w 442"/>
                  <a:gd name="T117" fmla="*/ 2147483647 h 268"/>
                  <a:gd name="T118" fmla="*/ 1765075020 w 442"/>
                  <a:gd name="T119" fmla="*/ 2147483647 h 268"/>
                  <a:gd name="T120" fmla="*/ 0 w 442"/>
                  <a:gd name="T121" fmla="*/ 2147483647 h 268"/>
                  <a:gd name="T122" fmla="*/ 1765075020 w 442"/>
                  <a:gd name="T123" fmla="*/ 2147483647 h 2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268">
                    <a:moveTo>
                      <a:pt x="1" y="169"/>
                    </a:moveTo>
                    <a:lnTo>
                      <a:pt x="15" y="181"/>
                    </a:lnTo>
                    <a:lnTo>
                      <a:pt x="14" y="187"/>
                    </a:lnTo>
                    <a:lnTo>
                      <a:pt x="18" y="198"/>
                    </a:lnTo>
                    <a:lnTo>
                      <a:pt x="29" y="198"/>
                    </a:lnTo>
                    <a:lnTo>
                      <a:pt x="72" y="241"/>
                    </a:lnTo>
                    <a:lnTo>
                      <a:pt x="86" y="243"/>
                    </a:lnTo>
                    <a:lnTo>
                      <a:pt x="123" y="267"/>
                    </a:lnTo>
                    <a:lnTo>
                      <a:pt x="140" y="253"/>
                    </a:lnTo>
                    <a:lnTo>
                      <a:pt x="165" y="255"/>
                    </a:lnTo>
                    <a:lnTo>
                      <a:pt x="173" y="260"/>
                    </a:lnTo>
                    <a:lnTo>
                      <a:pt x="191" y="253"/>
                    </a:lnTo>
                    <a:lnTo>
                      <a:pt x="231" y="237"/>
                    </a:lnTo>
                    <a:lnTo>
                      <a:pt x="275" y="230"/>
                    </a:lnTo>
                    <a:lnTo>
                      <a:pt x="295" y="233"/>
                    </a:lnTo>
                    <a:lnTo>
                      <a:pt x="301" y="243"/>
                    </a:lnTo>
                    <a:lnTo>
                      <a:pt x="316" y="226"/>
                    </a:lnTo>
                    <a:lnTo>
                      <a:pt x="337" y="219"/>
                    </a:lnTo>
                    <a:lnTo>
                      <a:pt x="358" y="215"/>
                    </a:lnTo>
                    <a:lnTo>
                      <a:pt x="392" y="181"/>
                    </a:lnTo>
                    <a:lnTo>
                      <a:pt x="401" y="160"/>
                    </a:lnTo>
                    <a:lnTo>
                      <a:pt x="406" y="118"/>
                    </a:lnTo>
                    <a:lnTo>
                      <a:pt x="410" y="85"/>
                    </a:lnTo>
                    <a:lnTo>
                      <a:pt x="424" y="83"/>
                    </a:lnTo>
                    <a:lnTo>
                      <a:pt x="434" y="71"/>
                    </a:lnTo>
                    <a:lnTo>
                      <a:pt x="441" y="61"/>
                    </a:lnTo>
                    <a:lnTo>
                      <a:pt x="427" y="53"/>
                    </a:lnTo>
                    <a:lnTo>
                      <a:pt x="420" y="57"/>
                    </a:lnTo>
                    <a:lnTo>
                      <a:pt x="400" y="53"/>
                    </a:lnTo>
                    <a:lnTo>
                      <a:pt x="387" y="36"/>
                    </a:lnTo>
                    <a:lnTo>
                      <a:pt x="376" y="15"/>
                    </a:lnTo>
                    <a:lnTo>
                      <a:pt x="362" y="15"/>
                    </a:lnTo>
                    <a:lnTo>
                      <a:pt x="341" y="0"/>
                    </a:lnTo>
                    <a:lnTo>
                      <a:pt x="330" y="2"/>
                    </a:lnTo>
                    <a:lnTo>
                      <a:pt x="287" y="6"/>
                    </a:lnTo>
                    <a:lnTo>
                      <a:pt x="278" y="19"/>
                    </a:lnTo>
                    <a:lnTo>
                      <a:pt x="267" y="34"/>
                    </a:lnTo>
                    <a:lnTo>
                      <a:pt x="252" y="43"/>
                    </a:lnTo>
                    <a:lnTo>
                      <a:pt x="236" y="46"/>
                    </a:lnTo>
                    <a:lnTo>
                      <a:pt x="226" y="43"/>
                    </a:lnTo>
                    <a:lnTo>
                      <a:pt x="217" y="36"/>
                    </a:lnTo>
                    <a:lnTo>
                      <a:pt x="210" y="34"/>
                    </a:lnTo>
                    <a:lnTo>
                      <a:pt x="196" y="40"/>
                    </a:lnTo>
                    <a:lnTo>
                      <a:pt x="177" y="50"/>
                    </a:lnTo>
                    <a:lnTo>
                      <a:pt x="141" y="65"/>
                    </a:lnTo>
                    <a:lnTo>
                      <a:pt x="126" y="68"/>
                    </a:lnTo>
                    <a:lnTo>
                      <a:pt x="86" y="65"/>
                    </a:lnTo>
                    <a:lnTo>
                      <a:pt x="81" y="64"/>
                    </a:lnTo>
                    <a:lnTo>
                      <a:pt x="71" y="48"/>
                    </a:lnTo>
                    <a:lnTo>
                      <a:pt x="58" y="40"/>
                    </a:lnTo>
                    <a:lnTo>
                      <a:pt x="54" y="46"/>
                    </a:lnTo>
                    <a:lnTo>
                      <a:pt x="51" y="61"/>
                    </a:lnTo>
                    <a:lnTo>
                      <a:pt x="44" y="78"/>
                    </a:lnTo>
                    <a:lnTo>
                      <a:pt x="30" y="78"/>
                    </a:lnTo>
                    <a:lnTo>
                      <a:pt x="26" y="82"/>
                    </a:lnTo>
                    <a:lnTo>
                      <a:pt x="35" y="97"/>
                    </a:lnTo>
                    <a:lnTo>
                      <a:pt x="32" y="113"/>
                    </a:lnTo>
                    <a:lnTo>
                      <a:pt x="22" y="128"/>
                    </a:lnTo>
                    <a:lnTo>
                      <a:pt x="15" y="135"/>
                    </a:lnTo>
                    <a:lnTo>
                      <a:pt x="4" y="139"/>
                    </a:lnTo>
                    <a:lnTo>
                      <a:pt x="0" y="152"/>
                    </a:lnTo>
                    <a:lnTo>
                      <a:pt x="1" y="169"/>
                    </a:lnTo>
                  </a:path>
                </a:pathLst>
              </a:custGeom>
              <a:solidFill>
                <a:srgbClr val="69D16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12"/>
              <p:cNvSpPr>
                <a:spLocks/>
              </p:cNvSpPr>
              <p:nvPr/>
            </p:nvSpPr>
            <p:spPr bwMode="auto">
              <a:xfrm>
                <a:off x="3057" y="2656"/>
                <a:ext cx="201" cy="121"/>
              </a:xfrm>
              <a:custGeom>
                <a:avLst/>
                <a:gdLst>
                  <a:gd name="T0" fmla="*/ 1809645378 w 208"/>
                  <a:gd name="T1" fmla="*/ 2147483647 h 121"/>
                  <a:gd name="T2" fmla="*/ 1809645378 w 208"/>
                  <a:gd name="T3" fmla="*/ 2147483647 h 121"/>
                  <a:gd name="T4" fmla="*/ 1809645378 w 208"/>
                  <a:gd name="T5" fmla="*/ 2147483647 h 121"/>
                  <a:gd name="T6" fmla="*/ 1809645378 w 208"/>
                  <a:gd name="T7" fmla="*/ 2147483647 h 121"/>
                  <a:gd name="T8" fmla="*/ 1809645378 w 208"/>
                  <a:gd name="T9" fmla="*/ 2147483647 h 121"/>
                  <a:gd name="T10" fmla="*/ 0 w 208"/>
                  <a:gd name="T11" fmla="*/ 2147483647 h 121"/>
                  <a:gd name="T12" fmla="*/ 1809645378 w 208"/>
                  <a:gd name="T13" fmla="*/ 2147483647 h 121"/>
                  <a:gd name="T14" fmla="*/ 1809645378 w 208"/>
                  <a:gd name="T15" fmla="*/ 2147483647 h 121"/>
                  <a:gd name="T16" fmla="*/ 1809645378 w 208"/>
                  <a:gd name="T17" fmla="*/ 2147483647 h 121"/>
                  <a:gd name="T18" fmla="*/ 1809645378 w 208"/>
                  <a:gd name="T19" fmla="*/ 2147483647 h 121"/>
                  <a:gd name="T20" fmla="*/ 1809645378 w 208"/>
                  <a:gd name="T21" fmla="*/ 2147483647 h 121"/>
                  <a:gd name="T22" fmla="*/ 1809645378 w 208"/>
                  <a:gd name="T23" fmla="*/ 2147483647 h 121"/>
                  <a:gd name="T24" fmla="*/ 1809645378 w 208"/>
                  <a:gd name="T25" fmla="*/ 2147483647 h 121"/>
                  <a:gd name="T26" fmla="*/ 1809645378 w 208"/>
                  <a:gd name="T27" fmla="*/ 2147483647 h 121"/>
                  <a:gd name="T28" fmla="*/ 1809645378 w 208"/>
                  <a:gd name="T29" fmla="*/ 2147483647 h 121"/>
                  <a:gd name="T30" fmla="*/ 1809645378 w 208"/>
                  <a:gd name="T31" fmla="*/ 2147483647 h 121"/>
                  <a:gd name="T32" fmla="*/ 1809645378 w 208"/>
                  <a:gd name="T33" fmla="*/ 0 h 121"/>
                  <a:gd name="T34" fmla="*/ 1809645378 w 208"/>
                  <a:gd name="T35" fmla="*/ 2147483647 h 121"/>
                  <a:gd name="T36" fmla="*/ 1809645378 w 208"/>
                  <a:gd name="T37" fmla="*/ 2147483647 h 121"/>
                  <a:gd name="T38" fmla="*/ 1809645378 w 208"/>
                  <a:gd name="T39" fmla="*/ 0 h 121"/>
                  <a:gd name="T40" fmla="*/ 1809645378 w 208"/>
                  <a:gd name="T41" fmla="*/ 2147483647 h 121"/>
                  <a:gd name="T42" fmla="*/ 1809645378 w 208"/>
                  <a:gd name="T43" fmla="*/ 2147483647 h 121"/>
                  <a:gd name="T44" fmla="*/ 1809645378 w 208"/>
                  <a:gd name="T45" fmla="*/ 2147483647 h 121"/>
                  <a:gd name="T46" fmla="*/ 1809645378 w 208"/>
                  <a:gd name="T47" fmla="*/ 2147483647 h 121"/>
                  <a:gd name="T48" fmla="*/ 1809645378 w 208"/>
                  <a:gd name="T49" fmla="*/ 2147483647 h 121"/>
                  <a:gd name="T50" fmla="*/ 1809645378 w 208"/>
                  <a:gd name="T51" fmla="*/ 2147483647 h 121"/>
                  <a:gd name="T52" fmla="*/ 1809645378 w 208"/>
                  <a:gd name="T53" fmla="*/ 2147483647 h 121"/>
                  <a:gd name="T54" fmla="*/ 1809645378 w 208"/>
                  <a:gd name="T55" fmla="*/ 2147483647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08" h="121">
                    <a:moveTo>
                      <a:pt x="16" y="65"/>
                    </a:moveTo>
                    <a:lnTo>
                      <a:pt x="37" y="86"/>
                    </a:lnTo>
                    <a:lnTo>
                      <a:pt x="32" y="96"/>
                    </a:lnTo>
                    <a:lnTo>
                      <a:pt x="22" y="103"/>
                    </a:lnTo>
                    <a:lnTo>
                      <a:pt x="11" y="106"/>
                    </a:lnTo>
                    <a:lnTo>
                      <a:pt x="0" y="107"/>
                    </a:lnTo>
                    <a:lnTo>
                      <a:pt x="20" y="117"/>
                    </a:lnTo>
                    <a:lnTo>
                      <a:pt x="29" y="120"/>
                    </a:lnTo>
                    <a:lnTo>
                      <a:pt x="54" y="103"/>
                    </a:lnTo>
                    <a:lnTo>
                      <a:pt x="113" y="118"/>
                    </a:lnTo>
                    <a:lnTo>
                      <a:pt x="151" y="76"/>
                    </a:lnTo>
                    <a:lnTo>
                      <a:pt x="158" y="58"/>
                    </a:lnTo>
                    <a:lnTo>
                      <a:pt x="165" y="53"/>
                    </a:lnTo>
                    <a:lnTo>
                      <a:pt x="186" y="55"/>
                    </a:lnTo>
                    <a:lnTo>
                      <a:pt x="207" y="30"/>
                    </a:lnTo>
                    <a:lnTo>
                      <a:pt x="205" y="15"/>
                    </a:lnTo>
                    <a:lnTo>
                      <a:pt x="190" y="0"/>
                    </a:lnTo>
                    <a:lnTo>
                      <a:pt x="180" y="1"/>
                    </a:lnTo>
                    <a:lnTo>
                      <a:pt x="170" y="4"/>
                    </a:lnTo>
                    <a:lnTo>
                      <a:pt x="151" y="0"/>
                    </a:lnTo>
                    <a:lnTo>
                      <a:pt x="132" y="1"/>
                    </a:lnTo>
                    <a:lnTo>
                      <a:pt x="113" y="6"/>
                    </a:lnTo>
                    <a:lnTo>
                      <a:pt x="88" y="4"/>
                    </a:lnTo>
                    <a:lnTo>
                      <a:pt x="75" y="20"/>
                    </a:lnTo>
                    <a:lnTo>
                      <a:pt x="32" y="6"/>
                    </a:lnTo>
                    <a:lnTo>
                      <a:pt x="15" y="6"/>
                    </a:lnTo>
                    <a:lnTo>
                      <a:pt x="15" y="33"/>
                    </a:lnTo>
                    <a:lnTo>
                      <a:pt x="16" y="65"/>
                    </a:lnTo>
                  </a:path>
                </a:pathLst>
              </a:custGeom>
              <a:solidFill>
                <a:srgbClr val="0099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13"/>
              <p:cNvSpPr>
                <a:spLocks/>
              </p:cNvSpPr>
              <p:nvPr/>
            </p:nvSpPr>
            <p:spPr bwMode="auto">
              <a:xfrm>
                <a:off x="3424" y="3058"/>
                <a:ext cx="151" cy="261"/>
              </a:xfrm>
              <a:custGeom>
                <a:avLst/>
                <a:gdLst>
                  <a:gd name="T0" fmla="*/ 1767324670 w 157"/>
                  <a:gd name="T1" fmla="*/ 2147483647 h 261"/>
                  <a:gd name="T2" fmla="*/ 1767324670 w 157"/>
                  <a:gd name="T3" fmla="*/ 2147483647 h 261"/>
                  <a:gd name="T4" fmla="*/ 1767324670 w 157"/>
                  <a:gd name="T5" fmla="*/ 2147483647 h 261"/>
                  <a:gd name="T6" fmla="*/ 1767324670 w 157"/>
                  <a:gd name="T7" fmla="*/ 2147483647 h 261"/>
                  <a:gd name="T8" fmla="*/ 1767324670 w 157"/>
                  <a:gd name="T9" fmla="*/ 2147483647 h 261"/>
                  <a:gd name="T10" fmla="*/ 1767324670 w 157"/>
                  <a:gd name="T11" fmla="*/ 2147483647 h 261"/>
                  <a:gd name="T12" fmla="*/ 1767324670 w 157"/>
                  <a:gd name="T13" fmla="*/ 2147483647 h 261"/>
                  <a:gd name="T14" fmla="*/ 1767324670 w 157"/>
                  <a:gd name="T15" fmla="*/ 2147483647 h 261"/>
                  <a:gd name="T16" fmla="*/ 1767324670 w 157"/>
                  <a:gd name="T17" fmla="*/ 2147483647 h 261"/>
                  <a:gd name="T18" fmla="*/ 0 w 157"/>
                  <a:gd name="T19" fmla="*/ 2147483647 h 261"/>
                  <a:gd name="T20" fmla="*/ 1767324670 w 157"/>
                  <a:gd name="T21" fmla="*/ 2147483647 h 261"/>
                  <a:gd name="T22" fmla="*/ 1767324670 w 157"/>
                  <a:gd name="T23" fmla="*/ 2147483647 h 261"/>
                  <a:gd name="T24" fmla="*/ 1767324670 w 157"/>
                  <a:gd name="T25" fmla="*/ 2147483647 h 261"/>
                  <a:gd name="T26" fmla="*/ 1767324670 w 157"/>
                  <a:gd name="T27" fmla="*/ 2147483647 h 261"/>
                  <a:gd name="T28" fmla="*/ 1767324670 w 157"/>
                  <a:gd name="T29" fmla="*/ 2147483647 h 261"/>
                  <a:gd name="T30" fmla="*/ 1767324670 w 157"/>
                  <a:gd name="T31" fmla="*/ 2147483647 h 261"/>
                  <a:gd name="T32" fmla="*/ 1767324670 w 157"/>
                  <a:gd name="T33" fmla="*/ 2147483647 h 261"/>
                  <a:gd name="T34" fmla="*/ 1767324670 w 157"/>
                  <a:gd name="T35" fmla="*/ 2147483647 h 261"/>
                  <a:gd name="T36" fmla="*/ 1767324670 w 157"/>
                  <a:gd name="T37" fmla="*/ 2147483647 h 261"/>
                  <a:gd name="T38" fmla="*/ 1767324670 w 157"/>
                  <a:gd name="T39" fmla="*/ 2147483647 h 261"/>
                  <a:gd name="T40" fmla="*/ 1767324670 w 157"/>
                  <a:gd name="T41" fmla="*/ 2147483647 h 261"/>
                  <a:gd name="T42" fmla="*/ 1767324670 w 157"/>
                  <a:gd name="T43" fmla="*/ 2147483647 h 261"/>
                  <a:gd name="T44" fmla="*/ 1767324670 w 157"/>
                  <a:gd name="T45" fmla="*/ 2147483647 h 261"/>
                  <a:gd name="T46" fmla="*/ 1767324670 w 157"/>
                  <a:gd name="T47" fmla="*/ 2147483647 h 261"/>
                  <a:gd name="T48" fmla="*/ 1767324670 w 157"/>
                  <a:gd name="T49" fmla="*/ 2147483647 h 261"/>
                  <a:gd name="T50" fmla="*/ 1767324670 w 157"/>
                  <a:gd name="T51" fmla="*/ 2147483647 h 261"/>
                  <a:gd name="T52" fmla="*/ 1767324670 w 157"/>
                  <a:gd name="T53" fmla="*/ 2147483647 h 261"/>
                  <a:gd name="T54" fmla="*/ 1767324670 w 157"/>
                  <a:gd name="T55" fmla="*/ 2147483647 h 261"/>
                  <a:gd name="T56" fmla="*/ 1767324670 w 157"/>
                  <a:gd name="T57" fmla="*/ 2147483647 h 261"/>
                  <a:gd name="T58" fmla="*/ 1767324670 w 157"/>
                  <a:gd name="T59" fmla="*/ 2147483647 h 261"/>
                  <a:gd name="T60" fmla="*/ 1767324670 w 157"/>
                  <a:gd name="T61" fmla="*/ 2147483647 h 261"/>
                  <a:gd name="T62" fmla="*/ 1767324670 w 157"/>
                  <a:gd name="T63" fmla="*/ 2147483647 h 261"/>
                  <a:gd name="T64" fmla="*/ 1767324670 w 157"/>
                  <a:gd name="T65" fmla="*/ 2147483647 h 261"/>
                  <a:gd name="T66" fmla="*/ 1767324670 w 157"/>
                  <a:gd name="T67" fmla="*/ 2147483647 h 261"/>
                  <a:gd name="T68" fmla="*/ 1767324670 w 157"/>
                  <a:gd name="T69" fmla="*/ 2147483647 h 261"/>
                  <a:gd name="T70" fmla="*/ 1767324670 w 157"/>
                  <a:gd name="T71" fmla="*/ 2147483647 h 261"/>
                  <a:gd name="T72" fmla="*/ 1767324670 w 157"/>
                  <a:gd name="T73" fmla="*/ 2147483647 h 261"/>
                  <a:gd name="T74" fmla="*/ 1767324670 w 157"/>
                  <a:gd name="T75" fmla="*/ 2147483647 h 261"/>
                  <a:gd name="T76" fmla="*/ 1767324670 w 157"/>
                  <a:gd name="T77" fmla="*/ 2147483647 h 261"/>
                  <a:gd name="T78" fmla="*/ 1767324670 w 157"/>
                  <a:gd name="T79" fmla="*/ 2147483647 h 261"/>
                  <a:gd name="T80" fmla="*/ 1767324670 w 157"/>
                  <a:gd name="T81" fmla="*/ 2147483647 h 261"/>
                  <a:gd name="T82" fmla="*/ 1767324670 w 157"/>
                  <a:gd name="T83" fmla="*/ 2147483647 h 261"/>
                  <a:gd name="T84" fmla="*/ 1767324670 w 157"/>
                  <a:gd name="T85" fmla="*/ 2147483647 h 261"/>
                  <a:gd name="T86" fmla="*/ 1767324670 w 157"/>
                  <a:gd name="T87" fmla="*/ 0 h 261"/>
                  <a:gd name="T88" fmla="*/ 1767324670 w 157"/>
                  <a:gd name="T89" fmla="*/ 2147483647 h 261"/>
                  <a:gd name="T90" fmla="*/ 1767324670 w 157"/>
                  <a:gd name="T91" fmla="*/ 2147483647 h 261"/>
                  <a:gd name="T92" fmla="*/ 1767324670 w 157"/>
                  <a:gd name="T93" fmla="*/ 2147483647 h 261"/>
                  <a:gd name="T94" fmla="*/ 1767324670 w 157"/>
                  <a:gd name="T95" fmla="*/ 0 h 261"/>
                  <a:gd name="T96" fmla="*/ 1767324670 w 157"/>
                  <a:gd name="T97" fmla="*/ 2147483647 h 261"/>
                  <a:gd name="T98" fmla="*/ 1767324670 w 157"/>
                  <a:gd name="T99" fmla="*/ 2147483647 h 261"/>
                  <a:gd name="T100" fmla="*/ 1767324670 w 157"/>
                  <a:gd name="T101" fmla="*/ 2147483647 h 261"/>
                  <a:gd name="T102" fmla="*/ 1767324670 w 157"/>
                  <a:gd name="T103" fmla="*/ 2147483647 h 26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57" h="261">
                    <a:moveTo>
                      <a:pt x="11" y="58"/>
                    </a:moveTo>
                    <a:lnTo>
                      <a:pt x="21" y="65"/>
                    </a:lnTo>
                    <a:lnTo>
                      <a:pt x="21" y="78"/>
                    </a:lnTo>
                    <a:lnTo>
                      <a:pt x="19" y="85"/>
                    </a:lnTo>
                    <a:lnTo>
                      <a:pt x="14" y="95"/>
                    </a:lnTo>
                    <a:lnTo>
                      <a:pt x="14" y="120"/>
                    </a:lnTo>
                    <a:lnTo>
                      <a:pt x="18" y="130"/>
                    </a:lnTo>
                    <a:lnTo>
                      <a:pt x="4" y="150"/>
                    </a:lnTo>
                    <a:lnTo>
                      <a:pt x="7" y="155"/>
                    </a:lnTo>
                    <a:lnTo>
                      <a:pt x="0" y="166"/>
                    </a:lnTo>
                    <a:lnTo>
                      <a:pt x="5" y="178"/>
                    </a:lnTo>
                    <a:lnTo>
                      <a:pt x="7" y="187"/>
                    </a:lnTo>
                    <a:lnTo>
                      <a:pt x="11" y="176"/>
                    </a:lnTo>
                    <a:lnTo>
                      <a:pt x="22" y="190"/>
                    </a:lnTo>
                    <a:lnTo>
                      <a:pt x="21" y="204"/>
                    </a:lnTo>
                    <a:lnTo>
                      <a:pt x="15" y="209"/>
                    </a:lnTo>
                    <a:lnTo>
                      <a:pt x="22" y="220"/>
                    </a:lnTo>
                    <a:lnTo>
                      <a:pt x="32" y="225"/>
                    </a:lnTo>
                    <a:lnTo>
                      <a:pt x="47" y="234"/>
                    </a:lnTo>
                    <a:lnTo>
                      <a:pt x="61" y="246"/>
                    </a:lnTo>
                    <a:lnTo>
                      <a:pt x="64" y="254"/>
                    </a:lnTo>
                    <a:lnTo>
                      <a:pt x="80" y="260"/>
                    </a:lnTo>
                    <a:lnTo>
                      <a:pt x="94" y="254"/>
                    </a:lnTo>
                    <a:lnTo>
                      <a:pt x="111" y="244"/>
                    </a:lnTo>
                    <a:lnTo>
                      <a:pt x="119" y="227"/>
                    </a:lnTo>
                    <a:lnTo>
                      <a:pt x="126" y="216"/>
                    </a:lnTo>
                    <a:lnTo>
                      <a:pt x="140" y="191"/>
                    </a:lnTo>
                    <a:lnTo>
                      <a:pt x="144" y="173"/>
                    </a:lnTo>
                    <a:lnTo>
                      <a:pt x="146" y="155"/>
                    </a:lnTo>
                    <a:lnTo>
                      <a:pt x="156" y="143"/>
                    </a:lnTo>
                    <a:lnTo>
                      <a:pt x="140" y="139"/>
                    </a:lnTo>
                    <a:lnTo>
                      <a:pt x="134" y="132"/>
                    </a:lnTo>
                    <a:lnTo>
                      <a:pt x="126" y="134"/>
                    </a:lnTo>
                    <a:lnTo>
                      <a:pt x="112" y="128"/>
                    </a:lnTo>
                    <a:lnTo>
                      <a:pt x="109" y="110"/>
                    </a:lnTo>
                    <a:lnTo>
                      <a:pt x="105" y="97"/>
                    </a:lnTo>
                    <a:lnTo>
                      <a:pt x="112" y="83"/>
                    </a:lnTo>
                    <a:lnTo>
                      <a:pt x="112" y="43"/>
                    </a:lnTo>
                    <a:lnTo>
                      <a:pt x="112" y="29"/>
                    </a:lnTo>
                    <a:lnTo>
                      <a:pt x="105" y="20"/>
                    </a:lnTo>
                    <a:lnTo>
                      <a:pt x="91" y="19"/>
                    </a:lnTo>
                    <a:lnTo>
                      <a:pt x="81" y="15"/>
                    </a:lnTo>
                    <a:lnTo>
                      <a:pt x="73" y="2"/>
                    </a:lnTo>
                    <a:lnTo>
                      <a:pt x="64" y="0"/>
                    </a:lnTo>
                    <a:lnTo>
                      <a:pt x="60" y="6"/>
                    </a:lnTo>
                    <a:lnTo>
                      <a:pt x="59" y="2"/>
                    </a:lnTo>
                    <a:lnTo>
                      <a:pt x="43" y="4"/>
                    </a:lnTo>
                    <a:lnTo>
                      <a:pt x="35" y="0"/>
                    </a:lnTo>
                    <a:lnTo>
                      <a:pt x="22" y="6"/>
                    </a:lnTo>
                    <a:lnTo>
                      <a:pt x="21" y="32"/>
                    </a:lnTo>
                    <a:lnTo>
                      <a:pt x="18" y="46"/>
                    </a:lnTo>
                    <a:lnTo>
                      <a:pt x="11" y="58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14"/>
              <p:cNvSpPr>
                <a:spLocks/>
              </p:cNvSpPr>
              <p:nvPr/>
            </p:nvSpPr>
            <p:spPr bwMode="auto">
              <a:xfrm>
                <a:off x="3533" y="2513"/>
                <a:ext cx="556" cy="424"/>
              </a:xfrm>
              <a:custGeom>
                <a:avLst/>
                <a:gdLst>
                  <a:gd name="T0" fmla="*/ 1768742581 w 578"/>
                  <a:gd name="T1" fmla="*/ 2147483647 h 424"/>
                  <a:gd name="T2" fmla="*/ 1768742581 w 578"/>
                  <a:gd name="T3" fmla="*/ 2147483647 h 424"/>
                  <a:gd name="T4" fmla="*/ 1768742581 w 578"/>
                  <a:gd name="T5" fmla="*/ 2147483647 h 424"/>
                  <a:gd name="T6" fmla="*/ 1768742581 w 578"/>
                  <a:gd name="T7" fmla="*/ 2147483647 h 424"/>
                  <a:gd name="T8" fmla="*/ 1768742581 w 578"/>
                  <a:gd name="T9" fmla="*/ 2147483647 h 424"/>
                  <a:gd name="T10" fmla="*/ 0 w 578"/>
                  <a:gd name="T11" fmla="*/ 2147483647 h 424"/>
                  <a:gd name="T12" fmla="*/ 1768742581 w 578"/>
                  <a:gd name="T13" fmla="*/ 2147483647 h 424"/>
                  <a:gd name="T14" fmla="*/ 1768742581 w 578"/>
                  <a:gd name="T15" fmla="*/ 2147483647 h 424"/>
                  <a:gd name="T16" fmla="*/ 1768742581 w 578"/>
                  <a:gd name="T17" fmla="*/ 2147483647 h 424"/>
                  <a:gd name="T18" fmla="*/ 1768742581 w 578"/>
                  <a:gd name="T19" fmla="*/ 2147483647 h 424"/>
                  <a:gd name="T20" fmla="*/ 1768742581 w 578"/>
                  <a:gd name="T21" fmla="*/ 2147483647 h 424"/>
                  <a:gd name="T22" fmla="*/ 1768742581 w 578"/>
                  <a:gd name="T23" fmla="*/ 2147483647 h 424"/>
                  <a:gd name="T24" fmla="*/ 1768742581 w 578"/>
                  <a:gd name="T25" fmla="*/ 2147483647 h 424"/>
                  <a:gd name="T26" fmla="*/ 1768742581 w 578"/>
                  <a:gd name="T27" fmla="*/ 2147483647 h 424"/>
                  <a:gd name="T28" fmla="*/ 1768742581 w 578"/>
                  <a:gd name="T29" fmla="*/ 2147483647 h 424"/>
                  <a:gd name="T30" fmla="*/ 1768742581 w 578"/>
                  <a:gd name="T31" fmla="*/ 2147483647 h 424"/>
                  <a:gd name="T32" fmla="*/ 1768742581 w 578"/>
                  <a:gd name="T33" fmla="*/ 2147483647 h 424"/>
                  <a:gd name="T34" fmla="*/ 1768742581 w 578"/>
                  <a:gd name="T35" fmla="*/ 2147483647 h 424"/>
                  <a:gd name="T36" fmla="*/ 1768742581 w 578"/>
                  <a:gd name="T37" fmla="*/ 2147483647 h 424"/>
                  <a:gd name="T38" fmla="*/ 1768742581 w 578"/>
                  <a:gd name="T39" fmla="*/ 2147483647 h 424"/>
                  <a:gd name="T40" fmla="*/ 1768742581 w 578"/>
                  <a:gd name="T41" fmla="*/ 2147483647 h 424"/>
                  <a:gd name="T42" fmla="*/ 1768742581 w 578"/>
                  <a:gd name="T43" fmla="*/ 2147483647 h 424"/>
                  <a:gd name="T44" fmla="*/ 1768742581 w 578"/>
                  <a:gd name="T45" fmla="*/ 2147483647 h 424"/>
                  <a:gd name="T46" fmla="*/ 1768742581 w 578"/>
                  <a:gd name="T47" fmla="*/ 2147483647 h 424"/>
                  <a:gd name="T48" fmla="*/ 1768742581 w 578"/>
                  <a:gd name="T49" fmla="*/ 2147483647 h 424"/>
                  <a:gd name="T50" fmla="*/ 1768742581 w 578"/>
                  <a:gd name="T51" fmla="*/ 2147483647 h 424"/>
                  <a:gd name="T52" fmla="*/ 1768742581 w 578"/>
                  <a:gd name="T53" fmla="*/ 2147483647 h 424"/>
                  <a:gd name="T54" fmla="*/ 1768742581 w 578"/>
                  <a:gd name="T55" fmla="*/ 2147483647 h 424"/>
                  <a:gd name="T56" fmla="*/ 1768742581 w 578"/>
                  <a:gd name="T57" fmla="*/ 2147483647 h 424"/>
                  <a:gd name="T58" fmla="*/ 1768742581 w 578"/>
                  <a:gd name="T59" fmla="*/ 2147483647 h 424"/>
                  <a:gd name="T60" fmla="*/ 1768742581 w 578"/>
                  <a:gd name="T61" fmla="*/ 2147483647 h 424"/>
                  <a:gd name="T62" fmla="*/ 1768742581 w 578"/>
                  <a:gd name="T63" fmla="*/ 2147483647 h 424"/>
                  <a:gd name="T64" fmla="*/ 1768742581 w 578"/>
                  <a:gd name="T65" fmla="*/ 2147483647 h 424"/>
                  <a:gd name="T66" fmla="*/ 1768742581 w 578"/>
                  <a:gd name="T67" fmla="*/ 2147483647 h 424"/>
                  <a:gd name="T68" fmla="*/ 1768742581 w 578"/>
                  <a:gd name="T69" fmla="*/ 2147483647 h 424"/>
                  <a:gd name="T70" fmla="*/ 1768742581 w 578"/>
                  <a:gd name="T71" fmla="*/ 2147483647 h 424"/>
                  <a:gd name="T72" fmla="*/ 1768742581 w 578"/>
                  <a:gd name="T73" fmla="*/ 2147483647 h 424"/>
                  <a:gd name="T74" fmla="*/ 1768742581 w 578"/>
                  <a:gd name="T75" fmla="*/ 2147483647 h 424"/>
                  <a:gd name="T76" fmla="*/ 1768742581 w 578"/>
                  <a:gd name="T77" fmla="*/ 2147483647 h 424"/>
                  <a:gd name="T78" fmla="*/ 1768742581 w 578"/>
                  <a:gd name="T79" fmla="*/ 2147483647 h 424"/>
                  <a:gd name="T80" fmla="*/ 1768742581 w 578"/>
                  <a:gd name="T81" fmla="*/ 2147483647 h 424"/>
                  <a:gd name="T82" fmla="*/ 1768742581 w 578"/>
                  <a:gd name="T83" fmla="*/ 0 h 424"/>
                  <a:gd name="T84" fmla="*/ 1768742581 w 578"/>
                  <a:gd name="T85" fmla="*/ 2147483647 h 424"/>
                  <a:gd name="T86" fmla="*/ 1768742581 w 578"/>
                  <a:gd name="T87" fmla="*/ 2147483647 h 424"/>
                  <a:gd name="T88" fmla="*/ 1768742581 w 578"/>
                  <a:gd name="T89" fmla="*/ 2147483647 h 424"/>
                  <a:gd name="T90" fmla="*/ 1768742581 w 578"/>
                  <a:gd name="T91" fmla="*/ 2147483647 h 424"/>
                  <a:gd name="T92" fmla="*/ 1768742581 w 578"/>
                  <a:gd name="T93" fmla="*/ 2147483647 h 424"/>
                  <a:gd name="T94" fmla="*/ 1768742581 w 578"/>
                  <a:gd name="T95" fmla="*/ 2147483647 h 424"/>
                  <a:gd name="T96" fmla="*/ 1768742581 w 578"/>
                  <a:gd name="T97" fmla="*/ 2147483647 h 424"/>
                  <a:gd name="T98" fmla="*/ 1768742581 w 578"/>
                  <a:gd name="T99" fmla="*/ 2147483647 h 424"/>
                  <a:gd name="T100" fmla="*/ 1768742581 w 578"/>
                  <a:gd name="T101" fmla="*/ 2147483647 h 424"/>
                  <a:gd name="T102" fmla="*/ 1768742581 w 578"/>
                  <a:gd name="T103" fmla="*/ 2147483647 h 4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78" h="424">
                    <a:moveTo>
                      <a:pt x="138" y="36"/>
                    </a:moveTo>
                    <a:lnTo>
                      <a:pt x="127" y="49"/>
                    </a:lnTo>
                    <a:lnTo>
                      <a:pt x="120" y="57"/>
                    </a:lnTo>
                    <a:lnTo>
                      <a:pt x="106" y="60"/>
                    </a:lnTo>
                    <a:lnTo>
                      <a:pt x="100" y="124"/>
                    </a:lnTo>
                    <a:lnTo>
                      <a:pt x="99" y="137"/>
                    </a:lnTo>
                    <a:lnTo>
                      <a:pt x="84" y="162"/>
                    </a:lnTo>
                    <a:lnTo>
                      <a:pt x="64" y="177"/>
                    </a:lnTo>
                    <a:lnTo>
                      <a:pt x="51" y="191"/>
                    </a:lnTo>
                    <a:lnTo>
                      <a:pt x="19" y="198"/>
                    </a:lnTo>
                    <a:lnTo>
                      <a:pt x="2" y="214"/>
                    </a:lnTo>
                    <a:lnTo>
                      <a:pt x="0" y="226"/>
                    </a:lnTo>
                    <a:lnTo>
                      <a:pt x="11" y="235"/>
                    </a:lnTo>
                    <a:lnTo>
                      <a:pt x="16" y="249"/>
                    </a:lnTo>
                    <a:lnTo>
                      <a:pt x="15" y="259"/>
                    </a:lnTo>
                    <a:lnTo>
                      <a:pt x="16" y="271"/>
                    </a:lnTo>
                    <a:lnTo>
                      <a:pt x="26" y="277"/>
                    </a:lnTo>
                    <a:lnTo>
                      <a:pt x="42" y="277"/>
                    </a:lnTo>
                    <a:lnTo>
                      <a:pt x="47" y="288"/>
                    </a:lnTo>
                    <a:lnTo>
                      <a:pt x="54" y="310"/>
                    </a:lnTo>
                    <a:lnTo>
                      <a:pt x="56" y="327"/>
                    </a:lnTo>
                    <a:lnTo>
                      <a:pt x="61" y="340"/>
                    </a:lnTo>
                    <a:lnTo>
                      <a:pt x="71" y="344"/>
                    </a:lnTo>
                    <a:lnTo>
                      <a:pt x="79" y="340"/>
                    </a:lnTo>
                    <a:lnTo>
                      <a:pt x="92" y="331"/>
                    </a:lnTo>
                    <a:lnTo>
                      <a:pt x="109" y="343"/>
                    </a:lnTo>
                    <a:lnTo>
                      <a:pt x="106" y="354"/>
                    </a:lnTo>
                    <a:lnTo>
                      <a:pt x="109" y="361"/>
                    </a:lnTo>
                    <a:lnTo>
                      <a:pt x="116" y="364"/>
                    </a:lnTo>
                    <a:lnTo>
                      <a:pt x="127" y="376"/>
                    </a:lnTo>
                    <a:lnTo>
                      <a:pt x="124" y="390"/>
                    </a:lnTo>
                    <a:lnTo>
                      <a:pt x="127" y="397"/>
                    </a:lnTo>
                    <a:lnTo>
                      <a:pt x="145" y="397"/>
                    </a:lnTo>
                    <a:lnTo>
                      <a:pt x="168" y="407"/>
                    </a:lnTo>
                    <a:lnTo>
                      <a:pt x="207" y="423"/>
                    </a:lnTo>
                    <a:lnTo>
                      <a:pt x="222" y="423"/>
                    </a:lnTo>
                    <a:lnTo>
                      <a:pt x="245" y="418"/>
                    </a:lnTo>
                    <a:lnTo>
                      <a:pt x="264" y="411"/>
                    </a:lnTo>
                    <a:lnTo>
                      <a:pt x="295" y="415"/>
                    </a:lnTo>
                    <a:lnTo>
                      <a:pt x="312" y="415"/>
                    </a:lnTo>
                    <a:lnTo>
                      <a:pt x="319" y="413"/>
                    </a:lnTo>
                    <a:lnTo>
                      <a:pt x="338" y="399"/>
                    </a:lnTo>
                    <a:lnTo>
                      <a:pt x="383" y="373"/>
                    </a:lnTo>
                    <a:lnTo>
                      <a:pt x="417" y="364"/>
                    </a:lnTo>
                    <a:lnTo>
                      <a:pt x="434" y="362"/>
                    </a:lnTo>
                    <a:lnTo>
                      <a:pt x="462" y="368"/>
                    </a:lnTo>
                    <a:lnTo>
                      <a:pt x="484" y="369"/>
                    </a:lnTo>
                    <a:lnTo>
                      <a:pt x="497" y="373"/>
                    </a:lnTo>
                    <a:lnTo>
                      <a:pt x="513" y="372"/>
                    </a:lnTo>
                    <a:lnTo>
                      <a:pt x="518" y="357"/>
                    </a:lnTo>
                    <a:lnTo>
                      <a:pt x="518" y="327"/>
                    </a:lnTo>
                    <a:lnTo>
                      <a:pt x="519" y="296"/>
                    </a:lnTo>
                    <a:lnTo>
                      <a:pt x="529" y="281"/>
                    </a:lnTo>
                    <a:lnTo>
                      <a:pt x="539" y="277"/>
                    </a:lnTo>
                    <a:lnTo>
                      <a:pt x="548" y="282"/>
                    </a:lnTo>
                    <a:lnTo>
                      <a:pt x="558" y="277"/>
                    </a:lnTo>
                    <a:lnTo>
                      <a:pt x="564" y="268"/>
                    </a:lnTo>
                    <a:lnTo>
                      <a:pt x="562" y="260"/>
                    </a:lnTo>
                    <a:lnTo>
                      <a:pt x="574" y="257"/>
                    </a:lnTo>
                    <a:lnTo>
                      <a:pt x="577" y="247"/>
                    </a:lnTo>
                    <a:lnTo>
                      <a:pt x="564" y="242"/>
                    </a:lnTo>
                    <a:lnTo>
                      <a:pt x="547" y="238"/>
                    </a:lnTo>
                    <a:lnTo>
                      <a:pt x="533" y="242"/>
                    </a:lnTo>
                    <a:lnTo>
                      <a:pt x="512" y="245"/>
                    </a:lnTo>
                    <a:lnTo>
                      <a:pt x="492" y="245"/>
                    </a:lnTo>
                    <a:lnTo>
                      <a:pt x="478" y="238"/>
                    </a:lnTo>
                    <a:lnTo>
                      <a:pt x="473" y="226"/>
                    </a:lnTo>
                    <a:lnTo>
                      <a:pt x="473" y="210"/>
                    </a:lnTo>
                    <a:lnTo>
                      <a:pt x="471" y="194"/>
                    </a:lnTo>
                    <a:lnTo>
                      <a:pt x="462" y="183"/>
                    </a:lnTo>
                    <a:lnTo>
                      <a:pt x="455" y="170"/>
                    </a:lnTo>
                    <a:lnTo>
                      <a:pt x="455" y="155"/>
                    </a:lnTo>
                    <a:lnTo>
                      <a:pt x="457" y="140"/>
                    </a:lnTo>
                    <a:lnTo>
                      <a:pt x="457" y="130"/>
                    </a:lnTo>
                    <a:lnTo>
                      <a:pt x="448" y="107"/>
                    </a:lnTo>
                    <a:lnTo>
                      <a:pt x="432" y="91"/>
                    </a:lnTo>
                    <a:lnTo>
                      <a:pt x="425" y="75"/>
                    </a:lnTo>
                    <a:lnTo>
                      <a:pt x="424" y="64"/>
                    </a:lnTo>
                    <a:lnTo>
                      <a:pt x="421" y="58"/>
                    </a:lnTo>
                    <a:lnTo>
                      <a:pt x="399" y="43"/>
                    </a:lnTo>
                    <a:lnTo>
                      <a:pt x="392" y="29"/>
                    </a:lnTo>
                    <a:lnTo>
                      <a:pt x="382" y="9"/>
                    </a:lnTo>
                    <a:lnTo>
                      <a:pt x="373" y="2"/>
                    </a:lnTo>
                    <a:lnTo>
                      <a:pt x="364" y="0"/>
                    </a:lnTo>
                    <a:lnTo>
                      <a:pt x="354" y="4"/>
                    </a:lnTo>
                    <a:lnTo>
                      <a:pt x="344" y="14"/>
                    </a:lnTo>
                    <a:lnTo>
                      <a:pt x="338" y="15"/>
                    </a:lnTo>
                    <a:lnTo>
                      <a:pt x="320" y="15"/>
                    </a:lnTo>
                    <a:lnTo>
                      <a:pt x="309" y="18"/>
                    </a:lnTo>
                    <a:lnTo>
                      <a:pt x="301" y="28"/>
                    </a:lnTo>
                    <a:lnTo>
                      <a:pt x="287" y="32"/>
                    </a:lnTo>
                    <a:lnTo>
                      <a:pt x="270" y="32"/>
                    </a:lnTo>
                    <a:lnTo>
                      <a:pt x="261" y="23"/>
                    </a:lnTo>
                    <a:lnTo>
                      <a:pt x="245" y="14"/>
                    </a:lnTo>
                    <a:lnTo>
                      <a:pt x="231" y="18"/>
                    </a:lnTo>
                    <a:lnTo>
                      <a:pt x="214" y="25"/>
                    </a:lnTo>
                    <a:lnTo>
                      <a:pt x="200" y="28"/>
                    </a:lnTo>
                    <a:lnTo>
                      <a:pt x="189" y="23"/>
                    </a:lnTo>
                    <a:lnTo>
                      <a:pt x="175" y="15"/>
                    </a:lnTo>
                    <a:lnTo>
                      <a:pt x="156" y="21"/>
                    </a:lnTo>
                    <a:lnTo>
                      <a:pt x="145" y="28"/>
                    </a:lnTo>
                    <a:lnTo>
                      <a:pt x="141" y="29"/>
                    </a:lnTo>
                    <a:lnTo>
                      <a:pt x="138" y="32"/>
                    </a:lnTo>
                    <a:lnTo>
                      <a:pt x="134" y="32"/>
                    </a:lnTo>
                    <a:lnTo>
                      <a:pt x="138" y="36"/>
                    </a:lnTo>
                  </a:path>
                </a:pathLst>
              </a:custGeom>
              <a:solidFill>
                <a:srgbClr val="CCFF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auto">
              <a:xfrm>
                <a:off x="2495" y="2111"/>
                <a:ext cx="213" cy="196"/>
              </a:xfrm>
              <a:custGeom>
                <a:avLst/>
                <a:gdLst>
                  <a:gd name="T0" fmla="*/ 0 w 222"/>
                  <a:gd name="T1" fmla="*/ 2147483647 h 196"/>
                  <a:gd name="T2" fmla="*/ 1746075467 w 222"/>
                  <a:gd name="T3" fmla="*/ 2147483647 h 196"/>
                  <a:gd name="T4" fmla="*/ 1746075467 w 222"/>
                  <a:gd name="T5" fmla="*/ 2147483647 h 196"/>
                  <a:gd name="T6" fmla="*/ 1746075467 w 222"/>
                  <a:gd name="T7" fmla="*/ 0 h 196"/>
                  <a:gd name="T8" fmla="*/ 1746075467 w 222"/>
                  <a:gd name="T9" fmla="*/ 2147483647 h 196"/>
                  <a:gd name="T10" fmla="*/ 1746075467 w 222"/>
                  <a:gd name="T11" fmla="*/ 2147483647 h 196"/>
                  <a:gd name="T12" fmla="*/ 1746075467 w 222"/>
                  <a:gd name="T13" fmla="*/ 2147483647 h 196"/>
                  <a:gd name="T14" fmla="*/ 1746075467 w 222"/>
                  <a:gd name="T15" fmla="*/ 2147483647 h 196"/>
                  <a:gd name="T16" fmla="*/ 1746075467 w 222"/>
                  <a:gd name="T17" fmla="*/ 2147483647 h 196"/>
                  <a:gd name="T18" fmla="*/ 1746075467 w 222"/>
                  <a:gd name="T19" fmla="*/ 2147483647 h 196"/>
                  <a:gd name="T20" fmla="*/ 1746075467 w 222"/>
                  <a:gd name="T21" fmla="*/ 2147483647 h 196"/>
                  <a:gd name="T22" fmla="*/ 1746075467 w 222"/>
                  <a:gd name="T23" fmla="*/ 2147483647 h 196"/>
                  <a:gd name="T24" fmla="*/ 1746075467 w 222"/>
                  <a:gd name="T25" fmla="*/ 2147483647 h 196"/>
                  <a:gd name="T26" fmla="*/ 1746075467 w 222"/>
                  <a:gd name="T27" fmla="*/ 2147483647 h 196"/>
                  <a:gd name="T28" fmla="*/ 1746075467 w 222"/>
                  <a:gd name="T29" fmla="*/ 2147483647 h 196"/>
                  <a:gd name="T30" fmla="*/ 1746075467 w 222"/>
                  <a:gd name="T31" fmla="*/ 2147483647 h 196"/>
                  <a:gd name="T32" fmla="*/ 1746075467 w 222"/>
                  <a:gd name="T33" fmla="*/ 2147483647 h 196"/>
                  <a:gd name="T34" fmla="*/ 1746075467 w 222"/>
                  <a:gd name="T35" fmla="*/ 2147483647 h 196"/>
                  <a:gd name="T36" fmla="*/ 1746075467 w 222"/>
                  <a:gd name="T37" fmla="*/ 2147483647 h 196"/>
                  <a:gd name="T38" fmla="*/ 1746075467 w 222"/>
                  <a:gd name="T39" fmla="*/ 2147483647 h 196"/>
                  <a:gd name="T40" fmla="*/ 1746075467 w 222"/>
                  <a:gd name="T41" fmla="*/ 2147483647 h 196"/>
                  <a:gd name="T42" fmla="*/ 1746075467 w 222"/>
                  <a:gd name="T43" fmla="*/ 2147483647 h 196"/>
                  <a:gd name="T44" fmla="*/ 1746075467 w 222"/>
                  <a:gd name="T45" fmla="*/ 2147483647 h 196"/>
                  <a:gd name="T46" fmla="*/ 1746075467 w 222"/>
                  <a:gd name="T47" fmla="*/ 2147483647 h 196"/>
                  <a:gd name="T48" fmla="*/ 1746075467 w 222"/>
                  <a:gd name="T49" fmla="*/ 2147483647 h 196"/>
                  <a:gd name="T50" fmla="*/ 1746075467 w 222"/>
                  <a:gd name="T51" fmla="*/ 2147483647 h 196"/>
                  <a:gd name="T52" fmla="*/ 1746075467 w 222"/>
                  <a:gd name="T53" fmla="*/ 2147483647 h 196"/>
                  <a:gd name="T54" fmla="*/ 1746075467 w 222"/>
                  <a:gd name="T55" fmla="*/ 2147483647 h 196"/>
                  <a:gd name="T56" fmla="*/ 1746075467 w 222"/>
                  <a:gd name="T57" fmla="*/ 2147483647 h 196"/>
                  <a:gd name="T58" fmla="*/ 1746075467 w 222"/>
                  <a:gd name="T59" fmla="*/ 2147483647 h 196"/>
                  <a:gd name="T60" fmla="*/ 1746075467 w 222"/>
                  <a:gd name="T61" fmla="*/ 2147483647 h 196"/>
                  <a:gd name="T62" fmla="*/ 1746075467 w 222"/>
                  <a:gd name="T63" fmla="*/ 2147483647 h 196"/>
                  <a:gd name="T64" fmla="*/ 1746075467 w 222"/>
                  <a:gd name="T65" fmla="*/ 2147483647 h 196"/>
                  <a:gd name="T66" fmla="*/ 1746075467 w 222"/>
                  <a:gd name="T67" fmla="*/ 2147483647 h 196"/>
                  <a:gd name="T68" fmla="*/ 1746075467 w 222"/>
                  <a:gd name="T69" fmla="*/ 2147483647 h 196"/>
                  <a:gd name="T70" fmla="*/ 1746075467 w 222"/>
                  <a:gd name="T71" fmla="*/ 2147483647 h 196"/>
                  <a:gd name="T72" fmla="*/ 1746075467 w 222"/>
                  <a:gd name="T73" fmla="*/ 2147483647 h 196"/>
                  <a:gd name="T74" fmla="*/ 1746075467 w 222"/>
                  <a:gd name="T75" fmla="*/ 2147483647 h 196"/>
                  <a:gd name="T76" fmla="*/ 1746075467 w 222"/>
                  <a:gd name="T77" fmla="*/ 2147483647 h 196"/>
                  <a:gd name="T78" fmla="*/ 0 w 222"/>
                  <a:gd name="T79" fmla="*/ 2147483647 h 1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22" h="196">
                    <a:moveTo>
                      <a:pt x="0" y="35"/>
                    </a:moveTo>
                    <a:lnTo>
                      <a:pt x="5" y="26"/>
                    </a:lnTo>
                    <a:lnTo>
                      <a:pt x="2" y="18"/>
                    </a:lnTo>
                    <a:lnTo>
                      <a:pt x="36" y="0"/>
                    </a:lnTo>
                    <a:lnTo>
                      <a:pt x="40" y="5"/>
                    </a:lnTo>
                    <a:lnTo>
                      <a:pt x="64" y="1"/>
                    </a:lnTo>
                    <a:lnTo>
                      <a:pt x="82" y="2"/>
                    </a:lnTo>
                    <a:lnTo>
                      <a:pt x="75" y="12"/>
                    </a:lnTo>
                    <a:lnTo>
                      <a:pt x="79" y="25"/>
                    </a:lnTo>
                    <a:lnTo>
                      <a:pt x="95" y="30"/>
                    </a:lnTo>
                    <a:lnTo>
                      <a:pt x="111" y="29"/>
                    </a:lnTo>
                    <a:lnTo>
                      <a:pt x="124" y="19"/>
                    </a:lnTo>
                    <a:lnTo>
                      <a:pt x="145" y="18"/>
                    </a:lnTo>
                    <a:lnTo>
                      <a:pt x="151" y="26"/>
                    </a:lnTo>
                    <a:lnTo>
                      <a:pt x="163" y="33"/>
                    </a:lnTo>
                    <a:lnTo>
                      <a:pt x="181" y="35"/>
                    </a:lnTo>
                    <a:lnTo>
                      <a:pt x="179" y="49"/>
                    </a:lnTo>
                    <a:lnTo>
                      <a:pt x="180" y="78"/>
                    </a:lnTo>
                    <a:lnTo>
                      <a:pt x="183" y="96"/>
                    </a:lnTo>
                    <a:lnTo>
                      <a:pt x="202" y="93"/>
                    </a:lnTo>
                    <a:lnTo>
                      <a:pt x="209" y="106"/>
                    </a:lnTo>
                    <a:lnTo>
                      <a:pt x="209" y="117"/>
                    </a:lnTo>
                    <a:lnTo>
                      <a:pt x="221" y="131"/>
                    </a:lnTo>
                    <a:lnTo>
                      <a:pt x="208" y="143"/>
                    </a:lnTo>
                    <a:lnTo>
                      <a:pt x="197" y="151"/>
                    </a:lnTo>
                    <a:lnTo>
                      <a:pt x="184" y="151"/>
                    </a:lnTo>
                    <a:lnTo>
                      <a:pt x="169" y="155"/>
                    </a:lnTo>
                    <a:lnTo>
                      <a:pt x="169" y="171"/>
                    </a:lnTo>
                    <a:lnTo>
                      <a:pt x="163" y="182"/>
                    </a:lnTo>
                    <a:lnTo>
                      <a:pt x="146" y="195"/>
                    </a:lnTo>
                    <a:lnTo>
                      <a:pt x="121" y="173"/>
                    </a:lnTo>
                    <a:lnTo>
                      <a:pt x="113" y="157"/>
                    </a:lnTo>
                    <a:lnTo>
                      <a:pt x="89" y="151"/>
                    </a:lnTo>
                    <a:lnTo>
                      <a:pt x="81" y="127"/>
                    </a:lnTo>
                    <a:lnTo>
                      <a:pt x="64" y="115"/>
                    </a:lnTo>
                    <a:lnTo>
                      <a:pt x="57" y="98"/>
                    </a:lnTo>
                    <a:lnTo>
                      <a:pt x="44" y="81"/>
                    </a:lnTo>
                    <a:lnTo>
                      <a:pt x="34" y="64"/>
                    </a:lnTo>
                    <a:lnTo>
                      <a:pt x="16" y="51"/>
                    </a:lnTo>
                    <a:lnTo>
                      <a:pt x="0" y="35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>
                <a:off x="2642" y="2264"/>
                <a:ext cx="59" cy="75"/>
              </a:xfrm>
              <a:custGeom>
                <a:avLst/>
                <a:gdLst>
                  <a:gd name="T0" fmla="*/ 1817777605 w 61"/>
                  <a:gd name="T1" fmla="*/ 2147483647 h 75"/>
                  <a:gd name="T2" fmla="*/ 1817777605 w 61"/>
                  <a:gd name="T3" fmla="*/ 2147483647 h 75"/>
                  <a:gd name="T4" fmla="*/ 1817777605 w 61"/>
                  <a:gd name="T5" fmla="*/ 2147483647 h 75"/>
                  <a:gd name="T6" fmla="*/ 1817777605 w 61"/>
                  <a:gd name="T7" fmla="*/ 2147483647 h 75"/>
                  <a:gd name="T8" fmla="*/ 1817777605 w 61"/>
                  <a:gd name="T9" fmla="*/ 2147483647 h 75"/>
                  <a:gd name="T10" fmla="*/ 1817777605 w 61"/>
                  <a:gd name="T11" fmla="*/ 2147483647 h 75"/>
                  <a:gd name="T12" fmla="*/ 1817777605 w 61"/>
                  <a:gd name="T13" fmla="*/ 0 h 75"/>
                  <a:gd name="T14" fmla="*/ 1817777605 w 61"/>
                  <a:gd name="T15" fmla="*/ 0 h 75"/>
                  <a:gd name="T16" fmla="*/ 1817777605 w 61"/>
                  <a:gd name="T17" fmla="*/ 2147483647 h 75"/>
                  <a:gd name="T18" fmla="*/ 1817777605 w 61"/>
                  <a:gd name="T19" fmla="*/ 2147483647 h 75"/>
                  <a:gd name="T20" fmla="*/ 1817777605 w 61"/>
                  <a:gd name="T21" fmla="*/ 2147483647 h 75"/>
                  <a:gd name="T22" fmla="*/ 0 w 61"/>
                  <a:gd name="T23" fmla="*/ 2147483647 h 75"/>
                  <a:gd name="T24" fmla="*/ 1817777605 w 61"/>
                  <a:gd name="T25" fmla="*/ 2147483647 h 75"/>
                  <a:gd name="T26" fmla="*/ 1817777605 w 61"/>
                  <a:gd name="T27" fmla="*/ 2147483647 h 75"/>
                  <a:gd name="T28" fmla="*/ 1817777605 w 61"/>
                  <a:gd name="T29" fmla="*/ 2147483647 h 75"/>
                  <a:gd name="T30" fmla="*/ 1817777605 w 61"/>
                  <a:gd name="T31" fmla="*/ 2147483647 h 75"/>
                  <a:gd name="T32" fmla="*/ 1817777605 w 61"/>
                  <a:gd name="T33" fmla="*/ 2147483647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75">
                    <a:moveTo>
                      <a:pt x="43" y="74"/>
                    </a:moveTo>
                    <a:lnTo>
                      <a:pt x="46" y="50"/>
                    </a:lnTo>
                    <a:lnTo>
                      <a:pt x="60" y="40"/>
                    </a:lnTo>
                    <a:lnTo>
                      <a:pt x="60" y="29"/>
                    </a:lnTo>
                    <a:lnTo>
                      <a:pt x="53" y="20"/>
                    </a:lnTo>
                    <a:lnTo>
                      <a:pt x="44" y="9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4"/>
                    </a:lnTo>
                    <a:lnTo>
                      <a:pt x="18" y="19"/>
                    </a:lnTo>
                    <a:lnTo>
                      <a:pt x="9" y="33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6" y="51"/>
                    </a:lnTo>
                    <a:lnTo>
                      <a:pt x="29" y="55"/>
                    </a:lnTo>
                    <a:lnTo>
                      <a:pt x="36" y="62"/>
                    </a:lnTo>
                    <a:lnTo>
                      <a:pt x="43" y="7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auto">
              <a:xfrm>
                <a:off x="2572" y="1979"/>
                <a:ext cx="217" cy="239"/>
              </a:xfrm>
              <a:custGeom>
                <a:avLst/>
                <a:gdLst>
                  <a:gd name="T0" fmla="*/ 2147483647 w 226"/>
                  <a:gd name="T1" fmla="*/ 2147483647 h 239"/>
                  <a:gd name="T2" fmla="*/ 2147483647 w 226"/>
                  <a:gd name="T3" fmla="*/ 2147483647 h 239"/>
                  <a:gd name="T4" fmla="*/ 2147483647 w 226"/>
                  <a:gd name="T5" fmla="*/ 2147483647 h 239"/>
                  <a:gd name="T6" fmla="*/ 2147483647 w 226"/>
                  <a:gd name="T7" fmla="*/ 2147483647 h 239"/>
                  <a:gd name="T8" fmla="*/ 2147483647 w 226"/>
                  <a:gd name="T9" fmla="*/ 2147483647 h 239"/>
                  <a:gd name="T10" fmla="*/ 2147483647 w 226"/>
                  <a:gd name="T11" fmla="*/ 2147483647 h 239"/>
                  <a:gd name="T12" fmla="*/ 2147483647 w 226"/>
                  <a:gd name="T13" fmla="*/ 2147483647 h 239"/>
                  <a:gd name="T14" fmla="*/ 2147483647 w 226"/>
                  <a:gd name="T15" fmla="*/ 2147483647 h 239"/>
                  <a:gd name="T16" fmla="*/ 2147483647 w 226"/>
                  <a:gd name="T17" fmla="*/ 2147483647 h 239"/>
                  <a:gd name="T18" fmla="*/ 2147483647 w 226"/>
                  <a:gd name="T19" fmla="*/ 2147483647 h 239"/>
                  <a:gd name="T20" fmla="*/ 2147483647 w 226"/>
                  <a:gd name="T21" fmla="*/ 2147483647 h 239"/>
                  <a:gd name="T22" fmla="*/ 2147483647 w 226"/>
                  <a:gd name="T23" fmla="*/ 2147483647 h 239"/>
                  <a:gd name="T24" fmla="*/ 2147483647 w 226"/>
                  <a:gd name="T25" fmla="*/ 2147483647 h 239"/>
                  <a:gd name="T26" fmla="*/ 0 w 226"/>
                  <a:gd name="T27" fmla="*/ 2147483647 h 239"/>
                  <a:gd name="T28" fmla="*/ 2147483647 w 226"/>
                  <a:gd name="T29" fmla="*/ 2147483647 h 239"/>
                  <a:gd name="T30" fmla="*/ 2147483647 w 226"/>
                  <a:gd name="T31" fmla="*/ 2147483647 h 239"/>
                  <a:gd name="T32" fmla="*/ 2147483647 w 226"/>
                  <a:gd name="T33" fmla="*/ 2147483647 h 239"/>
                  <a:gd name="T34" fmla="*/ 2147483647 w 226"/>
                  <a:gd name="T35" fmla="*/ 2147483647 h 239"/>
                  <a:gd name="T36" fmla="*/ 2147483647 w 226"/>
                  <a:gd name="T37" fmla="*/ 2147483647 h 239"/>
                  <a:gd name="T38" fmla="*/ 2147483647 w 226"/>
                  <a:gd name="T39" fmla="*/ 2147483647 h 239"/>
                  <a:gd name="T40" fmla="*/ 2147483647 w 226"/>
                  <a:gd name="T41" fmla="*/ 2147483647 h 239"/>
                  <a:gd name="T42" fmla="*/ 2147483647 w 226"/>
                  <a:gd name="T43" fmla="*/ 2147483647 h 239"/>
                  <a:gd name="T44" fmla="*/ 2147483647 w 226"/>
                  <a:gd name="T45" fmla="*/ 2147483647 h 239"/>
                  <a:gd name="T46" fmla="*/ 2147483647 w 226"/>
                  <a:gd name="T47" fmla="*/ 2147483647 h 239"/>
                  <a:gd name="T48" fmla="*/ 2147483647 w 226"/>
                  <a:gd name="T49" fmla="*/ 2147483647 h 239"/>
                  <a:gd name="T50" fmla="*/ 2147483647 w 226"/>
                  <a:gd name="T51" fmla="*/ 2147483647 h 239"/>
                  <a:gd name="T52" fmla="*/ 2147483647 w 226"/>
                  <a:gd name="T53" fmla="*/ 2147483647 h 239"/>
                  <a:gd name="T54" fmla="*/ 2147483647 w 226"/>
                  <a:gd name="T55" fmla="*/ 2147483647 h 239"/>
                  <a:gd name="T56" fmla="*/ 2147483647 w 226"/>
                  <a:gd name="T57" fmla="*/ 2147483647 h 239"/>
                  <a:gd name="T58" fmla="*/ 2147483647 w 226"/>
                  <a:gd name="T59" fmla="*/ 2147483647 h 239"/>
                  <a:gd name="T60" fmla="*/ 2147483647 w 226"/>
                  <a:gd name="T61" fmla="*/ 2147483647 h 239"/>
                  <a:gd name="T62" fmla="*/ 2147483647 w 226"/>
                  <a:gd name="T63" fmla="*/ 2147483647 h 239"/>
                  <a:gd name="T64" fmla="*/ 2147483647 w 226"/>
                  <a:gd name="T65" fmla="*/ 2147483647 h 239"/>
                  <a:gd name="T66" fmla="*/ 2147483647 w 226"/>
                  <a:gd name="T67" fmla="*/ 2147483647 h 239"/>
                  <a:gd name="T68" fmla="*/ 2147483647 w 226"/>
                  <a:gd name="T69" fmla="*/ 2147483647 h 239"/>
                  <a:gd name="T70" fmla="*/ 2147483647 w 226"/>
                  <a:gd name="T71" fmla="*/ 2147483647 h 239"/>
                  <a:gd name="T72" fmla="*/ 2147483647 w 226"/>
                  <a:gd name="T73" fmla="*/ 2147483647 h 239"/>
                  <a:gd name="T74" fmla="*/ 2147483647 w 226"/>
                  <a:gd name="T75" fmla="*/ 2147483647 h 239"/>
                  <a:gd name="T76" fmla="*/ 2147483647 w 226"/>
                  <a:gd name="T77" fmla="*/ 2147483647 h 239"/>
                  <a:gd name="T78" fmla="*/ 2147483647 w 226"/>
                  <a:gd name="T79" fmla="*/ 0 h 239"/>
                  <a:gd name="T80" fmla="*/ 2147483647 w 226"/>
                  <a:gd name="T81" fmla="*/ 0 h 239"/>
                  <a:gd name="T82" fmla="*/ 2147483647 w 226"/>
                  <a:gd name="T83" fmla="*/ 2147483647 h 239"/>
                  <a:gd name="T84" fmla="*/ 2147483647 w 226"/>
                  <a:gd name="T85" fmla="*/ 2147483647 h 239"/>
                  <a:gd name="T86" fmla="*/ 2147483647 w 226"/>
                  <a:gd name="T87" fmla="*/ 2147483647 h 239"/>
                  <a:gd name="T88" fmla="*/ 2147483647 w 226"/>
                  <a:gd name="T89" fmla="*/ 2147483647 h 239"/>
                  <a:gd name="T90" fmla="*/ 2147483647 w 226"/>
                  <a:gd name="T91" fmla="*/ 2147483647 h 239"/>
                  <a:gd name="T92" fmla="*/ 2147483647 w 226"/>
                  <a:gd name="T93" fmla="*/ 2147483647 h 239"/>
                  <a:gd name="T94" fmla="*/ 2147483647 w 226"/>
                  <a:gd name="T95" fmla="*/ 2147483647 h 239"/>
                  <a:gd name="T96" fmla="*/ 2147483647 w 226"/>
                  <a:gd name="T97" fmla="*/ 2147483647 h 239"/>
                  <a:gd name="T98" fmla="*/ 2147483647 w 226"/>
                  <a:gd name="T99" fmla="*/ 2147483647 h 239"/>
                  <a:gd name="T100" fmla="*/ 2147483647 w 226"/>
                  <a:gd name="T101" fmla="*/ 2147483647 h 239"/>
                  <a:gd name="T102" fmla="*/ 2147483647 w 226"/>
                  <a:gd name="T103" fmla="*/ 2147483647 h 239"/>
                  <a:gd name="T104" fmla="*/ 2147483647 w 226"/>
                  <a:gd name="T105" fmla="*/ 2147483647 h 239"/>
                  <a:gd name="T106" fmla="*/ 2147483647 w 226"/>
                  <a:gd name="T107" fmla="*/ 2147483647 h 239"/>
                  <a:gd name="T108" fmla="*/ 2147483647 w 226"/>
                  <a:gd name="T109" fmla="*/ 2147483647 h 239"/>
                  <a:gd name="T110" fmla="*/ 2147483647 w 226"/>
                  <a:gd name="T111" fmla="*/ 2147483647 h 23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26" h="239">
                    <a:moveTo>
                      <a:pt x="93" y="5"/>
                    </a:moveTo>
                    <a:lnTo>
                      <a:pt x="69" y="35"/>
                    </a:lnTo>
                    <a:lnTo>
                      <a:pt x="69" y="43"/>
                    </a:lnTo>
                    <a:lnTo>
                      <a:pt x="57" y="56"/>
                    </a:lnTo>
                    <a:lnTo>
                      <a:pt x="58" y="60"/>
                    </a:lnTo>
                    <a:lnTo>
                      <a:pt x="54" y="68"/>
                    </a:lnTo>
                    <a:lnTo>
                      <a:pt x="40" y="82"/>
                    </a:lnTo>
                    <a:lnTo>
                      <a:pt x="27" y="98"/>
                    </a:lnTo>
                    <a:lnTo>
                      <a:pt x="22" y="106"/>
                    </a:lnTo>
                    <a:lnTo>
                      <a:pt x="27" y="114"/>
                    </a:lnTo>
                    <a:lnTo>
                      <a:pt x="23" y="126"/>
                    </a:lnTo>
                    <a:lnTo>
                      <a:pt x="15" y="135"/>
                    </a:lnTo>
                    <a:lnTo>
                      <a:pt x="9" y="138"/>
                    </a:lnTo>
                    <a:lnTo>
                      <a:pt x="0" y="151"/>
                    </a:lnTo>
                    <a:lnTo>
                      <a:pt x="1" y="162"/>
                    </a:lnTo>
                    <a:lnTo>
                      <a:pt x="11" y="168"/>
                    </a:lnTo>
                    <a:lnTo>
                      <a:pt x="36" y="168"/>
                    </a:lnTo>
                    <a:lnTo>
                      <a:pt x="51" y="159"/>
                    </a:lnTo>
                    <a:lnTo>
                      <a:pt x="65" y="158"/>
                    </a:lnTo>
                    <a:lnTo>
                      <a:pt x="78" y="168"/>
                    </a:lnTo>
                    <a:lnTo>
                      <a:pt x="89" y="173"/>
                    </a:lnTo>
                    <a:lnTo>
                      <a:pt x="104" y="176"/>
                    </a:lnTo>
                    <a:lnTo>
                      <a:pt x="100" y="193"/>
                    </a:lnTo>
                    <a:lnTo>
                      <a:pt x="106" y="238"/>
                    </a:lnTo>
                    <a:lnTo>
                      <a:pt x="120" y="236"/>
                    </a:lnTo>
                    <a:lnTo>
                      <a:pt x="128" y="235"/>
                    </a:lnTo>
                    <a:lnTo>
                      <a:pt x="131" y="222"/>
                    </a:lnTo>
                    <a:lnTo>
                      <a:pt x="132" y="197"/>
                    </a:lnTo>
                    <a:lnTo>
                      <a:pt x="143" y="183"/>
                    </a:lnTo>
                    <a:lnTo>
                      <a:pt x="143" y="159"/>
                    </a:lnTo>
                    <a:lnTo>
                      <a:pt x="152" y="147"/>
                    </a:lnTo>
                    <a:lnTo>
                      <a:pt x="169" y="138"/>
                    </a:lnTo>
                    <a:lnTo>
                      <a:pt x="201" y="102"/>
                    </a:lnTo>
                    <a:lnTo>
                      <a:pt x="205" y="86"/>
                    </a:lnTo>
                    <a:lnTo>
                      <a:pt x="199" y="61"/>
                    </a:lnTo>
                    <a:lnTo>
                      <a:pt x="220" y="44"/>
                    </a:lnTo>
                    <a:lnTo>
                      <a:pt x="225" y="16"/>
                    </a:lnTo>
                    <a:lnTo>
                      <a:pt x="209" y="4"/>
                    </a:lnTo>
                    <a:lnTo>
                      <a:pt x="199" y="1"/>
                    </a:lnTo>
                    <a:lnTo>
                      <a:pt x="183" y="0"/>
                    </a:lnTo>
                    <a:lnTo>
                      <a:pt x="143" y="0"/>
                    </a:lnTo>
                    <a:lnTo>
                      <a:pt x="132" y="9"/>
                    </a:lnTo>
                    <a:lnTo>
                      <a:pt x="122" y="21"/>
                    </a:lnTo>
                    <a:lnTo>
                      <a:pt x="124" y="30"/>
                    </a:lnTo>
                    <a:lnTo>
                      <a:pt x="138" y="40"/>
                    </a:lnTo>
                    <a:lnTo>
                      <a:pt x="148" y="51"/>
                    </a:lnTo>
                    <a:lnTo>
                      <a:pt x="148" y="68"/>
                    </a:lnTo>
                    <a:lnTo>
                      <a:pt x="132" y="79"/>
                    </a:lnTo>
                    <a:lnTo>
                      <a:pt x="115" y="82"/>
                    </a:lnTo>
                    <a:lnTo>
                      <a:pt x="104" y="85"/>
                    </a:lnTo>
                    <a:lnTo>
                      <a:pt x="99" y="75"/>
                    </a:lnTo>
                    <a:lnTo>
                      <a:pt x="95" y="61"/>
                    </a:lnTo>
                    <a:lnTo>
                      <a:pt x="103" y="50"/>
                    </a:lnTo>
                    <a:lnTo>
                      <a:pt x="100" y="36"/>
                    </a:lnTo>
                    <a:lnTo>
                      <a:pt x="99" y="22"/>
                    </a:lnTo>
                    <a:lnTo>
                      <a:pt x="93" y="5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auto">
              <a:xfrm>
                <a:off x="3153" y="1906"/>
                <a:ext cx="559" cy="542"/>
              </a:xfrm>
              <a:custGeom>
                <a:avLst/>
                <a:gdLst>
                  <a:gd name="T0" fmla="*/ 1785866280 w 580"/>
                  <a:gd name="T1" fmla="*/ 2147483647 h 542"/>
                  <a:gd name="T2" fmla="*/ 0 w 580"/>
                  <a:gd name="T3" fmla="*/ 2147483647 h 542"/>
                  <a:gd name="T4" fmla="*/ 1785866280 w 580"/>
                  <a:gd name="T5" fmla="*/ 2147483647 h 542"/>
                  <a:gd name="T6" fmla="*/ 1785866280 w 580"/>
                  <a:gd name="T7" fmla="*/ 2147483647 h 542"/>
                  <a:gd name="T8" fmla="*/ 1785866280 w 580"/>
                  <a:gd name="T9" fmla="*/ 2147483647 h 542"/>
                  <a:gd name="T10" fmla="*/ 1785866280 w 580"/>
                  <a:gd name="T11" fmla="*/ 2147483647 h 542"/>
                  <a:gd name="T12" fmla="*/ 1785866280 w 580"/>
                  <a:gd name="T13" fmla="*/ 2147483647 h 542"/>
                  <a:gd name="T14" fmla="*/ 1785866280 w 580"/>
                  <a:gd name="T15" fmla="*/ 2147483647 h 542"/>
                  <a:gd name="T16" fmla="*/ 1785866280 w 580"/>
                  <a:gd name="T17" fmla="*/ 2147483647 h 542"/>
                  <a:gd name="T18" fmla="*/ 1785866280 w 580"/>
                  <a:gd name="T19" fmla="*/ 2147483647 h 542"/>
                  <a:gd name="T20" fmla="*/ 1785866280 w 580"/>
                  <a:gd name="T21" fmla="*/ 2147483647 h 542"/>
                  <a:gd name="T22" fmla="*/ 1785866280 w 580"/>
                  <a:gd name="T23" fmla="*/ 2147483647 h 542"/>
                  <a:gd name="T24" fmla="*/ 1785866280 w 580"/>
                  <a:gd name="T25" fmla="*/ 2147483647 h 542"/>
                  <a:gd name="T26" fmla="*/ 1785866280 w 580"/>
                  <a:gd name="T27" fmla="*/ 2147483647 h 542"/>
                  <a:gd name="T28" fmla="*/ 1785866280 w 580"/>
                  <a:gd name="T29" fmla="*/ 2147483647 h 542"/>
                  <a:gd name="T30" fmla="*/ 1785866280 w 580"/>
                  <a:gd name="T31" fmla="*/ 2147483647 h 542"/>
                  <a:gd name="T32" fmla="*/ 1785866280 w 580"/>
                  <a:gd name="T33" fmla="*/ 2147483647 h 542"/>
                  <a:gd name="T34" fmla="*/ 1785866280 w 580"/>
                  <a:gd name="T35" fmla="*/ 2147483647 h 542"/>
                  <a:gd name="T36" fmla="*/ 1785866280 w 580"/>
                  <a:gd name="T37" fmla="*/ 2147483647 h 542"/>
                  <a:gd name="T38" fmla="*/ 1785866280 w 580"/>
                  <a:gd name="T39" fmla="*/ 2147483647 h 542"/>
                  <a:gd name="T40" fmla="*/ 1785866280 w 580"/>
                  <a:gd name="T41" fmla="*/ 2147483647 h 542"/>
                  <a:gd name="T42" fmla="*/ 1785866280 w 580"/>
                  <a:gd name="T43" fmla="*/ 2147483647 h 542"/>
                  <a:gd name="T44" fmla="*/ 1785866280 w 580"/>
                  <a:gd name="T45" fmla="*/ 2147483647 h 542"/>
                  <a:gd name="T46" fmla="*/ 1785866280 w 580"/>
                  <a:gd name="T47" fmla="*/ 2147483647 h 542"/>
                  <a:gd name="T48" fmla="*/ 1785866280 w 580"/>
                  <a:gd name="T49" fmla="*/ 2147483647 h 542"/>
                  <a:gd name="T50" fmla="*/ 1785866280 w 580"/>
                  <a:gd name="T51" fmla="*/ 2147483647 h 542"/>
                  <a:gd name="T52" fmla="*/ 1785866280 w 580"/>
                  <a:gd name="T53" fmla="*/ 2147483647 h 542"/>
                  <a:gd name="T54" fmla="*/ 1785866280 w 580"/>
                  <a:gd name="T55" fmla="*/ 2147483647 h 542"/>
                  <a:gd name="T56" fmla="*/ 1785866280 w 580"/>
                  <a:gd name="T57" fmla="*/ 2147483647 h 542"/>
                  <a:gd name="T58" fmla="*/ 1785866280 w 580"/>
                  <a:gd name="T59" fmla="*/ 2147483647 h 542"/>
                  <a:gd name="T60" fmla="*/ 1785866280 w 580"/>
                  <a:gd name="T61" fmla="*/ 2147483647 h 542"/>
                  <a:gd name="T62" fmla="*/ 1785866280 w 580"/>
                  <a:gd name="T63" fmla="*/ 2147483647 h 542"/>
                  <a:gd name="T64" fmla="*/ 1785866280 w 580"/>
                  <a:gd name="T65" fmla="*/ 2147483647 h 542"/>
                  <a:gd name="T66" fmla="*/ 1785866280 w 580"/>
                  <a:gd name="T67" fmla="*/ 2147483647 h 542"/>
                  <a:gd name="T68" fmla="*/ 1785866280 w 580"/>
                  <a:gd name="T69" fmla="*/ 2147483647 h 542"/>
                  <a:gd name="T70" fmla="*/ 1785866280 w 580"/>
                  <a:gd name="T71" fmla="*/ 2147483647 h 542"/>
                  <a:gd name="T72" fmla="*/ 1785866280 w 580"/>
                  <a:gd name="T73" fmla="*/ 2147483647 h 542"/>
                  <a:gd name="T74" fmla="*/ 1785866280 w 580"/>
                  <a:gd name="T75" fmla="*/ 2147483647 h 542"/>
                  <a:gd name="T76" fmla="*/ 1785866280 w 580"/>
                  <a:gd name="T77" fmla="*/ 2147483647 h 542"/>
                  <a:gd name="T78" fmla="*/ 1785866280 w 580"/>
                  <a:gd name="T79" fmla="*/ 2147483647 h 542"/>
                  <a:gd name="T80" fmla="*/ 1785866280 w 580"/>
                  <a:gd name="T81" fmla="*/ 2147483647 h 542"/>
                  <a:gd name="T82" fmla="*/ 1785866280 w 580"/>
                  <a:gd name="T83" fmla="*/ 2147483647 h 542"/>
                  <a:gd name="T84" fmla="*/ 1785866280 w 580"/>
                  <a:gd name="T85" fmla="*/ 2147483647 h 542"/>
                  <a:gd name="T86" fmla="*/ 1785866280 w 580"/>
                  <a:gd name="T87" fmla="*/ 2147483647 h 542"/>
                  <a:gd name="T88" fmla="*/ 1785866280 w 580"/>
                  <a:gd name="T89" fmla="*/ 2147483647 h 542"/>
                  <a:gd name="T90" fmla="*/ 1785866280 w 580"/>
                  <a:gd name="T91" fmla="*/ 2147483647 h 542"/>
                  <a:gd name="T92" fmla="*/ 1785866280 w 580"/>
                  <a:gd name="T93" fmla="*/ 2147483647 h 542"/>
                  <a:gd name="T94" fmla="*/ 1785866280 w 580"/>
                  <a:gd name="T95" fmla="*/ 2147483647 h 5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80" h="542">
                    <a:moveTo>
                      <a:pt x="13" y="102"/>
                    </a:moveTo>
                    <a:lnTo>
                      <a:pt x="11" y="135"/>
                    </a:lnTo>
                    <a:lnTo>
                      <a:pt x="11" y="156"/>
                    </a:lnTo>
                    <a:lnTo>
                      <a:pt x="0" y="173"/>
                    </a:lnTo>
                    <a:lnTo>
                      <a:pt x="23" y="199"/>
                    </a:lnTo>
                    <a:lnTo>
                      <a:pt x="25" y="206"/>
                    </a:lnTo>
                    <a:lnTo>
                      <a:pt x="19" y="225"/>
                    </a:lnTo>
                    <a:lnTo>
                      <a:pt x="20" y="236"/>
                    </a:lnTo>
                    <a:lnTo>
                      <a:pt x="32" y="251"/>
                    </a:lnTo>
                    <a:lnTo>
                      <a:pt x="32" y="261"/>
                    </a:lnTo>
                    <a:lnTo>
                      <a:pt x="29" y="290"/>
                    </a:lnTo>
                    <a:lnTo>
                      <a:pt x="39" y="310"/>
                    </a:lnTo>
                    <a:lnTo>
                      <a:pt x="46" y="322"/>
                    </a:lnTo>
                    <a:lnTo>
                      <a:pt x="40" y="329"/>
                    </a:lnTo>
                    <a:lnTo>
                      <a:pt x="40" y="341"/>
                    </a:lnTo>
                    <a:lnTo>
                      <a:pt x="34" y="348"/>
                    </a:lnTo>
                    <a:lnTo>
                      <a:pt x="34" y="355"/>
                    </a:lnTo>
                    <a:lnTo>
                      <a:pt x="50" y="356"/>
                    </a:lnTo>
                    <a:lnTo>
                      <a:pt x="61" y="360"/>
                    </a:lnTo>
                    <a:lnTo>
                      <a:pt x="65" y="369"/>
                    </a:lnTo>
                    <a:lnTo>
                      <a:pt x="65" y="381"/>
                    </a:lnTo>
                    <a:lnTo>
                      <a:pt x="82" y="398"/>
                    </a:lnTo>
                    <a:lnTo>
                      <a:pt x="95" y="404"/>
                    </a:lnTo>
                    <a:lnTo>
                      <a:pt x="99" y="417"/>
                    </a:lnTo>
                    <a:lnTo>
                      <a:pt x="116" y="440"/>
                    </a:lnTo>
                    <a:lnTo>
                      <a:pt x="132" y="427"/>
                    </a:lnTo>
                    <a:lnTo>
                      <a:pt x="145" y="423"/>
                    </a:lnTo>
                    <a:lnTo>
                      <a:pt x="155" y="424"/>
                    </a:lnTo>
                    <a:lnTo>
                      <a:pt x="183" y="454"/>
                    </a:lnTo>
                    <a:lnTo>
                      <a:pt x="188" y="457"/>
                    </a:lnTo>
                    <a:lnTo>
                      <a:pt x="221" y="471"/>
                    </a:lnTo>
                    <a:lnTo>
                      <a:pt x="229" y="473"/>
                    </a:lnTo>
                    <a:lnTo>
                      <a:pt x="242" y="469"/>
                    </a:lnTo>
                    <a:lnTo>
                      <a:pt x="258" y="468"/>
                    </a:lnTo>
                    <a:lnTo>
                      <a:pt x="271" y="473"/>
                    </a:lnTo>
                    <a:lnTo>
                      <a:pt x="289" y="489"/>
                    </a:lnTo>
                    <a:lnTo>
                      <a:pt x="297" y="497"/>
                    </a:lnTo>
                    <a:lnTo>
                      <a:pt x="306" y="490"/>
                    </a:lnTo>
                    <a:lnTo>
                      <a:pt x="315" y="489"/>
                    </a:lnTo>
                    <a:lnTo>
                      <a:pt x="329" y="500"/>
                    </a:lnTo>
                    <a:lnTo>
                      <a:pt x="345" y="511"/>
                    </a:lnTo>
                    <a:lnTo>
                      <a:pt x="356" y="520"/>
                    </a:lnTo>
                    <a:lnTo>
                      <a:pt x="373" y="525"/>
                    </a:lnTo>
                    <a:lnTo>
                      <a:pt x="380" y="524"/>
                    </a:lnTo>
                    <a:lnTo>
                      <a:pt x="387" y="515"/>
                    </a:lnTo>
                    <a:lnTo>
                      <a:pt x="398" y="511"/>
                    </a:lnTo>
                    <a:lnTo>
                      <a:pt x="416" y="518"/>
                    </a:lnTo>
                    <a:lnTo>
                      <a:pt x="506" y="541"/>
                    </a:lnTo>
                    <a:lnTo>
                      <a:pt x="520" y="529"/>
                    </a:lnTo>
                    <a:lnTo>
                      <a:pt x="510" y="511"/>
                    </a:lnTo>
                    <a:lnTo>
                      <a:pt x="500" y="483"/>
                    </a:lnTo>
                    <a:lnTo>
                      <a:pt x="562" y="427"/>
                    </a:lnTo>
                    <a:lnTo>
                      <a:pt x="574" y="413"/>
                    </a:lnTo>
                    <a:lnTo>
                      <a:pt x="579" y="391"/>
                    </a:lnTo>
                    <a:lnTo>
                      <a:pt x="569" y="363"/>
                    </a:lnTo>
                    <a:lnTo>
                      <a:pt x="558" y="339"/>
                    </a:lnTo>
                    <a:lnTo>
                      <a:pt x="541" y="311"/>
                    </a:lnTo>
                    <a:lnTo>
                      <a:pt x="530" y="300"/>
                    </a:lnTo>
                    <a:lnTo>
                      <a:pt x="528" y="283"/>
                    </a:lnTo>
                    <a:lnTo>
                      <a:pt x="530" y="265"/>
                    </a:lnTo>
                    <a:lnTo>
                      <a:pt x="535" y="247"/>
                    </a:lnTo>
                    <a:lnTo>
                      <a:pt x="528" y="236"/>
                    </a:lnTo>
                    <a:lnTo>
                      <a:pt x="518" y="229"/>
                    </a:lnTo>
                    <a:lnTo>
                      <a:pt x="528" y="218"/>
                    </a:lnTo>
                    <a:lnTo>
                      <a:pt x="544" y="195"/>
                    </a:lnTo>
                    <a:lnTo>
                      <a:pt x="549" y="190"/>
                    </a:lnTo>
                    <a:lnTo>
                      <a:pt x="545" y="152"/>
                    </a:lnTo>
                    <a:lnTo>
                      <a:pt x="539" y="134"/>
                    </a:lnTo>
                    <a:lnTo>
                      <a:pt x="532" y="114"/>
                    </a:lnTo>
                    <a:lnTo>
                      <a:pt x="532" y="95"/>
                    </a:lnTo>
                    <a:lnTo>
                      <a:pt x="521" y="76"/>
                    </a:lnTo>
                    <a:lnTo>
                      <a:pt x="506" y="61"/>
                    </a:lnTo>
                    <a:lnTo>
                      <a:pt x="489" y="60"/>
                    </a:lnTo>
                    <a:lnTo>
                      <a:pt x="439" y="58"/>
                    </a:lnTo>
                    <a:lnTo>
                      <a:pt x="411" y="55"/>
                    </a:lnTo>
                    <a:lnTo>
                      <a:pt x="360" y="51"/>
                    </a:lnTo>
                    <a:lnTo>
                      <a:pt x="341" y="43"/>
                    </a:lnTo>
                    <a:lnTo>
                      <a:pt x="320" y="40"/>
                    </a:lnTo>
                    <a:lnTo>
                      <a:pt x="308" y="44"/>
                    </a:lnTo>
                    <a:lnTo>
                      <a:pt x="294" y="54"/>
                    </a:lnTo>
                    <a:lnTo>
                      <a:pt x="281" y="50"/>
                    </a:lnTo>
                    <a:lnTo>
                      <a:pt x="270" y="39"/>
                    </a:lnTo>
                    <a:lnTo>
                      <a:pt x="256" y="39"/>
                    </a:lnTo>
                    <a:lnTo>
                      <a:pt x="250" y="33"/>
                    </a:lnTo>
                    <a:lnTo>
                      <a:pt x="246" y="15"/>
                    </a:lnTo>
                    <a:lnTo>
                      <a:pt x="229" y="1"/>
                    </a:lnTo>
                    <a:lnTo>
                      <a:pt x="216" y="0"/>
                    </a:lnTo>
                    <a:lnTo>
                      <a:pt x="191" y="5"/>
                    </a:lnTo>
                    <a:lnTo>
                      <a:pt x="173" y="11"/>
                    </a:lnTo>
                    <a:lnTo>
                      <a:pt x="158" y="20"/>
                    </a:lnTo>
                    <a:lnTo>
                      <a:pt x="130" y="36"/>
                    </a:lnTo>
                    <a:lnTo>
                      <a:pt x="103" y="44"/>
                    </a:lnTo>
                    <a:lnTo>
                      <a:pt x="79" y="54"/>
                    </a:lnTo>
                    <a:lnTo>
                      <a:pt x="54" y="65"/>
                    </a:lnTo>
                    <a:lnTo>
                      <a:pt x="40" y="81"/>
                    </a:lnTo>
                    <a:lnTo>
                      <a:pt x="25" y="95"/>
                    </a:lnTo>
                    <a:lnTo>
                      <a:pt x="13" y="102"/>
                    </a:lnTo>
                  </a:path>
                </a:pathLst>
              </a:custGeom>
              <a:solidFill>
                <a:srgbClr val="0099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75" name="Group 19"/>
              <p:cNvGrpSpPr>
                <a:grpSpLocks/>
              </p:cNvGrpSpPr>
              <p:nvPr/>
            </p:nvGrpSpPr>
            <p:grpSpPr bwMode="auto">
              <a:xfrm>
                <a:off x="3548" y="1452"/>
                <a:ext cx="295" cy="201"/>
                <a:chOff x="3548" y="1511"/>
                <a:chExt cx="295" cy="201"/>
              </a:xfrm>
              <a:grpFill/>
            </p:grpSpPr>
            <p:sp>
              <p:nvSpPr>
                <p:cNvPr id="289" name="Freeform 20"/>
                <p:cNvSpPr>
                  <a:spLocks/>
                </p:cNvSpPr>
                <p:nvPr/>
              </p:nvSpPr>
              <p:spPr bwMode="auto">
                <a:xfrm>
                  <a:off x="3562" y="1575"/>
                  <a:ext cx="45" cy="40"/>
                </a:xfrm>
                <a:custGeom>
                  <a:avLst/>
                  <a:gdLst>
                    <a:gd name="T0" fmla="*/ 11 w 47"/>
                    <a:gd name="T1" fmla="*/ 0 h 40"/>
                    <a:gd name="T2" fmla="*/ 5 w 47"/>
                    <a:gd name="T3" fmla="*/ 13 h 40"/>
                    <a:gd name="T4" fmla="*/ 0 w 47"/>
                    <a:gd name="T5" fmla="*/ 20 h 40"/>
                    <a:gd name="T6" fmla="*/ 11 w 47"/>
                    <a:gd name="T7" fmla="*/ 25 h 40"/>
                    <a:gd name="T8" fmla="*/ 11 w 47"/>
                    <a:gd name="T9" fmla="*/ 39 h 40"/>
                    <a:gd name="T10" fmla="*/ 14 w 47"/>
                    <a:gd name="T11" fmla="*/ 29 h 40"/>
                    <a:gd name="T12" fmla="*/ 21 w 47"/>
                    <a:gd name="T13" fmla="*/ 20 h 40"/>
                    <a:gd name="T14" fmla="*/ 16 w 47"/>
                    <a:gd name="T15" fmla="*/ 11 h 40"/>
                    <a:gd name="T16" fmla="*/ 11 w 47"/>
                    <a:gd name="T17" fmla="*/ 0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7" h="40">
                      <a:moveTo>
                        <a:pt x="26" y="0"/>
                      </a:moveTo>
                      <a:lnTo>
                        <a:pt x="5" y="13"/>
                      </a:lnTo>
                      <a:lnTo>
                        <a:pt x="0" y="20"/>
                      </a:lnTo>
                      <a:lnTo>
                        <a:pt x="12" y="25"/>
                      </a:lnTo>
                      <a:lnTo>
                        <a:pt x="25" y="39"/>
                      </a:lnTo>
                      <a:lnTo>
                        <a:pt x="33" y="29"/>
                      </a:lnTo>
                      <a:lnTo>
                        <a:pt x="46" y="20"/>
                      </a:lnTo>
                      <a:lnTo>
                        <a:pt x="36" y="11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0099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0" name="Freeform 21"/>
                <p:cNvSpPr>
                  <a:spLocks/>
                </p:cNvSpPr>
                <p:nvPr/>
              </p:nvSpPr>
              <p:spPr bwMode="auto">
                <a:xfrm>
                  <a:off x="3548" y="1621"/>
                  <a:ext cx="66" cy="73"/>
                </a:xfrm>
                <a:custGeom>
                  <a:avLst/>
                  <a:gdLst>
                    <a:gd name="T0" fmla="*/ 34 w 68"/>
                    <a:gd name="T1" fmla="*/ 0 h 73"/>
                    <a:gd name="T2" fmla="*/ 17 w 68"/>
                    <a:gd name="T3" fmla="*/ 4 h 73"/>
                    <a:gd name="T4" fmla="*/ 17 w 68"/>
                    <a:gd name="T5" fmla="*/ 0 h 73"/>
                    <a:gd name="T6" fmla="*/ 11 w 68"/>
                    <a:gd name="T7" fmla="*/ 18 h 73"/>
                    <a:gd name="T8" fmla="*/ 5 w 68"/>
                    <a:gd name="T9" fmla="*/ 14 h 73"/>
                    <a:gd name="T10" fmla="*/ 0 w 68"/>
                    <a:gd name="T11" fmla="*/ 25 h 73"/>
                    <a:gd name="T12" fmla="*/ 6 w 68"/>
                    <a:gd name="T13" fmla="*/ 32 h 73"/>
                    <a:gd name="T14" fmla="*/ 6 w 68"/>
                    <a:gd name="T15" fmla="*/ 62 h 73"/>
                    <a:gd name="T16" fmla="*/ 13 w 68"/>
                    <a:gd name="T17" fmla="*/ 72 h 73"/>
                    <a:gd name="T18" fmla="*/ 28 w 68"/>
                    <a:gd name="T19" fmla="*/ 32 h 73"/>
                    <a:gd name="T20" fmla="*/ 37 w 68"/>
                    <a:gd name="T21" fmla="*/ 32 h 73"/>
                    <a:gd name="T22" fmla="*/ 40 w 68"/>
                    <a:gd name="T23" fmla="*/ 21 h 73"/>
                    <a:gd name="T24" fmla="*/ 39 w 68"/>
                    <a:gd name="T25" fmla="*/ 15 h 73"/>
                    <a:gd name="T26" fmla="*/ 34 w 68"/>
                    <a:gd name="T27" fmla="*/ 0 h 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8" h="73">
                      <a:moveTo>
                        <a:pt x="55" y="0"/>
                      </a:moveTo>
                      <a:lnTo>
                        <a:pt x="33" y="4"/>
                      </a:lnTo>
                      <a:lnTo>
                        <a:pt x="25" y="0"/>
                      </a:lnTo>
                      <a:lnTo>
                        <a:pt x="11" y="18"/>
                      </a:lnTo>
                      <a:lnTo>
                        <a:pt x="5" y="14"/>
                      </a:lnTo>
                      <a:lnTo>
                        <a:pt x="0" y="25"/>
                      </a:lnTo>
                      <a:lnTo>
                        <a:pt x="6" y="32"/>
                      </a:lnTo>
                      <a:lnTo>
                        <a:pt x="6" y="62"/>
                      </a:lnTo>
                      <a:lnTo>
                        <a:pt x="13" y="72"/>
                      </a:lnTo>
                      <a:lnTo>
                        <a:pt x="47" y="32"/>
                      </a:lnTo>
                      <a:lnTo>
                        <a:pt x="61" y="32"/>
                      </a:lnTo>
                      <a:lnTo>
                        <a:pt x="67" y="21"/>
                      </a:lnTo>
                      <a:lnTo>
                        <a:pt x="65" y="15"/>
                      </a:lnTo>
                      <a:lnTo>
                        <a:pt x="55" y="0"/>
                      </a:lnTo>
                    </a:path>
                  </a:pathLst>
                </a:custGeom>
                <a:solidFill>
                  <a:srgbClr val="0099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1" name="Freeform 22"/>
                <p:cNvSpPr>
                  <a:spLocks/>
                </p:cNvSpPr>
                <p:nvPr/>
              </p:nvSpPr>
              <p:spPr bwMode="auto">
                <a:xfrm>
                  <a:off x="3624" y="1511"/>
                  <a:ext cx="219" cy="201"/>
                </a:xfrm>
                <a:custGeom>
                  <a:avLst/>
                  <a:gdLst>
                    <a:gd name="T0" fmla="*/ 111 w 227"/>
                    <a:gd name="T1" fmla="*/ 188 h 201"/>
                    <a:gd name="T2" fmla="*/ 110 w 227"/>
                    <a:gd name="T3" fmla="*/ 176 h 201"/>
                    <a:gd name="T4" fmla="*/ 113 w 227"/>
                    <a:gd name="T5" fmla="*/ 166 h 201"/>
                    <a:gd name="T6" fmla="*/ 113 w 227"/>
                    <a:gd name="T7" fmla="*/ 151 h 201"/>
                    <a:gd name="T8" fmla="*/ 105 w 227"/>
                    <a:gd name="T9" fmla="*/ 139 h 201"/>
                    <a:gd name="T10" fmla="*/ 102 w 227"/>
                    <a:gd name="T11" fmla="*/ 134 h 201"/>
                    <a:gd name="T12" fmla="*/ 100 w 227"/>
                    <a:gd name="T13" fmla="*/ 113 h 201"/>
                    <a:gd name="T14" fmla="*/ 96 w 227"/>
                    <a:gd name="T15" fmla="*/ 96 h 201"/>
                    <a:gd name="T16" fmla="*/ 90 w 227"/>
                    <a:gd name="T17" fmla="*/ 83 h 201"/>
                    <a:gd name="T18" fmla="*/ 90 w 227"/>
                    <a:gd name="T19" fmla="*/ 71 h 201"/>
                    <a:gd name="T20" fmla="*/ 93 w 227"/>
                    <a:gd name="T21" fmla="*/ 62 h 201"/>
                    <a:gd name="T22" fmla="*/ 107 w 227"/>
                    <a:gd name="T23" fmla="*/ 65 h 201"/>
                    <a:gd name="T24" fmla="*/ 111 w 227"/>
                    <a:gd name="T25" fmla="*/ 54 h 201"/>
                    <a:gd name="T26" fmla="*/ 115 w 227"/>
                    <a:gd name="T27" fmla="*/ 25 h 201"/>
                    <a:gd name="T28" fmla="*/ 113 w 227"/>
                    <a:gd name="T29" fmla="*/ 15 h 201"/>
                    <a:gd name="T30" fmla="*/ 108 w 227"/>
                    <a:gd name="T31" fmla="*/ 13 h 201"/>
                    <a:gd name="T32" fmla="*/ 96 w 227"/>
                    <a:gd name="T33" fmla="*/ 15 h 201"/>
                    <a:gd name="T34" fmla="*/ 82 w 227"/>
                    <a:gd name="T35" fmla="*/ 15 h 201"/>
                    <a:gd name="T36" fmla="*/ 69 w 227"/>
                    <a:gd name="T37" fmla="*/ 5 h 201"/>
                    <a:gd name="T38" fmla="*/ 63 w 227"/>
                    <a:gd name="T39" fmla="*/ 1 h 201"/>
                    <a:gd name="T40" fmla="*/ 56 w 227"/>
                    <a:gd name="T41" fmla="*/ 0 h 201"/>
                    <a:gd name="T42" fmla="*/ 48 w 227"/>
                    <a:gd name="T43" fmla="*/ 18 h 201"/>
                    <a:gd name="T44" fmla="*/ 40 w 227"/>
                    <a:gd name="T45" fmla="*/ 29 h 201"/>
                    <a:gd name="T46" fmla="*/ 30 w 227"/>
                    <a:gd name="T47" fmla="*/ 26 h 201"/>
                    <a:gd name="T48" fmla="*/ 23 w 227"/>
                    <a:gd name="T49" fmla="*/ 36 h 201"/>
                    <a:gd name="T50" fmla="*/ 14 w 227"/>
                    <a:gd name="T51" fmla="*/ 58 h 201"/>
                    <a:gd name="T52" fmla="*/ 4 w 227"/>
                    <a:gd name="T53" fmla="*/ 71 h 201"/>
                    <a:gd name="T54" fmla="*/ 0 w 227"/>
                    <a:gd name="T55" fmla="*/ 81 h 201"/>
                    <a:gd name="T56" fmla="*/ 9 w 227"/>
                    <a:gd name="T57" fmla="*/ 99 h 201"/>
                    <a:gd name="T58" fmla="*/ 14 w 227"/>
                    <a:gd name="T59" fmla="*/ 121 h 201"/>
                    <a:gd name="T60" fmla="*/ 14 w 227"/>
                    <a:gd name="T61" fmla="*/ 135 h 201"/>
                    <a:gd name="T62" fmla="*/ 23 w 227"/>
                    <a:gd name="T63" fmla="*/ 131 h 201"/>
                    <a:gd name="T64" fmla="*/ 33 w 227"/>
                    <a:gd name="T65" fmla="*/ 124 h 201"/>
                    <a:gd name="T66" fmla="*/ 32 w 227"/>
                    <a:gd name="T67" fmla="*/ 142 h 201"/>
                    <a:gd name="T68" fmla="*/ 29 w 227"/>
                    <a:gd name="T69" fmla="*/ 166 h 201"/>
                    <a:gd name="T70" fmla="*/ 30 w 227"/>
                    <a:gd name="T71" fmla="*/ 170 h 201"/>
                    <a:gd name="T72" fmla="*/ 34 w 227"/>
                    <a:gd name="T73" fmla="*/ 170 h 201"/>
                    <a:gd name="T74" fmla="*/ 40 w 227"/>
                    <a:gd name="T75" fmla="*/ 166 h 201"/>
                    <a:gd name="T76" fmla="*/ 56 w 227"/>
                    <a:gd name="T77" fmla="*/ 169 h 201"/>
                    <a:gd name="T78" fmla="*/ 60 w 227"/>
                    <a:gd name="T79" fmla="*/ 180 h 201"/>
                    <a:gd name="T80" fmla="*/ 68 w 227"/>
                    <a:gd name="T81" fmla="*/ 186 h 201"/>
                    <a:gd name="T82" fmla="*/ 75 w 227"/>
                    <a:gd name="T83" fmla="*/ 200 h 201"/>
                    <a:gd name="T84" fmla="*/ 81 w 227"/>
                    <a:gd name="T85" fmla="*/ 197 h 201"/>
                    <a:gd name="T86" fmla="*/ 90 w 227"/>
                    <a:gd name="T87" fmla="*/ 188 h 201"/>
                    <a:gd name="T88" fmla="*/ 97 w 227"/>
                    <a:gd name="T89" fmla="*/ 186 h 201"/>
                    <a:gd name="T90" fmla="*/ 111 w 227"/>
                    <a:gd name="T91" fmla="*/ 188 h 20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27" h="201">
                      <a:moveTo>
                        <a:pt x="219" y="188"/>
                      </a:moveTo>
                      <a:lnTo>
                        <a:pt x="216" y="176"/>
                      </a:lnTo>
                      <a:lnTo>
                        <a:pt x="223" y="166"/>
                      </a:lnTo>
                      <a:lnTo>
                        <a:pt x="223" y="151"/>
                      </a:lnTo>
                      <a:lnTo>
                        <a:pt x="207" y="139"/>
                      </a:lnTo>
                      <a:lnTo>
                        <a:pt x="202" y="134"/>
                      </a:lnTo>
                      <a:lnTo>
                        <a:pt x="198" y="113"/>
                      </a:lnTo>
                      <a:lnTo>
                        <a:pt x="189" y="96"/>
                      </a:lnTo>
                      <a:lnTo>
                        <a:pt x="178" y="83"/>
                      </a:lnTo>
                      <a:lnTo>
                        <a:pt x="178" y="71"/>
                      </a:lnTo>
                      <a:lnTo>
                        <a:pt x="185" y="62"/>
                      </a:lnTo>
                      <a:lnTo>
                        <a:pt x="210" y="65"/>
                      </a:lnTo>
                      <a:lnTo>
                        <a:pt x="219" y="54"/>
                      </a:lnTo>
                      <a:lnTo>
                        <a:pt x="226" y="25"/>
                      </a:lnTo>
                      <a:lnTo>
                        <a:pt x="223" y="15"/>
                      </a:lnTo>
                      <a:lnTo>
                        <a:pt x="212" y="13"/>
                      </a:lnTo>
                      <a:lnTo>
                        <a:pt x="191" y="15"/>
                      </a:lnTo>
                      <a:lnTo>
                        <a:pt x="161" y="15"/>
                      </a:lnTo>
                      <a:lnTo>
                        <a:pt x="139" y="5"/>
                      </a:lnTo>
                      <a:lnTo>
                        <a:pt x="123" y="1"/>
                      </a:lnTo>
                      <a:lnTo>
                        <a:pt x="109" y="0"/>
                      </a:lnTo>
                      <a:lnTo>
                        <a:pt x="95" y="18"/>
                      </a:lnTo>
                      <a:lnTo>
                        <a:pt x="79" y="29"/>
                      </a:lnTo>
                      <a:lnTo>
                        <a:pt x="57" y="26"/>
                      </a:lnTo>
                      <a:lnTo>
                        <a:pt x="43" y="36"/>
                      </a:lnTo>
                      <a:lnTo>
                        <a:pt x="20" y="58"/>
                      </a:lnTo>
                      <a:lnTo>
                        <a:pt x="4" y="71"/>
                      </a:lnTo>
                      <a:lnTo>
                        <a:pt x="0" y="81"/>
                      </a:lnTo>
                      <a:lnTo>
                        <a:pt x="9" y="99"/>
                      </a:lnTo>
                      <a:lnTo>
                        <a:pt x="19" y="121"/>
                      </a:lnTo>
                      <a:lnTo>
                        <a:pt x="32" y="135"/>
                      </a:lnTo>
                      <a:lnTo>
                        <a:pt x="43" y="131"/>
                      </a:lnTo>
                      <a:lnTo>
                        <a:pt x="62" y="124"/>
                      </a:lnTo>
                      <a:lnTo>
                        <a:pt x="61" y="142"/>
                      </a:lnTo>
                      <a:lnTo>
                        <a:pt x="54" y="166"/>
                      </a:lnTo>
                      <a:lnTo>
                        <a:pt x="57" y="170"/>
                      </a:lnTo>
                      <a:lnTo>
                        <a:pt x="65" y="170"/>
                      </a:lnTo>
                      <a:lnTo>
                        <a:pt x="79" y="166"/>
                      </a:lnTo>
                      <a:lnTo>
                        <a:pt x="109" y="169"/>
                      </a:lnTo>
                      <a:lnTo>
                        <a:pt x="118" y="180"/>
                      </a:lnTo>
                      <a:lnTo>
                        <a:pt x="135" y="186"/>
                      </a:lnTo>
                      <a:lnTo>
                        <a:pt x="149" y="200"/>
                      </a:lnTo>
                      <a:lnTo>
                        <a:pt x="158" y="197"/>
                      </a:lnTo>
                      <a:lnTo>
                        <a:pt x="177" y="188"/>
                      </a:lnTo>
                      <a:lnTo>
                        <a:pt x="193" y="186"/>
                      </a:lnTo>
                      <a:lnTo>
                        <a:pt x="219" y="188"/>
                      </a:lnTo>
                    </a:path>
                  </a:pathLst>
                </a:custGeom>
                <a:solidFill>
                  <a:srgbClr val="0099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76" name="Freeform 23"/>
              <p:cNvSpPr>
                <a:spLocks/>
              </p:cNvSpPr>
              <p:nvPr/>
            </p:nvSpPr>
            <p:spPr bwMode="auto">
              <a:xfrm>
                <a:off x="3017" y="2257"/>
                <a:ext cx="407" cy="231"/>
              </a:xfrm>
              <a:custGeom>
                <a:avLst/>
                <a:gdLst>
                  <a:gd name="T0" fmla="*/ 1792006814 w 422"/>
                  <a:gd name="T1" fmla="*/ 2147483647 h 231"/>
                  <a:gd name="T2" fmla="*/ 1792006814 w 422"/>
                  <a:gd name="T3" fmla="*/ 2147483647 h 231"/>
                  <a:gd name="T4" fmla="*/ 1792006814 w 422"/>
                  <a:gd name="T5" fmla="*/ 2147483647 h 231"/>
                  <a:gd name="T6" fmla="*/ 1792006814 w 422"/>
                  <a:gd name="T7" fmla="*/ 2147483647 h 231"/>
                  <a:gd name="T8" fmla="*/ 1792006814 w 422"/>
                  <a:gd name="T9" fmla="*/ 2147483647 h 231"/>
                  <a:gd name="T10" fmla="*/ 1792006814 w 422"/>
                  <a:gd name="T11" fmla="*/ 2147483647 h 231"/>
                  <a:gd name="T12" fmla="*/ 1792006814 w 422"/>
                  <a:gd name="T13" fmla="*/ 2147483647 h 231"/>
                  <a:gd name="T14" fmla="*/ 1792006814 w 422"/>
                  <a:gd name="T15" fmla="*/ 2147483647 h 231"/>
                  <a:gd name="T16" fmla="*/ 0 w 422"/>
                  <a:gd name="T17" fmla="*/ 2147483647 h 231"/>
                  <a:gd name="T18" fmla="*/ 1792006814 w 422"/>
                  <a:gd name="T19" fmla="*/ 2147483647 h 231"/>
                  <a:gd name="T20" fmla="*/ 1792006814 w 422"/>
                  <a:gd name="T21" fmla="*/ 2147483647 h 231"/>
                  <a:gd name="T22" fmla="*/ 1792006814 w 422"/>
                  <a:gd name="T23" fmla="*/ 2147483647 h 231"/>
                  <a:gd name="T24" fmla="*/ 1792006814 w 422"/>
                  <a:gd name="T25" fmla="*/ 2147483647 h 231"/>
                  <a:gd name="T26" fmla="*/ 1792006814 w 422"/>
                  <a:gd name="T27" fmla="*/ 0 h 231"/>
                  <a:gd name="T28" fmla="*/ 1792006814 w 422"/>
                  <a:gd name="T29" fmla="*/ 2147483647 h 231"/>
                  <a:gd name="T30" fmla="*/ 1792006814 w 422"/>
                  <a:gd name="T31" fmla="*/ 2147483647 h 231"/>
                  <a:gd name="T32" fmla="*/ 1792006814 w 422"/>
                  <a:gd name="T33" fmla="*/ 2147483647 h 231"/>
                  <a:gd name="T34" fmla="*/ 1792006814 w 422"/>
                  <a:gd name="T35" fmla="*/ 2147483647 h 231"/>
                  <a:gd name="T36" fmla="*/ 1792006814 w 422"/>
                  <a:gd name="T37" fmla="*/ 2147483647 h 231"/>
                  <a:gd name="T38" fmla="*/ 1792006814 w 422"/>
                  <a:gd name="T39" fmla="*/ 2147483647 h 231"/>
                  <a:gd name="T40" fmla="*/ 1792006814 w 422"/>
                  <a:gd name="T41" fmla="*/ 2147483647 h 231"/>
                  <a:gd name="T42" fmla="*/ 1792006814 w 422"/>
                  <a:gd name="T43" fmla="*/ 2147483647 h 231"/>
                  <a:gd name="T44" fmla="*/ 1792006814 w 422"/>
                  <a:gd name="T45" fmla="*/ 2147483647 h 231"/>
                  <a:gd name="T46" fmla="*/ 1792006814 w 422"/>
                  <a:gd name="T47" fmla="*/ 2147483647 h 231"/>
                  <a:gd name="T48" fmla="*/ 1792006814 w 422"/>
                  <a:gd name="T49" fmla="*/ 2147483647 h 231"/>
                  <a:gd name="T50" fmla="*/ 1792006814 w 422"/>
                  <a:gd name="T51" fmla="*/ 2147483647 h 231"/>
                  <a:gd name="T52" fmla="*/ 1792006814 w 422"/>
                  <a:gd name="T53" fmla="*/ 2147483647 h 231"/>
                  <a:gd name="T54" fmla="*/ 1792006814 w 422"/>
                  <a:gd name="T55" fmla="*/ 2147483647 h 231"/>
                  <a:gd name="T56" fmla="*/ 1792006814 w 422"/>
                  <a:gd name="T57" fmla="*/ 2147483647 h 231"/>
                  <a:gd name="T58" fmla="*/ 1792006814 w 422"/>
                  <a:gd name="T59" fmla="*/ 2147483647 h 231"/>
                  <a:gd name="T60" fmla="*/ 1792006814 w 422"/>
                  <a:gd name="T61" fmla="*/ 2147483647 h 231"/>
                  <a:gd name="T62" fmla="*/ 1792006814 w 422"/>
                  <a:gd name="T63" fmla="*/ 2147483647 h 231"/>
                  <a:gd name="T64" fmla="*/ 1792006814 w 422"/>
                  <a:gd name="T65" fmla="*/ 2147483647 h 231"/>
                  <a:gd name="T66" fmla="*/ 1792006814 w 422"/>
                  <a:gd name="T67" fmla="*/ 2147483647 h 231"/>
                  <a:gd name="T68" fmla="*/ 1792006814 w 422"/>
                  <a:gd name="T69" fmla="*/ 2147483647 h 231"/>
                  <a:gd name="T70" fmla="*/ 1792006814 w 422"/>
                  <a:gd name="T71" fmla="*/ 2147483647 h 231"/>
                  <a:gd name="T72" fmla="*/ 1792006814 w 422"/>
                  <a:gd name="T73" fmla="*/ 2147483647 h 231"/>
                  <a:gd name="T74" fmla="*/ 1792006814 w 422"/>
                  <a:gd name="T75" fmla="*/ 2147483647 h 231"/>
                  <a:gd name="T76" fmla="*/ 1792006814 w 422"/>
                  <a:gd name="T77" fmla="*/ 2147483647 h 231"/>
                  <a:gd name="T78" fmla="*/ 1792006814 w 422"/>
                  <a:gd name="T79" fmla="*/ 2147483647 h 231"/>
                  <a:gd name="T80" fmla="*/ 1792006814 w 422"/>
                  <a:gd name="T81" fmla="*/ 2147483647 h 231"/>
                  <a:gd name="T82" fmla="*/ 1792006814 w 422"/>
                  <a:gd name="T83" fmla="*/ 2147483647 h 231"/>
                  <a:gd name="T84" fmla="*/ 1792006814 w 422"/>
                  <a:gd name="T85" fmla="*/ 2147483647 h 231"/>
                  <a:gd name="T86" fmla="*/ 1792006814 w 422"/>
                  <a:gd name="T87" fmla="*/ 2147483647 h 231"/>
                  <a:gd name="T88" fmla="*/ 1792006814 w 422"/>
                  <a:gd name="T89" fmla="*/ 2147483647 h 231"/>
                  <a:gd name="T90" fmla="*/ 1792006814 w 422"/>
                  <a:gd name="T91" fmla="*/ 2147483647 h 231"/>
                  <a:gd name="T92" fmla="*/ 1792006814 w 422"/>
                  <a:gd name="T93" fmla="*/ 2147483647 h 2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22" h="231">
                    <a:moveTo>
                      <a:pt x="103" y="220"/>
                    </a:moveTo>
                    <a:lnTo>
                      <a:pt x="100" y="207"/>
                    </a:lnTo>
                    <a:lnTo>
                      <a:pt x="86" y="200"/>
                    </a:lnTo>
                    <a:lnTo>
                      <a:pt x="37" y="155"/>
                    </a:lnTo>
                    <a:lnTo>
                      <a:pt x="33" y="131"/>
                    </a:lnTo>
                    <a:lnTo>
                      <a:pt x="12" y="129"/>
                    </a:lnTo>
                    <a:lnTo>
                      <a:pt x="12" y="106"/>
                    </a:lnTo>
                    <a:lnTo>
                      <a:pt x="5" y="85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19" y="61"/>
                    </a:lnTo>
                    <a:lnTo>
                      <a:pt x="46" y="56"/>
                    </a:lnTo>
                    <a:lnTo>
                      <a:pt x="131" y="11"/>
                    </a:lnTo>
                    <a:lnTo>
                      <a:pt x="149" y="0"/>
                    </a:lnTo>
                    <a:lnTo>
                      <a:pt x="160" y="14"/>
                    </a:lnTo>
                    <a:lnTo>
                      <a:pt x="179" y="5"/>
                    </a:lnTo>
                    <a:lnTo>
                      <a:pt x="195" y="7"/>
                    </a:lnTo>
                    <a:lnTo>
                      <a:pt x="205" y="14"/>
                    </a:lnTo>
                    <a:lnTo>
                      <a:pt x="205" y="35"/>
                    </a:lnTo>
                    <a:lnTo>
                      <a:pt x="236" y="54"/>
                    </a:lnTo>
                    <a:lnTo>
                      <a:pt x="239" y="68"/>
                    </a:lnTo>
                    <a:lnTo>
                      <a:pt x="250" y="84"/>
                    </a:lnTo>
                    <a:lnTo>
                      <a:pt x="258" y="89"/>
                    </a:lnTo>
                    <a:lnTo>
                      <a:pt x="264" y="84"/>
                    </a:lnTo>
                    <a:lnTo>
                      <a:pt x="285" y="72"/>
                    </a:lnTo>
                    <a:lnTo>
                      <a:pt x="295" y="74"/>
                    </a:lnTo>
                    <a:lnTo>
                      <a:pt x="323" y="105"/>
                    </a:lnTo>
                    <a:lnTo>
                      <a:pt x="328" y="103"/>
                    </a:lnTo>
                    <a:lnTo>
                      <a:pt x="356" y="120"/>
                    </a:lnTo>
                    <a:lnTo>
                      <a:pt x="398" y="119"/>
                    </a:lnTo>
                    <a:lnTo>
                      <a:pt x="421" y="131"/>
                    </a:lnTo>
                    <a:lnTo>
                      <a:pt x="374" y="157"/>
                    </a:lnTo>
                    <a:lnTo>
                      <a:pt x="373" y="189"/>
                    </a:lnTo>
                    <a:lnTo>
                      <a:pt x="344" y="215"/>
                    </a:lnTo>
                    <a:lnTo>
                      <a:pt x="314" y="214"/>
                    </a:lnTo>
                    <a:lnTo>
                      <a:pt x="297" y="221"/>
                    </a:lnTo>
                    <a:lnTo>
                      <a:pt x="276" y="230"/>
                    </a:lnTo>
                    <a:lnTo>
                      <a:pt x="250" y="213"/>
                    </a:lnTo>
                    <a:lnTo>
                      <a:pt x="233" y="221"/>
                    </a:lnTo>
                    <a:lnTo>
                      <a:pt x="218" y="224"/>
                    </a:lnTo>
                    <a:lnTo>
                      <a:pt x="205" y="204"/>
                    </a:lnTo>
                    <a:lnTo>
                      <a:pt x="169" y="206"/>
                    </a:lnTo>
                    <a:lnTo>
                      <a:pt x="158" y="214"/>
                    </a:lnTo>
                    <a:lnTo>
                      <a:pt x="149" y="222"/>
                    </a:lnTo>
                    <a:lnTo>
                      <a:pt x="134" y="222"/>
                    </a:lnTo>
                    <a:lnTo>
                      <a:pt x="117" y="225"/>
                    </a:lnTo>
                    <a:lnTo>
                      <a:pt x="103" y="220"/>
                    </a:lnTo>
                  </a:path>
                </a:pathLst>
              </a:custGeom>
              <a:solidFill>
                <a:srgbClr val="0054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77" name="Group 24"/>
              <p:cNvGrpSpPr>
                <a:grpSpLocks/>
              </p:cNvGrpSpPr>
              <p:nvPr/>
            </p:nvGrpSpPr>
            <p:grpSpPr bwMode="auto">
              <a:xfrm>
                <a:off x="3486" y="3104"/>
                <a:ext cx="593" cy="639"/>
                <a:chOff x="3486" y="3163"/>
                <a:chExt cx="593" cy="639"/>
              </a:xfrm>
              <a:grpFill/>
            </p:grpSpPr>
            <p:sp>
              <p:nvSpPr>
                <p:cNvPr id="278" name="Freeform 25"/>
                <p:cNvSpPr>
                  <a:spLocks/>
                </p:cNvSpPr>
                <p:nvPr/>
              </p:nvSpPr>
              <p:spPr bwMode="auto">
                <a:xfrm>
                  <a:off x="3499" y="3497"/>
                  <a:ext cx="26" cy="27"/>
                </a:xfrm>
                <a:custGeom>
                  <a:avLst/>
                  <a:gdLst>
                    <a:gd name="T0" fmla="*/ 18 w 26"/>
                    <a:gd name="T1" fmla="*/ 0 h 27"/>
                    <a:gd name="T2" fmla="*/ 25 w 26"/>
                    <a:gd name="T3" fmla="*/ 7 h 27"/>
                    <a:gd name="T4" fmla="*/ 22 w 26"/>
                    <a:gd name="T5" fmla="*/ 15 h 27"/>
                    <a:gd name="T6" fmla="*/ 25 w 26"/>
                    <a:gd name="T7" fmla="*/ 24 h 27"/>
                    <a:gd name="T8" fmla="*/ 18 w 26"/>
                    <a:gd name="T9" fmla="*/ 26 h 27"/>
                    <a:gd name="T10" fmla="*/ 6 w 26"/>
                    <a:gd name="T11" fmla="*/ 24 h 27"/>
                    <a:gd name="T12" fmla="*/ 0 w 26"/>
                    <a:gd name="T13" fmla="*/ 14 h 27"/>
                    <a:gd name="T14" fmla="*/ 18 w 26"/>
                    <a:gd name="T15" fmla="*/ 0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18" y="0"/>
                      </a:moveTo>
                      <a:lnTo>
                        <a:pt x="25" y="7"/>
                      </a:lnTo>
                      <a:lnTo>
                        <a:pt x="22" y="15"/>
                      </a:lnTo>
                      <a:lnTo>
                        <a:pt x="25" y="24"/>
                      </a:lnTo>
                      <a:lnTo>
                        <a:pt x="18" y="26"/>
                      </a:lnTo>
                      <a:lnTo>
                        <a:pt x="6" y="24"/>
                      </a:lnTo>
                      <a:lnTo>
                        <a:pt x="0" y="14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279" name="Group 26"/>
                <p:cNvGrpSpPr>
                  <a:grpSpLocks/>
                </p:cNvGrpSpPr>
                <p:nvPr/>
              </p:nvGrpSpPr>
              <p:grpSpPr bwMode="auto">
                <a:xfrm>
                  <a:off x="3486" y="3163"/>
                  <a:ext cx="593" cy="639"/>
                  <a:chOff x="3486" y="3163"/>
                  <a:chExt cx="593" cy="639"/>
                </a:xfrm>
                <a:grpFill/>
              </p:grpSpPr>
              <p:sp>
                <p:nvSpPr>
                  <p:cNvPr id="280" name="Freeform 27"/>
                  <p:cNvSpPr>
                    <a:spLocks/>
                  </p:cNvSpPr>
                  <p:nvPr/>
                </p:nvSpPr>
                <p:spPr bwMode="auto">
                  <a:xfrm>
                    <a:off x="3702" y="3439"/>
                    <a:ext cx="108" cy="93"/>
                  </a:xfrm>
                  <a:custGeom>
                    <a:avLst/>
                    <a:gdLst>
                      <a:gd name="T0" fmla="*/ 9 w 113"/>
                      <a:gd name="T1" fmla="*/ 0 h 93"/>
                      <a:gd name="T2" fmla="*/ 0 w 113"/>
                      <a:gd name="T3" fmla="*/ 6 h 93"/>
                      <a:gd name="T4" fmla="*/ 11 w 113"/>
                      <a:gd name="T5" fmla="*/ 27 h 93"/>
                      <a:gd name="T6" fmla="*/ 11 w 113"/>
                      <a:gd name="T7" fmla="*/ 32 h 93"/>
                      <a:gd name="T8" fmla="*/ 17 w 113"/>
                      <a:gd name="T9" fmla="*/ 48 h 93"/>
                      <a:gd name="T10" fmla="*/ 24 w 113"/>
                      <a:gd name="T11" fmla="*/ 57 h 93"/>
                      <a:gd name="T12" fmla="*/ 32 w 113"/>
                      <a:gd name="T13" fmla="*/ 73 h 93"/>
                      <a:gd name="T14" fmla="*/ 39 w 113"/>
                      <a:gd name="T15" fmla="*/ 80 h 93"/>
                      <a:gd name="T16" fmla="*/ 46 w 113"/>
                      <a:gd name="T17" fmla="*/ 92 h 93"/>
                      <a:gd name="T18" fmla="*/ 48 w 113"/>
                      <a:gd name="T19" fmla="*/ 85 h 93"/>
                      <a:gd name="T20" fmla="*/ 32 w 113"/>
                      <a:gd name="T21" fmla="*/ 59 h 93"/>
                      <a:gd name="T22" fmla="*/ 31 w 113"/>
                      <a:gd name="T23" fmla="*/ 47 h 93"/>
                      <a:gd name="T24" fmla="*/ 30 w 113"/>
                      <a:gd name="T25" fmla="*/ 34 h 93"/>
                      <a:gd name="T26" fmla="*/ 25 w 113"/>
                      <a:gd name="T27" fmla="*/ 20 h 93"/>
                      <a:gd name="T28" fmla="*/ 24 w 113"/>
                      <a:gd name="T29" fmla="*/ 23 h 93"/>
                      <a:gd name="T30" fmla="*/ 14 w 113"/>
                      <a:gd name="T31" fmla="*/ 9 h 93"/>
                      <a:gd name="T32" fmla="*/ 11 w 113"/>
                      <a:gd name="T33" fmla="*/ 4 h 93"/>
                      <a:gd name="T34" fmla="*/ 9 w 113"/>
                      <a:gd name="T35" fmla="*/ 0 h 9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13" h="93">
                        <a:moveTo>
                          <a:pt x="9" y="0"/>
                        </a:moveTo>
                        <a:lnTo>
                          <a:pt x="0" y="6"/>
                        </a:lnTo>
                        <a:lnTo>
                          <a:pt x="11" y="27"/>
                        </a:lnTo>
                        <a:lnTo>
                          <a:pt x="25" y="32"/>
                        </a:lnTo>
                        <a:lnTo>
                          <a:pt x="40" y="48"/>
                        </a:lnTo>
                        <a:lnTo>
                          <a:pt x="54" y="57"/>
                        </a:lnTo>
                        <a:lnTo>
                          <a:pt x="77" y="73"/>
                        </a:lnTo>
                        <a:lnTo>
                          <a:pt x="91" y="80"/>
                        </a:lnTo>
                        <a:lnTo>
                          <a:pt x="107" y="92"/>
                        </a:lnTo>
                        <a:lnTo>
                          <a:pt x="112" y="85"/>
                        </a:lnTo>
                        <a:lnTo>
                          <a:pt x="77" y="59"/>
                        </a:lnTo>
                        <a:lnTo>
                          <a:pt x="75" y="47"/>
                        </a:lnTo>
                        <a:lnTo>
                          <a:pt x="71" y="34"/>
                        </a:lnTo>
                        <a:lnTo>
                          <a:pt x="57" y="20"/>
                        </a:lnTo>
                        <a:lnTo>
                          <a:pt x="53" y="23"/>
                        </a:lnTo>
                        <a:lnTo>
                          <a:pt x="33" y="9"/>
                        </a:lnTo>
                        <a:lnTo>
                          <a:pt x="23" y="4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0099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281" name="Group 28" descr="Diagonal weit nach oben"/>
                  <p:cNvGrpSpPr>
                    <a:grpSpLocks/>
                  </p:cNvGrpSpPr>
                  <p:nvPr/>
                </p:nvGrpSpPr>
                <p:grpSpPr bwMode="auto">
                  <a:xfrm>
                    <a:off x="3486" y="3163"/>
                    <a:ext cx="593" cy="639"/>
                    <a:chOff x="3856" y="3456"/>
                    <a:chExt cx="616" cy="639"/>
                  </a:xfrm>
                  <a:grpFill/>
                </p:grpSpPr>
                <p:sp>
                  <p:nvSpPr>
                    <p:cNvPr id="28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921" y="3800"/>
                      <a:ext cx="194" cy="172"/>
                    </a:xfrm>
                    <a:custGeom>
                      <a:avLst/>
                      <a:gdLst>
                        <a:gd name="T0" fmla="*/ 26 w 194"/>
                        <a:gd name="T1" fmla="*/ 8 h 172"/>
                        <a:gd name="T2" fmla="*/ 16 w 194"/>
                        <a:gd name="T3" fmla="*/ 12 h 172"/>
                        <a:gd name="T4" fmla="*/ 20 w 194"/>
                        <a:gd name="T5" fmla="*/ 21 h 172"/>
                        <a:gd name="T6" fmla="*/ 11 w 194"/>
                        <a:gd name="T7" fmla="*/ 33 h 172"/>
                        <a:gd name="T8" fmla="*/ 4 w 194"/>
                        <a:gd name="T9" fmla="*/ 32 h 172"/>
                        <a:gd name="T10" fmla="*/ 0 w 194"/>
                        <a:gd name="T11" fmla="*/ 37 h 172"/>
                        <a:gd name="T12" fmla="*/ 1 w 194"/>
                        <a:gd name="T13" fmla="*/ 49 h 172"/>
                        <a:gd name="T14" fmla="*/ 33 w 194"/>
                        <a:gd name="T15" fmla="*/ 60 h 172"/>
                        <a:gd name="T16" fmla="*/ 40 w 194"/>
                        <a:gd name="T17" fmla="*/ 86 h 172"/>
                        <a:gd name="T18" fmla="*/ 50 w 194"/>
                        <a:gd name="T19" fmla="*/ 119 h 172"/>
                        <a:gd name="T20" fmla="*/ 61 w 194"/>
                        <a:gd name="T21" fmla="*/ 137 h 172"/>
                        <a:gd name="T22" fmla="*/ 75 w 194"/>
                        <a:gd name="T23" fmla="*/ 126 h 172"/>
                        <a:gd name="T24" fmla="*/ 92 w 194"/>
                        <a:gd name="T25" fmla="*/ 148 h 172"/>
                        <a:gd name="T26" fmla="*/ 110 w 194"/>
                        <a:gd name="T27" fmla="*/ 171 h 172"/>
                        <a:gd name="T28" fmla="*/ 117 w 194"/>
                        <a:gd name="T29" fmla="*/ 154 h 172"/>
                        <a:gd name="T30" fmla="*/ 113 w 194"/>
                        <a:gd name="T31" fmla="*/ 142 h 172"/>
                        <a:gd name="T32" fmla="*/ 120 w 194"/>
                        <a:gd name="T33" fmla="*/ 137 h 172"/>
                        <a:gd name="T34" fmla="*/ 146 w 194"/>
                        <a:gd name="T35" fmla="*/ 158 h 172"/>
                        <a:gd name="T36" fmla="*/ 155 w 194"/>
                        <a:gd name="T37" fmla="*/ 151 h 172"/>
                        <a:gd name="T38" fmla="*/ 158 w 194"/>
                        <a:gd name="T39" fmla="*/ 144 h 172"/>
                        <a:gd name="T40" fmla="*/ 144 w 194"/>
                        <a:gd name="T41" fmla="*/ 117 h 172"/>
                        <a:gd name="T42" fmla="*/ 144 w 194"/>
                        <a:gd name="T43" fmla="*/ 112 h 172"/>
                        <a:gd name="T44" fmla="*/ 131 w 194"/>
                        <a:gd name="T45" fmla="*/ 89 h 172"/>
                        <a:gd name="T46" fmla="*/ 125 w 194"/>
                        <a:gd name="T47" fmla="*/ 74 h 172"/>
                        <a:gd name="T48" fmla="*/ 131 w 194"/>
                        <a:gd name="T49" fmla="*/ 72 h 172"/>
                        <a:gd name="T50" fmla="*/ 146 w 194"/>
                        <a:gd name="T51" fmla="*/ 75 h 172"/>
                        <a:gd name="T52" fmla="*/ 165 w 194"/>
                        <a:gd name="T53" fmla="*/ 92 h 172"/>
                        <a:gd name="T54" fmla="*/ 174 w 194"/>
                        <a:gd name="T55" fmla="*/ 79 h 172"/>
                        <a:gd name="T56" fmla="*/ 190 w 194"/>
                        <a:gd name="T57" fmla="*/ 82 h 172"/>
                        <a:gd name="T58" fmla="*/ 193 w 194"/>
                        <a:gd name="T59" fmla="*/ 78 h 172"/>
                        <a:gd name="T60" fmla="*/ 172 w 194"/>
                        <a:gd name="T61" fmla="*/ 53 h 172"/>
                        <a:gd name="T62" fmla="*/ 158 w 194"/>
                        <a:gd name="T63" fmla="*/ 54 h 172"/>
                        <a:gd name="T64" fmla="*/ 153 w 194"/>
                        <a:gd name="T65" fmla="*/ 46 h 172"/>
                        <a:gd name="T66" fmla="*/ 144 w 194"/>
                        <a:gd name="T67" fmla="*/ 28 h 172"/>
                        <a:gd name="T68" fmla="*/ 135 w 194"/>
                        <a:gd name="T69" fmla="*/ 35 h 172"/>
                        <a:gd name="T70" fmla="*/ 117 w 194"/>
                        <a:gd name="T71" fmla="*/ 28 h 172"/>
                        <a:gd name="T72" fmla="*/ 104 w 194"/>
                        <a:gd name="T73" fmla="*/ 8 h 172"/>
                        <a:gd name="T74" fmla="*/ 81 w 194"/>
                        <a:gd name="T75" fmla="*/ 9 h 172"/>
                        <a:gd name="T76" fmla="*/ 62 w 194"/>
                        <a:gd name="T77" fmla="*/ 12 h 172"/>
                        <a:gd name="T78" fmla="*/ 51 w 194"/>
                        <a:gd name="T79" fmla="*/ 0 h 172"/>
                        <a:gd name="T80" fmla="*/ 41 w 194"/>
                        <a:gd name="T81" fmla="*/ 7 h 172"/>
                        <a:gd name="T82" fmla="*/ 26 w 194"/>
                        <a:gd name="T83" fmla="*/ 8 h 172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0" t="0" r="r" b="b"/>
                      <a:pathLst>
                        <a:path w="194" h="172">
                          <a:moveTo>
                            <a:pt x="26" y="8"/>
                          </a:moveTo>
                          <a:lnTo>
                            <a:pt x="16" y="12"/>
                          </a:lnTo>
                          <a:lnTo>
                            <a:pt x="20" y="21"/>
                          </a:lnTo>
                          <a:lnTo>
                            <a:pt x="11" y="33"/>
                          </a:lnTo>
                          <a:lnTo>
                            <a:pt x="4" y="32"/>
                          </a:lnTo>
                          <a:lnTo>
                            <a:pt x="0" y="37"/>
                          </a:lnTo>
                          <a:lnTo>
                            <a:pt x="1" y="49"/>
                          </a:lnTo>
                          <a:lnTo>
                            <a:pt x="33" y="60"/>
                          </a:lnTo>
                          <a:lnTo>
                            <a:pt x="40" y="86"/>
                          </a:lnTo>
                          <a:lnTo>
                            <a:pt x="50" y="119"/>
                          </a:lnTo>
                          <a:lnTo>
                            <a:pt x="61" y="137"/>
                          </a:lnTo>
                          <a:lnTo>
                            <a:pt x="75" y="126"/>
                          </a:lnTo>
                          <a:lnTo>
                            <a:pt x="92" y="148"/>
                          </a:lnTo>
                          <a:lnTo>
                            <a:pt x="110" y="171"/>
                          </a:lnTo>
                          <a:lnTo>
                            <a:pt x="117" y="154"/>
                          </a:lnTo>
                          <a:lnTo>
                            <a:pt x="113" y="142"/>
                          </a:lnTo>
                          <a:lnTo>
                            <a:pt x="120" y="137"/>
                          </a:lnTo>
                          <a:lnTo>
                            <a:pt x="146" y="158"/>
                          </a:lnTo>
                          <a:lnTo>
                            <a:pt x="155" y="151"/>
                          </a:lnTo>
                          <a:lnTo>
                            <a:pt x="158" y="144"/>
                          </a:lnTo>
                          <a:lnTo>
                            <a:pt x="144" y="117"/>
                          </a:lnTo>
                          <a:lnTo>
                            <a:pt x="144" y="112"/>
                          </a:lnTo>
                          <a:lnTo>
                            <a:pt x="131" y="89"/>
                          </a:lnTo>
                          <a:lnTo>
                            <a:pt x="125" y="74"/>
                          </a:lnTo>
                          <a:lnTo>
                            <a:pt x="131" y="72"/>
                          </a:lnTo>
                          <a:lnTo>
                            <a:pt x="146" y="75"/>
                          </a:lnTo>
                          <a:lnTo>
                            <a:pt x="165" y="92"/>
                          </a:lnTo>
                          <a:lnTo>
                            <a:pt x="174" y="79"/>
                          </a:lnTo>
                          <a:lnTo>
                            <a:pt x="190" y="82"/>
                          </a:lnTo>
                          <a:lnTo>
                            <a:pt x="193" y="78"/>
                          </a:lnTo>
                          <a:lnTo>
                            <a:pt x="172" y="53"/>
                          </a:lnTo>
                          <a:lnTo>
                            <a:pt x="158" y="54"/>
                          </a:lnTo>
                          <a:lnTo>
                            <a:pt x="153" y="46"/>
                          </a:lnTo>
                          <a:lnTo>
                            <a:pt x="144" y="28"/>
                          </a:lnTo>
                          <a:lnTo>
                            <a:pt x="135" y="35"/>
                          </a:lnTo>
                          <a:lnTo>
                            <a:pt x="117" y="28"/>
                          </a:lnTo>
                          <a:lnTo>
                            <a:pt x="104" y="8"/>
                          </a:lnTo>
                          <a:lnTo>
                            <a:pt x="81" y="9"/>
                          </a:lnTo>
                          <a:lnTo>
                            <a:pt x="62" y="12"/>
                          </a:lnTo>
                          <a:lnTo>
                            <a:pt x="51" y="0"/>
                          </a:lnTo>
                          <a:lnTo>
                            <a:pt x="41" y="7"/>
                          </a:lnTo>
                          <a:lnTo>
                            <a:pt x="26" y="8"/>
                          </a:lnTo>
                        </a:path>
                      </a:pathLst>
                    </a:custGeom>
                    <a:solidFill>
                      <a:srgbClr val="0099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856" y="3456"/>
                      <a:ext cx="452" cy="405"/>
                    </a:xfrm>
                    <a:custGeom>
                      <a:avLst/>
                      <a:gdLst>
                        <a:gd name="T0" fmla="*/ 81 w 452"/>
                        <a:gd name="T1" fmla="*/ 106 h 405"/>
                        <a:gd name="T2" fmla="*/ 57 w 452"/>
                        <a:gd name="T3" fmla="*/ 174 h 405"/>
                        <a:gd name="T4" fmla="*/ 46 w 452"/>
                        <a:gd name="T5" fmla="*/ 190 h 405"/>
                        <a:gd name="T6" fmla="*/ 25 w 452"/>
                        <a:gd name="T7" fmla="*/ 209 h 405"/>
                        <a:gd name="T8" fmla="*/ 0 w 452"/>
                        <a:gd name="T9" fmla="*/ 212 h 405"/>
                        <a:gd name="T10" fmla="*/ 32 w 452"/>
                        <a:gd name="T11" fmla="*/ 271 h 405"/>
                        <a:gd name="T12" fmla="*/ 58 w 452"/>
                        <a:gd name="T13" fmla="*/ 271 h 405"/>
                        <a:gd name="T14" fmla="*/ 50 w 452"/>
                        <a:gd name="T15" fmla="*/ 290 h 405"/>
                        <a:gd name="T16" fmla="*/ 58 w 452"/>
                        <a:gd name="T17" fmla="*/ 321 h 405"/>
                        <a:gd name="T18" fmla="*/ 79 w 452"/>
                        <a:gd name="T19" fmla="*/ 345 h 405"/>
                        <a:gd name="T20" fmla="*/ 95 w 452"/>
                        <a:gd name="T21" fmla="*/ 331 h 405"/>
                        <a:gd name="T22" fmla="*/ 112 w 452"/>
                        <a:gd name="T23" fmla="*/ 334 h 405"/>
                        <a:gd name="T24" fmla="*/ 166 w 452"/>
                        <a:gd name="T25" fmla="*/ 339 h 405"/>
                        <a:gd name="T26" fmla="*/ 198 w 452"/>
                        <a:gd name="T27" fmla="*/ 356 h 405"/>
                        <a:gd name="T28" fmla="*/ 217 w 452"/>
                        <a:gd name="T29" fmla="*/ 378 h 405"/>
                        <a:gd name="T30" fmla="*/ 239 w 452"/>
                        <a:gd name="T31" fmla="*/ 369 h 405"/>
                        <a:gd name="T32" fmla="*/ 282 w 452"/>
                        <a:gd name="T33" fmla="*/ 404 h 405"/>
                        <a:gd name="T34" fmla="*/ 291 w 452"/>
                        <a:gd name="T35" fmla="*/ 384 h 405"/>
                        <a:gd name="T36" fmla="*/ 289 w 452"/>
                        <a:gd name="T37" fmla="*/ 350 h 405"/>
                        <a:gd name="T38" fmla="*/ 271 w 452"/>
                        <a:gd name="T39" fmla="*/ 338 h 405"/>
                        <a:gd name="T40" fmla="*/ 225 w 452"/>
                        <a:gd name="T41" fmla="*/ 308 h 405"/>
                        <a:gd name="T42" fmla="*/ 197 w 452"/>
                        <a:gd name="T43" fmla="*/ 299 h 405"/>
                        <a:gd name="T44" fmla="*/ 187 w 452"/>
                        <a:gd name="T45" fmla="*/ 285 h 405"/>
                        <a:gd name="T46" fmla="*/ 203 w 452"/>
                        <a:gd name="T47" fmla="*/ 269 h 405"/>
                        <a:gd name="T48" fmla="*/ 191 w 452"/>
                        <a:gd name="T49" fmla="*/ 246 h 405"/>
                        <a:gd name="T50" fmla="*/ 211 w 452"/>
                        <a:gd name="T51" fmla="*/ 255 h 405"/>
                        <a:gd name="T52" fmla="*/ 225 w 452"/>
                        <a:gd name="T53" fmla="*/ 248 h 405"/>
                        <a:gd name="T54" fmla="*/ 198 w 452"/>
                        <a:gd name="T55" fmla="*/ 211 h 405"/>
                        <a:gd name="T56" fmla="*/ 177 w 452"/>
                        <a:gd name="T57" fmla="*/ 167 h 405"/>
                        <a:gd name="T58" fmla="*/ 172 w 452"/>
                        <a:gd name="T59" fmla="*/ 139 h 405"/>
                        <a:gd name="T60" fmla="*/ 184 w 452"/>
                        <a:gd name="T61" fmla="*/ 121 h 405"/>
                        <a:gd name="T62" fmla="*/ 193 w 452"/>
                        <a:gd name="T63" fmla="*/ 145 h 405"/>
                        <a:gd name="T64" fmla="*/ 198 w 452"/>
                        <a:gd name="T65" fmla="*/ 153 h 405"/>
                        <a:gd name="T66" fmla="*/ 238 w 452"/>
                        <a:gd name="T67" fmla="*/ 184 h 405"/>
                        <a:gd name="T68" fmla="*/ 242 w 452"/>
                        <a:gd name="T69" fmla="*/ 163 h 405"/>
                        <a:gd name="T70" fmla="*/ 268 w 452"/>
                        <a:gd name="T71" fmla="*/ 184 h 405"/>
                        <a:gd name="T72" fmla="*/ 257 w 452"/>
                        <a:gd name="T73" fmla="*/ 159 h 405"/>
                        <a:gd name="T74" fmla="*/ 268 w 452"/>
                        <a:gd name="T75" fmla="*/ 146 h 405"/>
                        <a:gd name="T76" fmla="*/ 301 w 452"/>
                        <a:gd name="T77" fmla="*/ 155 h 405"/>
                        <a:gd name="T78" fmla="*/ 287 w 452"/>
                        <a:gd name="T79" fmla="*/ 135 h 405"/>
                        <a:gd name="T80" fmla="*/ 257 w 452"/>
                        <a:gd name="T81" fmla="*/ 117 h 405"/>
                        <a:gd name="T82" fmla="*/ 260 w 452"/>
                        <a:gd name="T83" fmla="*/ 102 h 405"/>
                        <a:gd name="T84" fmla="*/ 312 w 452"/>
                        <a:gd name="T85" fmla="*/ 90 h 405"/>
                        <a:gd name="T86" fmla="*/ 366 w 452"/>
                        <a:gd name="T87" fmla="*/ 85 h 405"/>
                        <a:gd name="T88" fmla="*/ 396 w 452"/>
                        <a:gd name="T89" fmla="*/ 90 h 405"/>
                        <a:gd name="T90" fmla="*/ 425 w 452"/>
                        <a:gd name="T91" fmla="*/ 79 h 405"/>
                        <a:gd name="T92" fmla="*/ 448 w 452"/>
                        <a:gd name="T93" fmla="*/ 50 h 405"/>
                        <a:gd name="T94" fmla="*/ 448 w 452"/>
                        <a:gd name="T95" fmla="*/ 5 h 405"/>
                        <a:gd name="T96" fmla="*/ 427 w 452"/>
                        <a:gd name="T97" fmla="*/ 0 h 405"/>
                        <a:gd name="T98" fmla="*/ 421 w 452"/>
                        <a:gd name="T99" fmla="*/ 20 h 405"/>
                        <a:gd name="T100" fmla="*/ 407 w 452"/>
                        <a:gd name="T101" fmla="*/ 36 h 405"/>
                        <a:gd name="T102" fmla="*/ 387 w 452"/>
                        <a:gd name="T103" fmla="*/ 46 h 405"/>
                        <a:gd name="T104" fmla="*/ 354 w 452"/>
                        <a:gd name="T105" fmla="*/ 33 h 405"/>
                        <a:gd name="T106" fmla="*/ 320 w 452"/>
                        <a:gd name="T107" fmla="*/ 20 h 405"/>
                        <a:gd name="T108" fmla="*/ 282 w 452"/>
                        <a:gd name="T109" fmla="*/ 46 h 405"/>
                        <a:gd name="T110" fmla="*/ 242 w 452"/>
                        <a:gd name="T111" fmla="*/ 58 h 405"/>
                        <a:gd name="T112" fmla="*/ 211 w 452"/>
                        <a:gd name="T113" fmla="*/ 62 h 405"/>
                        <a:gd name="T114" fmla="*/ 191 w 452"/>
                        <a:gd name="T115" fmla="*/ 81 h 405"/>
                        <a:gd name="T116" fmla="*/ 159 w 452"/>
                        <a:gd name="T117" fmla="*/ 85 h 405"/>
                        <a:gd name="T118" fmla="*/ 131 w 452"/>
                        <a:gd name="T119" fmla="*/ 100 h 405"/>
                        <a:gd name="T120" fmla="*/ 102 w 452"/>
                        <a:gd name="T121" fmla="*/ 100 h 405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0" t="0" r="r" b="b"/>
                      <a:pathLst>
                        <a:path w="452" h="405">
                          <a:moveTo>
                            <a:pt x="91" y="99"/>
                          </a:moveTo>
                          <a:lnTo>
                            <a:pt x="81" y="106"/>
                          </a:lnTo>
                          <a:lnTo>
                            <a:pt x="71" y="141"/>
                          </a:lnTo>
                          <a:lnTo>
                            <a:pt x="57" y="174"/>
                          </a:lnTo>
                          <a:lnTo>
                            <a:pt x="51" y="178"/>
                          </a:lnTo>
                          <a:lnTo>
                            <a:pt x="46" y="190"/>
                          </a:lnTo>
                          <a:lnTo>
                            <a:pt x="37" y="201"/>
                          </a:lnTo>
                          <a:lnTo>
                            <a:pt x="25" y="209"/>
                          </a:lnTo>
                          <a:lnTo>
                            <a:pt x="12" y="212"/>
                          </a:lnTo>
                          <a:lnTo>
                            <a:pt x="0" y="212"/>
                          </a:lnTo>
                          <a:lnTo>
                            <a:pt x="16" y="251"/>
                          </a:lnTo>
                          <a:lnTo>
                            <a:pt x="32" y="271"/>
                          </a:lnTo>
                          <a:lnTo>
                            <a:pt x="46" y="271"/>
                          </a:lnTo>
                          <a:lnTo>
                            <a:pt x="58" y="271"/>
                          </a:lnTo>
                          <a:lnTo>
                            <a:pt x="63" y="280"/>
                          </a:lnTo>
                          <a:lnTo>
                            <a:pt x="50" y="290"/>
                          </a:lnTo>
                          <a:lnTo>
                            <a:pt x="50" y="303"/>
                          </a:lnTo>
                          <a:lnTo>
                            <a:pt x="58" y="321"/>
                          </a:lnTo>
                          <a:lnTo>
                            <a:pt x="71" y="338"/>
                          </a:lnTo>
                          <a:lnTo>
                            <a:pt x="79" y="345"/>
                          </a:lnTo>
                          <a:lnTo>
                            <a:pt x="84" y="334"/>
                          </a:lnTo>
                          <a:lnTo>
                            <a:pt x="95" y="331"/>
                          </a:lnTo>
                          <a:lnTo>
                            <a:pt x="109" y="342"/>
                          </a:lnTo>
                          <a:lnTo>
                            <a:pt x="112" y="334"/>
                          </a:lnTo>
                          <a:lnTo>
                            <a:pt x="134" y="335"/>
                          </a:lnTo>
                          <a:lnTo>
                            <a:pt x="166" y="339"/>
                          </a:lnTo>
                          <a:lnTo>
                            <a:pt x="189" y="346"/>
                          </a:lnTo>
                          <a:lnTo>
                            <a:pt x="198" y="356"/>
                          </a:lnTo>
                          <a:lnTo>
                            <a:pt x="210" y="370"/>
                          </a:lnTo>
                          <a:lnTo>
                            <a:pt x="217" y="378"/>
                          </a:lnTo>
                          <a:lnTo>
                            <a:pt x="226" y="370"/>
                          </a:lnTo>
                          <a:lnTo>
                            <a:pt x="239" y="369"/>
                          </a:lnTo>
                          <a:lnTo>
                            <a:pt x="260" y="383"/>
                          </a:lnTo>
                          <a:lnTo>
                            <a:pt x="282" y="404"/>
                          </a:lnTo>
                          <a:lnTo>
                            <a:pt x="289" y="399"/>
                          </a:lnTo>
                          <a:lnTo>
                            <a:pt x="291" y="384"/>
                          </a:lnTo>
                          <a:lnTo>
                            <a:pt x="291" y="367"/>
                          </a:lnTo>
                          <a:lnTo>
                            <a:pt x="289" y="350"/>
                          </a:lnTo>
                          <a:lnTo>
                            <a:pt x="278" y="334"/>
                          </a:lnTo>
                          <a:lnTo>
                            <a:pt x="271" y="338"/>
                          </a:lnTo>
                          <a:lnTo>
                            <a:pt x="253" y="329"/>
                          </a:lnTo>
                          <a:lnTo>
                            <a:pt x="225" y="308"/>
                          </a:lnTo>
                          <a:lnTo>
                            <a:pt x="217" y="300"/>
                          </a:lnTo>
                          <a:lnTo>
                            <a:pt x="197" y="299"/>
                          </a:lnTo>
                          <a:lnTo>
                            <a:pt x="187" y="292"/>
                          </a:lnTo>
                          <a:lnTo>
                            <a:pt x="187" y="285"/>
                          </a:lnTo>
                          <a:lnTo>
                            <a:pt x="198" y="273"/>
                          </a:lnTo>
                          <a:lnTo>
                            <a:pt x="203" y="269"/>
                          </a:lnTo>
                          <a:lnTo>
                            <a:pt x="196" y="260"/>
                          </a:lnTo>
                          <a:lnTo>
                            <a:pt x="191" y="246"/>
                          </a:lnTo>
                          <a:lnTo>
                            <a:pt x="196" y="240"/>
                          </a:lnTo>
                          <a:lnTo>
                            <a:pt x="211" y="255"/>
                          </a:lnTo>
                          <a:lnTo>
                            <a:pt x="225" y="262"/>
                          </a:lnTo>
                          <a:lnTo>
                            <a:pt x="225" y="248"/>
                          </a:lnTo>
                          <a:lnTo>
                            <a:pt x="217" y="233"/>
                          </a:lnTo>
                          <a:lnTo>
                            <a:pt x="198" y="211"/>
                          </a:lnTo>
                          <a:lnTo>
                            <a:pt x="180" y="181"/>
                          </a:lnTo>
                          <a:lnTo>
                            <a:pt x="177" y="167"/>
                          </a:lnTo>
                          <a:lnTo>
                            <a:pt x="176" y="153"/>
                          </a:lnTo>
                          <a:lnTo>
                            <a:pt x="172" y="139"/>
                          </a:lnTo>
                          <a:lnTo>
                            <a:pt x="170" y="125"/>
                          </a:lnTo>
                          <a:lnTo>
                            <a:pt x="184" y="121"/>
                          </a:lnTo>
                          <a:lnTo>
                            <a:pt x="182" y="131"/>
                          </a:lnTo>
                          <a:lnTo>
                            <a:pt x="193" y="145"/>
                          </a:lnTo>
                          <a:lnTo>
                            <a:pt x="201" y="145"/>
                          </a:lnTo>
                          <a:lnTo>
                            <a:pt x="198" y="153"/>
                          </a:lnTo>
                          <a:lnTo>
                            <a:pt x="236" y="190"/>
                          </a:lnTo>
                          <a:lnTo>
                            <a:pt x="238" y="184"/>
                          </a:lnTo>
                          <a:lnTo>
                            <a:pt x="231" y="167"/>
                          </a:lnTo>
                          <a:lnTo>
                            <a:pt x="242" y="163"/>
                          </a:lnTo>
                          <a:lnTo>
                            <a:pt x="260" y="170"/>
                          </a:lnTo>
                          <a:lnTo>
                            <a:pt x="268" y="184"/>
                          </a:lnTo>
                          <a:lnTo>
                            <a:pt x="271" y="174"/>
                          </a:lnTo>
                          <a:lnTo>
                            <a:pt x="257" y="159"/>
                          </a:lnTo>
                          <a:lnTo>
                            <a:pt x="260" y="150"/>
                          </a:lnTo>
                          <a:lnTo>
                            <a:pt x="268" y="146"/>
                          </a:lnTo>
                          <a:lnTo>
                            <a:pt x="295" y="159"/>
                          </a:lnTo>
                          <a:lnTo>
                            <a:pt x="301" y="155"/>
                          </a:lnTo>
                          <a:lnTo>
                            <a:pt x="299" y="142"/>
                          </a:lnTo>
                          <a:lnTo>
                            <a:pt x="287" y="135"/>
                          </a:lnTo>
                          <a:lnTo>
                            <a:pt x="268" y="127"/>
                          </a:lnTo>
                          <a:lnTo>
                            <a:pt x="257" y="117"/>
                          </a:lnTo>
                          <a:lnTo>
                            <a:pt x="256" y="110"/>
                          </a:lnTo>
                          <a:lnTo>
                            <a:pt x="260" y="102"/>
                          </a:lnTo>
                          <a:lnTo>
                            <a:pt x="285" y="99"/>
                          </a:lnTo>
                          <a:lnTo>
                            <a:pt x="312" y="90"/>
                          </a:lnTo>
                          <a:lnTo>
                            <a:pt x="331" y="92"/>
                          </a:lnTo>
                          <a:lnTo>
                            <a:pt x="366" y="85"/>
                          </a:lnTo>
                          <a:lnTo>
                            <a:pt x="372" y="81"/>
                          </a:lnTo>
                          <a:lnTo>
                            <a:pt x="396" y="90"/>
                          </a:lnTo>
                          <a:lnTo>
                            <a:pt x="415" y="100"/>
                          </a:lnTo>
                          <a:lnTo>
                            <a:pt x="425" y="79"/>
                          </a:lnTo>
                          <a:lnTo>
                            <a:pt x="442" y="55"/>
                          </a:lnTo>
                          <a:lnTo>
                            <a:pt x="448" y="50"/>
                          </a:lnTo>
                          <a:lnTo>
                            <a:pt x="451" y="8"/>
                          </a:lnTo>
                          <a:lnTo>
                            <a:pt x="448" y="5"/>
                          </a:lnTo>
                          <a:lnTo>
                            <a:pt x="438" y="0"/>
                          </a:lnTo>
                          <a:lnTo>
                            <a:pt x="427" y="0"/>
                          </a:lnTo>
                          <a:lnTo>
                            <a:pt x="421" y="5"/>
                          </a:lnTo>
                          <a:lnTo>
                            <a:pt x="421" y="20"/>
                          </a:lnTo>
                          <a:lnTo>
                            <a:pt x="422" y="33"/>
                          </a:lnTo>
                          <a:lnTo>
                            <a:pt x="407" y="36"/>
                          </a:lnTo>
                          <a:lnTo>
                            <a:pt x="396" y="44"/>
                          </a:lnTo>
                          <a:lnTo>
                            <a:pt x="387" y="46"/>
                          </a:lnTo>
                          <a:lnTo>
                            <a:pt x="362" y="40"/>
                          </a:lnTo>
                          <a:lnTo>
                            <a:pt x="354" y="33"/>
                          </a:lnTo>
                          <a:lnTo>
                            <a:pt x="340" y="41"/>
                          </a:lnTo>
                          <a:lnTo>
                            <a:pt x="320" y="20"/>
                          </a:lnTo>
                          <a:lnTo>
                            <a:pt x="299" y="36"/>
                          </a:lnTo>
                          <a:lnTo>
                            <a:pt x="282" y="46"/>
                          </a:lnTo>
                          <a:lnTo>
                            <a:pt x="267" y="54"/>
                          </a:lnTo>
                          <a:lnTo>
                            <a:pt x="242" y="58"/>
                          </a:lnTo>
                          <a:lnTo>
                            <a:pt x="225" y="62"/>
                          </a:lnTo>
                          <a:lnTo>
                            <a:pt x="211" y="62"/>
                          </a:lnTo>
                          <a:lnTo>
                            <a:pt x="205" y="65"/>
                          </a:lnTo>
                          <a:lnTo>
                            <a:pt x="191" y="81"/>
                          </a:lnTo>
                          <a:lnTo>
                            <a:pt x="180" y="81"/>
                          </a:lnTo>
                          <a:lnTo>
                            <a:pt x="159" y="85"/>
                          </a:lnTo>
                          <a:lnTo>
                            <a:pt x="141" y="83"/>
                          </a:lnTo>
                          <a:lnTo>
                            <a:pt x="131" y="100"/>
                          </a:lnTo>
                          <a:lnTo>
                            <a:pt x="116" y="102"/>
                          </a:lnTo>
                          <a:lnTo>
                            <a:pt x="102" y="100"/>
                          </a:lnTo>
                          <a:lnTo>
                            <a:pt x="91" y="99"/>
                          </a:lnTo>
                        </a:path>
                      </a:pathLst>
                    </a:custGeom>
                    <a:solidFill>
                      <a:srgbClr val="0099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117" y="4038"/>
                      <a:ext cx="211" cy="57"/>
                    </a:xfrm>
                    <a:custGeom>
                      <a:avLst/>
                      <a:gdLst>
                        <a:gd name="T0" fmla="*/ 43 w 211"/>
                        <a:gd name="T1" fmla="*/ 11 h 57"/>
                        <a:gd name="T2" fmla="*/ 58 w 211"/>
                        <a:gd name="T3" fmla="*/ 4 h 57"/>
                        <a:gd name="T4" fmla="*/ 65 w 211"/>
                        <a:gd name="T5" fmla="*/ 11 h 57"/>
                        <a:gd name="T6" fmla="*/ 72 w 211"/>
                        <a:gd name="T7" fmla="*/ 14 h 57"/>
                        <a:gd name="T8" fmla="*/ 84 w 211"/>
                        <a:gd name="T9" fmla="*/ 7 h 57"/>
                        <a:gd name="T10" fmla="*/ 91 w 211"/>
                        <a:gd name="T11" fmla="*/ 4 h 57"/>
                        <a:gd name="T12" fmla="*/ 124 w 211"/>
                        <a:gd name="T13" fmla="*/ 7 h 57"/>
                        <a:gd name="T14" fmla="*/ 156 w 211"/>
                        <a:gd name="T15" fmla="*/ 5 h 57"/>
                        <a:gd name="T16" fmla="*/ 166 w 211"/>
                        <a:gd name="T17" fmla="*/ 15 h 57"/>
                        <a:gd name="T18" fmla="*/ 166 w 211"/>
                        <a:gd name="T19" fmla="*/ 21 h 57"/>
                        <a:gd name="T20" fmla="*/ 190 w 211"/>
                        <a:gd name="T21" fmla="*/ 18 h 57"/>
                        <a:gd name="T22" fmla="*/ 203 w 211"/>
                        <a:gd name="T23" fmla="*/ 19 h 57"/>
                        <a:gd name="T24" fmla="*/ 210 w 211"/>
                        <a:gd name="T25" fmla="*/ 26 h 57"/>
                        <a:gd name="T26" fmla="*/ 203 w 211"/>
                        <a:gd name="T27" fmla="*/ 36 h 57"/>
                        <a:gd name="T28" fmla="*/ 182 w 211"/>
                        <a:gd name="T29" fmla="*/ 35 h 57"/>
                        <a:gd name="T30" fmla="*/ 169 w 211"/>
                        <a:gd name="T31" fmla="*/ 43 h 57"/>
                        <a:gd name="T32" fmla="*/ 145 w 211"/>
                        <a:gd name="T33" fmla="*/ 43 h 57"/>
                        <a:gd name="T34" fmla="*/ 123 w 211"/>
                        <a:gd name="T35" fmla="*/ 51 h 57"/>
                        <a:gd name="T36" fmla="*/ 102 w 211"/>
                        <a:gd name="T37" fmla="*/ 56 h 57"/>
                        <a:gd name="T38" fmla="*/ 86 w 211"/>
                        <a:gd name="T39" fmla="*/ 47 h 57"/>
                        <a:gd name="T40" fmla="*/ 65 w 211"/>
                        <a:gd name="T41" fmla="*/ 35 h 57"/>
                        <a:gd name="T42" fmla="*/ 44 w 211"/>
                        <a:gd name="T43" fmla="*/ 35 h 57"/>
                        <a:gd name="T44" fmla="*/ 16 w 211"/>
                        <a:gd name="T45" fmla="*/ 29 h 57"/>
                        <a:gd name="T46" fmla="*/ 7 w 211"/>
                        <a:gd name="T47" fmla="*/ 21 h 57"/>
                        <a:gd name="T48" fmla="*/ 0 w 211"/>
                        <a:gd name="T49" fmla="*/ 5 h 57"/>
                        <a:gd name="T50" fmla="*/ 4 w 211"/>
                        <a:gd name="T51" fmla="*/ 0 h 57"/>
                        <a:gd name="T52" fmla="*/ 26 w 211"/>
                        <a:gd name="T53" fmla="*/ 4 h 57"/>
                        <a:gd name="T54" fmla="*/ 43 w 211"/>
                        <a:gd name="T55" fmla="*/ 11 h 57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0" t="0" r="r" b="b"/>
                      <a:pathLst>
                        <a:path w="211" h="57">
                          <a:moveTo>
                            <a:pt x="43" y="11"/>
                          </a:moveTo>
                          <a:lnTo>
                            <a:pt x="58" y="4"/>
                          </a:lnTo>
                          <a:lnTo>
                            <a:pt x="65" y="11"/>
                          </a:lnTo>
                          <a:lnTo>
                            <a:pt x="72" y="14"/>
                          </a:lnTo>
                          <a:lnTo>
                            <a:pt x="84" y="7"/>
                          </a:lnTo>
                          <a:lnTo>
                            <a:pt x="91" y="4"/>
                          </a:lnTo>
                          <a:lnTo>
                            <a:pt x="124" y="7"/>
                          </a:lnTo>
                          <a:lnTo>
                            <a:pt x="156" y="5"/>
                          </a:lnTo>
                          <a:lnTo>
                            <a:pt x="166" y="15"/>
                          </a:lnTo>
                          <a:lnTo>
                            <a:pt x="166" y="21"/>
                          </a:lnTo>
                          <a:lnTo>
                            <a:pt x="190" y="18"/>
                          </a:lnTo>
                          <a:lnTo>
                            <a:pt x="203" y="19"/>
                          </a:lnTo>
                          <a:lnTo>
                            <a:pt x="210" y="26"/>
                          </a:lnTo>
                          <a:lnTo>
                            <a:pt x="203" y="36"/>
                          </a:lnTo>
                          <a:lnTo>
                            <a:pt x="182" y="35"/>
                          </a:lnTo>
                          <a:lnTo>
                            <a:pt x="169" y="43"/>
                          </a:lnTo>
                          <a:lnTo>
                            <a:pt x="145" y="43"/>
                          </a:lnTo>
                          <a:lnTo>
                            <a:pt x="123" y="51"/>
                          </a:lnTo>
                          <a:lnTo>
                            <a:pt x="102" y="56"/>
                          </a:lnTo>
                          <a:lnTo>
                            <a:pt x="86" y="47"/>
                          </a:lnTo>
                          <a:lnTo>
                            <a:pt x="65" y="35"/>
                          </a:lnTo>
                          <a:lnTo>
                            <a:pt x="44" y="35"/>
                          </a:lnTo>
                          <a:lnTo>
                            <a:pt x="16" y="29"/>
                          </a:lnTo>
                          <a:lnTo>
                            <a:pt x="7" y="21"/>
                          </a:lnTo>
                          <a:lnTo>
                            <a:pt x="0" y="5"/>
                          </a:lnTo>
                          <a:lnTo>
                            <a:pt x="4" y="0"/>
                          </a:lnTo>
                          <a:lnTo>
                            <a:pt x="26" y="4"/>
                          </a:lnTo>
                          <a:lnTo>
                            <a:pt x="43" y="11"/>
                          </a:lnTo>
                        </a:path>
                      </a:pathLst>
                    </a:custGeom>
                    <a:solidFill>
                      <a:srgbClr val="0099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4206" y="3624"/>
                      <a:ext cx="32" cy="30"/>
                    </a:xfrm>
                    <a:custGeom>
                      <a:avLst/>
                      <a:gdLst>
                        <a:gd name="T0" fmla="*/ 31 w 32"/>
                        <a:gd name="T1" fmla="*/ 0 h 30"/>
                        <a:gd name="T2" fmla="*/ 11 w 32"/>
                        <a:gd name="T3" fmla="*/ 0 h 30"/>
                        <a:gd name="T4" fmla="*/ 1 w 32"/>
                        <a:gd name="T5" fmla="*/ 5 h 30"/>
                        <a:gd name="T6" fmla="*/ 0 w 32"/>
                        <a:gd name="T7" fmla="*/ 15 h 30"/>
                        <a:gd name="T8" fmla="*/ 0 w 32"/>
                        <a:gd name="T9" fmla="*/ 26 h 30"/>
                        <a:gd name="T10" fmla="*/ 8 w 32"/>
                        <a:gd name="T11" fmla="*/ 29 h 30"/>
                        <a:gd name="T12" fmla="*/ 26 w 32"/>
                        <a:gd name="T13" fmla="*/ 16 h 30"/>
                        <a:gd name="T14" fmla="*/ 31 w 32"/>
                        <a:gd name="T15" fmla="*/ 0 h 3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2" h="30">
                          <a:moveTo>
                            <a:pt x="31" y="0"/>
                          </a:moveTo>
                          <a:lnTo>
                            <a:pt x="11" y="0"/>
                          </a:lnTo>
                          <a:lnTo>
                            <a:pt x="1" y="5"/>
                          </a:lnTo>
                          <a:lnTo>
                            <a:pt x="0" y="15"/>
                          </a:lnTo>
                          <a:lnTo>
                            <a:pt x="0" y="26"/>
                          </a:lnTo>
                          <a:lnTo>
                            <a:pt x="8" y="29"/>
                          </a:lnTo>
                          <a:lnTo>
                            <a:pt x="26" y="16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solidFill>
                      <a:srgbClr val="0099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421" y="3900"/>
                      <a:ext cx="45" cy="24"/>
                    </a:xfrm>
                    <a:custGeom>
                      <a:avLst/>
                      <a:gdLst>
                        <a:gd name="T0" fmla="*/ 44 w 45"/>
                        <a:gd name="T1" fmla="*/ 6 h 24"/>
                        <a:gd name="T2" fmla="*/ 24 w 45"/>
                        <a:gd name="T3" fmla="*/ 23 h 24"/>
                        <a:gd name="T4" fmla="*/ 9 w 45"/>
                        <a:gd name="T5" fmla="*/ 23 h 24"/>
                        <a:gd name="T6" fmla="*/ 0 w 45"/>
                        <a:gd name="T7" fmla="*/ 14 h 24"/>
                        <a:gd name="T8" fmla="*/ 7 w 45"/>
                        <a:gd name="T9" fmla="*/ 2 h 24"/>
                        <a:gd name="T10" fmla="*/ 28 w 45"/>
                        <a:gd name="T11" fmla="*/ 0 h 24"/>
                        <a:gd name="T12" fmla="*/ 44 w 45"/>
                        <a:gd name="T13" fmla="*/ 6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5" h="24">
                          <a:moveTo>
                            <a:pt x="44" y="6"/>
                          </a:moveTo>
                          <a:lnTo>
                            <a:pt x="24" y="23"/>
                          </a:lnTo>
                          <a:lnTo>
                            <a:pt x="9" y="23"/>
                          </a:lnTo>
                          <a:lnTo>
                            <a:pt x="0" y="14"/>
                          </a:lnTo>
                          <a:lnTo>
                            <a:pt x="7" y="2"/>
                          </a:lnTo>
                          <a:lnTo>
                            <a:pt x="28" y="0"/>
                          </a:lnTo>
                          <a:lnTo>
                            <a:pt x="44" y="6"/>
                          </a:lnTo>
                        </a:path>
                      </a:pathLst>
                    </a:custGeom>
                    <a:solidFill>
                      <a:srgbClr val="0099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8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4426" y="3953"/>
                      <a:ext cx="46" cy="36"/>
                    </a:xfrm>
                    <a:custGeom>
                      <a:avLst/>
                      <a:gdLst>
                        <a:gd name="T0" fmla="*/ 45 w 46"/>
                        <a:gd name="T1" fmla="*/ 0 h 36"/>
                        <a:gd name="T2" fmla="*/ 45 w 46"/>
                        <a:gd name="T3" fmla="*/ 11 h 36"/>
                        <a:gd name="T4" fmla="*/ 16 w 46"/>
                        <a:gd name="T5" fmla="*/ 29 h 36"/>
                        <a:gd name="T6" fmla="*/ 5 w 46"/>
                        <a:gd name="T7" fmla="*/ 35 h 36"/>
                        <a:gd name="T8" fmla="*/ 0 w 46"/>
                        <a:gd name="T9" fmla="*/ 32 h 36"/>
                        <a:gd name="T10" fmla="*/ 4 w 46"/>
                        <a:gd name="T11" fmla="*/ 19 h 36"/>
                        <a:gd name="T12" fmla="*/ 23 w 46"/>
                        <a:gd name="T13" fmla="*/ 7 h 36"/>
                        <a:gd name="T14" fmla="*/ 45 w 46"/>
                        <a:gd name="T15" fmla="*/ 0 h 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6" h="36">
                          <a:moveTo>
                            <a:pt x="45" y="0"/>
                          </a:moveTo>
                          <a:lnTo>
                            <a:pt x="45" y="11"/>
                          </a:lnTo>
                          <a:lnTo>
                            <a:pt x="16" y="29"/>
                          </a:lnTo>
                          <a:lnTo>
                            <a:pt x="5" y="35"/>
                          </a:lnTo>
                          <a:lnTo>
                            <a:pt x="0" y="32"/>
                          </a:lnTo>
                          <a:lnTo>
                            <a:pt x="4" y="19"/>
                          </a:lnTo>
                          <a:lnTo>
                            <a:pt x="23" y="7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solidFill>
                      <a:srgbClr val="0099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82" name="Freeform 35"/>
                  <p:cNvSpPr>
                    <a:spLocks/>
                  </p:cNvSpPr>
                  <p:nvPr/>
                </p:nvSpPr>
                <p:spPr bwMode="auto">
                  <a:xfrm>
                    <a:off x="3880" y="3381"/>
                    <a:ext cx="54" cy="40"/>
                  </a:xfrm>
                  <a:custGeom>
                    <a:avLst/>
                    <a:gdLst>
                      <a:gd name="T0" fmla="*/ 14 w 56"/>
                      <a:gd name="T1" fmla="*/ 0 h 40"/>
                      <a:gd name="T2" fmla="*/ 29 w 56"/>
                      <a:gd name="T3" fmla="*/ 26 h 40"/>
                      <a:gd name="T4" fmla="*/ 27 w 56"/>
                      <a:gd name="T5" fmla="*/ 34 h 40"/>
                      <a:gd name="T6" fmla="*/ 17 w 56"/>
                      <a:gd name="T7" fmla="*/ 39 h 40"/>
                      <a:gd name="T8" fmla="*/ 14 w 56"/>
                      <a:gd name="T9" fmla="*/ 29 h 40"/>
                      <a:gd name="T10" fmla="*/ 14 w 56"/>
                      <a:gd name="T11" fmla="*/ 25 h 40"/>
                      <a:gd name="T12" fmla="*/ 14 w 56"/>
                      <a:gd name="T13" fmla="*/ 29 h 40"/>
                      <a:gd name="T14" fmla="*/ 11 w 56"/>
                      <a:gd name="T15" fmla="*/ 22 h 40"/>
                      <a:gd name="T16" fmla="*/ 7 w 56"/>
                      <a:gd name="T17" fmla="*/ 18 h 40"/>
                      <a:gd name="T18" fmla="*/ 12 w 56"/>
                      <a:gd name="T19" fmla="*/ 13 h 40"/>
                      <a:gd name="T20" fmla="*/ 1 w 56"/>
                      <a:gd name="T21" fmla="*/ 19 h 40"/>
                      <a:gd name="T22" fmla="*/ 0 w 56"/>
                      <a:gd name="T23" fmla="*/ 13 h 40"/>
                      <a:gd name="T24" fmla="*/ 14 w 56"/>
                      <a:gd name="T25" fmla="*/ 6 h 40"/>
                      <a:gd name="T26" fmla="*/ 14 w 56"/>
                      <a:gd name="T27" fmla="*/ 0 h 4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56" h="40">
                        <a:moveTo>
                          <a:pt x="29" y="0"/>
                        </a:moveTo>
                        <a:lnTo>
                          <a:pt x="55" y="26"/>
                        </a:lnTo>
                        <a:lnTo>
                          <a:pt x="50" y="34"/>
                        </a:lnTo>
                        <a:lnTo>
                          <a:pt x="36" y="39"/>
                        </a:lnTo>
                        <a:lnTo>
                          <a:pt x="33" y="29"/>
                        </a:lnTo>
                        <a:lnTo>
                          <a:pt x="29" y="25"/>
                        </a:lnTo>
                        <a:lnTo>
                          <a:pt x="21" y="29"/>
                        </a:lnTo>
                        <a:lnTo>
                          <a:pt x="11" y="22"/>
                        </a:lnTo>
                        <a:lnTo>
                          <a:pt x="7" y="18"/>
                        </a:lnTo>
                        <a:lnTo>
                          <a:pt x="12" y="13"/>
                        </a:lnTo>
                        <a:lnTo>
                          <a:pt x="1" y="19"/>
                        </a:lnTo>
                        <a:lnTo>
                          <a:pt x="0" y="13"/>
                        </a:lnTo>
                        <a:lnTo>
                          <a:pt x="15" y="6"/>
                        </a:lnTo>
                        <a:lnTo>
                          <a:pt x="29" y="0"/>
                        </a:lnTo>
                      </a:path>
                    </a:pathLst>
                  </a:custGeom>
                  <a:solidFill>
                    <a:srgbClr val="0099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78" name="Freeform 36"/>
              <p:cNvSpPr>
                <a:spLocks/>
              </p:cNvSpPr>
              <p:nvPr/>
            </p:nvSpPr>
            <p:spPr bwMode="auto">
              <a:xfrm>
                <a:off x="3515" y="1617"/>
                <a:ext cx="376" cy="204"/>
              </a:xfrm>
              <a:custGeom>
                <a:avLst/>
                <a:gdLst>
                  <a:gd name="T0" fmla="*/ 1788735205 w 390"/>
                  <a:gd name="T1" fmla="*/ 2147483647 h 204"/>
                  <a:gd name="T2" fmla="*/ 1788735205 w 390"/>
                  <a:gd name="T3" fmla="*/ 2147483647 h 204"/>
                  <a:gd name="T4" fmla="*/ 1788735205 w 390"/>
                  <a:gd name="T5" fmla="*/ 2147483647 h 204"/>
                  <a:gd name="T6" fmla="*/ 1788735205 w 390"/>
                  <a:gd name="T7" fmla="*/ 2147483647 h 204"/>
                  <a:gd name="T8" fmla="*/ 1788735205 w 390"/>
                  <a:gd name="T9" fmla="*/ 2147483647 h 204"/>
                  <a:gd name="T10" fmla="*/ 1788735205 w 390"/>
                  <a:gd name="T11" fmla="*/ 2147483647 h 204"/>
                  <a:gd name="T12" fmla="*/ 0 w 390"/>
                  <a:gd name="T13" fmla="*/ 2147483647 h 204"/>
                  <a:gd name="T14" fmla="*/ 1788735205 w 390"/>
                  <a:gd name="T15" fmla="*/ 2147483647 h 204"/>
                  <a:gd name="T16" fmla="*/ 1788735205 w 390"/>
                  <a:gd name="T17" fmla="*/ 2147483647 h 204"/>
                  <a:gd name="T18" fmla="*/ 1788735205 w 390"/>
                  <a:gd name="T19" fmla="*/ 2147483647 h 204"/>
                  <a:gd name="T20" fmla="*/ 1788735205 w 390"/>
                  <a:gd name="T21" fmla="*/ 2147483647 h 204"/>
                  <a:gd name="T22" fmla="*/ 1788735205 w 390"/>
                  <a:gd name="T23" fmla="*/ 2147483647 h 204"/>
                  <a:gd name="T24" fmla="*/ 1788735205 w 390"/>
                  <a:gd name="T25" fmla="*/ 2147483647 h 204"/>
                  <a:gd name="T26" fmla="*/ 1788735205 w 390"/>
                  <a:gd name="T27" fmla="*/ 2147483647 h 204"/>
                  <a:gd name="T28" fmla="*/ 1788735205 w 390"/>
                  <a:gd name="T29" fmla="*/ 2147483647 h 204"/>
                  <a:gd name="T30" fmla="*/ 1788735205 w 390"/>
                  <a:gd name="T31" fmla="*/ 2147483647 h 204"/>
                  <a:gd name="T32" fmla="*/ 1788735205 w 390"/>
                  <a:gd name="T33" fmla="*/ 2147483647 h 204"/>
                  <a:gd name="T34" fmla="*/ 1788735205 w 390"/>
                  <a:gd name="T35" fmla="*/ 2147483647 h 204"/>
                  <a:gd name="T36" fmla="*/ 1788735205 w 390"/>
                  <a:gd name="T37" fmla="*/ 2147483647 h 204"/>
                  <a:gd name="T38" fmla="*/ 1788735205 w 390"/>
                  <a:gd name="T39" fmla="*/ 2147483647 h 204"/>
                  <a:gd name="T40" fmla="*/ 1788735205 w 390"/>
                  <a:gd name="T41" fmla="*/ 2147483647 h 204"/>
                  <a:gd name="T42" fmla="*/ 1788735205 w 390"/>
                  <a:gd name="T43" fmla="*/ 2147483647 h 204"/>
                  <a:gd name="T44" fmla="*/ 1788735205 w 390"/>
                  <a:gd name="T45" fmla="*/ 2147483647 h 204"/>
                  <a:gd name="T46" fmla="*/ 1788735205 w 390"/>
                  <a:gd name="T47" fmla="*/ 2147483647 h 204"/>
                  <a:gd name="T48" fmla="*/ 1788735205 w 390"/>
                  <a:gd name="T49" fmla="*/ 2147483647 h 204"/>
                  <a:gd name="T50" fmla="*/ 1788735205 w 390"/>
                  <a:gd name="T51" fmla="*/ 2147483647 h 204"/>
                  <a:gd name="T52" fmla="*/ 1788735205 w 390"/>
                  <a:gd name="T53" fmla="*/ 2147483647 h 204"/>
                  <a:gd name="T54" fmla="*/ 1788735205 w 390"/>
                  <a:gd name="T55" fmla="*/ 2147483647 h 204"/>
                  <a:gd name="T56" fmla="*/ 1788735205 w 390"/>
                  <a:gd name="T57" fmla="*/ 2147483647 h 204"/>
                  <a:gd name="T58" fmla="*/ 1788735205 w 390"/>
                  <a:gd name="T59" fmla="*/ 0 h 204"/>
                  <a:gd name="T60" fmla="*/ 1788735205 w 390"/>
                  <a:gd name="T61" fmla="*/ 2147483647 h 204"/>
                  <a:gd name="T62" fmla="*/ 1788735205 w 390"/>
                  <a:gd name="T63" fmla="*/ 2147483647 h 204"/>
                  <a:gd name="T64" fmla="*/ 1788735205 w 390"/>
                  <a:gd name="T65" fmla="*/ 2147483647 h 204"/>
                  <a:gd name="T66" fmla="*/ 1788735205 w 390"/>
                  <a:gd name="T67" fmla="*/ 2147483647 h 204"/>
                  <a:gd name="T68" fmla="*/ 1788735205 w 390"/>
                  <a:gd name="T69" fmla="*/ 2147483647 h 2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90" h="204">
                    <a:moveTo>
                      <a:pt x="114" y="79"/>
                    </a:moveTo>
                    <a:lnTo>
                      <a:pt x="95" y="68"/>
                    </a:lnTo>
                    <a:lnTo>
                      <a:pt x="90" y="54"/>
                    </a:lnTo>
                    <a:lnTo>
                      <a:pt x="86" y="40"/>
                    </a:lnTo>
                    <a:lnTo>
                      <a:pt x="78" y="26"/>
                    </a:lnTo>
                    <a:lnTo>
                      <a:pt x="61" y="26"/>
                    </a:lnTo>
                    <a:lnTo>
                      <a:pt x="50" y="33"/>
                    </a:lnTo>
                    <a:lnTo>
                      <a:pt x="34" y="47"/>
                    </a:lnTo>
                    <a:lnTo>
                      <a:pt x="15" y="84"/>
                    </a:lnTo>
                    <a:lnTo>
                      <a:pt x="18" y="93"/>
                    </a:lnTo>
                    <a:lnTo>
                      <a:pt x="18" y="102"/>
                    </a:lnTo>
                    <a:lnTo>
                      <a:pt x="13" y="109"/>
                    </a:lnTo>
                    <a:lnTo>
                      <a:pt x="6" y="116"/>
                    </a:lnTo>
                    <a:lnTo>
                      <a:pt x="0" y="124"/>
                    </a:lnTo>
                    <a:lnTo>
                      <a:pt x="4" y="134"/>
                    </a:lnTo>
                    <a:lnTo>
                      <a:pt x="4" y="156"/>
                    </a:lnTo>
                    <a:lnTo>
                      <a:pt x="6" y="173"/>
                    </a:lnTo>
                    <a:lnTo>
                      <a:pt x="15" y="177"/>
                    </a:lnTo>
                    <a:lnTo>
                      <a:pt x="32" y="170"/>
                    </a:lnTo>
                    <a:lnTo>
                      <a:pt x="50" y="159"/>
                    </a:lnTo>
                    <a:lnTo>
                      <a:pt x="58" y="152"/>
                    </a:lnTo>
                    <a:lnTo>
                      <a:pt x="74" y="156"/>
                    </a:lnTo>
                    <a:lnTo>
                      <a:pt x="89" y="159"/>
                    </a:lnTo>
                    <a:lnTo>
                      <a:pt x="103" y="163"/>
                    </a:lnTo>
                    <a:lnTo>
                      <a:pt x="111" y="168"/>
                    </a:lnTo>
                    <a:lnTo>
                      <a:pt x="132" y="156"/>
                    </a:lnTo>
                    <a:lnTo>
                      <a:pt x="141" y="156"/>
                    </a:lnTo>
                    <a:lnTo>
                      <a:pt x="151" y="161"/>
                    </a:lnTo>
                    <a:lnTo>
                      <a:pt x="165" y="165"/>
                    </a:lnTo>
                    <a:lnTo>
                      <a:pt x="176" y="156"/>
                    </a:lnTo>
                    <a:lnTo>
                      <a:pt x="194" y="152"/>
                    </a:lnTo>
                    <a:lnTo>
                      <a:pt x="205" y="154"/>
                    </a:lnTo>
                    <a:lnTo>
                      <a:pt x="215" y="170"/>
                    </a:lnTo>
                    <a:lnTo>
                      <a:pt x="235" y="173"/>
                    </a:lnTo>
                    <a:lnTo>
                      <a:pt x="258" y="170"/>
                    </a:lnTo>
                    <a:lnTo>
                      <a:pt x="274" y="190"/>
                    </a:lnTo>
                    <a:lnTo>
                      <a:pt x="285" y="200"/>
                    </a:lnTo>
                    <a:lnTo>
                      <a:pt x="298" y="203"/>
                    </a:lnTo>
                    <a:lnTo>
                      <a:pt x="314" y="194"/>
                    </a:lnTo>
                    <a:lnTo>
                      <a:pt x="331" y="193"/>
                    </a:lnTo>
                    <a:lnTo>
                      <a:pt x="344" y="184"/>
                    </a:lnTo>
                    <a:lnTo>
                      <a:pt x="349" y="175"/>
                    </a:lnTo>
                    <a:lnTo>
                      <a:pt x="370" y="152"/>
                    </a:lnTo>
                    <a:lnTo>
                      <a:pt x="382" y="140"/>
                    </a:lnTo>
                    <a:lnTo>
                      <a:pt x="389" y="123"/>
                    </a:lnTo>
                    <a:lnTo>
                      <a:pt x="384" y="95"/>
                    </a:lnTo>
                    <a:lnTo>
                      <a:pt x="375" y="89"/>
                    </a:lnTo>
                    <a:lnTo>
                      <a:pt x="356" y="72"/>
                    </a:lnTo>
                    <a:lnTo>
                      <a:pt x="349" y="54"/>
                    </a:lnTo>
                    <a:lnTo>
                      <a:pt x="342" y="35"/>
                    </a:lnTo>
                    <a:lnTo>
                      <a:pt x="327" y="21"/>
                    </a:lnTo>
                    <a:lnTo>
                      <a:pt x="317" y="19"/>
                    </a:lnTo>
                    <a:lnTo>
                      <a:pt x="285" y="21"/>
                    </a:lnTo>
                    <a:lnTo>
                      <a:pt x="272" y="30"/>
                    </a:lnTo>
                    <a:lnTo>
                      <a:pt x="263" y="35"/>
                    </a:lnTo>
                    <a:lnTo>
                      <a:pt x="246" y="19"/>
                    </a:lnTo>
                    <a:lnTo>
                      <a:pt x="233" y="14"/>
                    </a:lnTo>
                    <a:lnTo>
                      <a:pt x="223" y="4"/>
                    </a:lnTo>
                    <a:lnTo>
                      <a:pt x="216" y="1"/>
                    </a:lnTo>
                    <a:lnTo>
                      <a:pt x="200" y="0"/>
                    </a:lnTo>
                    <a:lnTo>
                      <a:pt x="187" y="4"/>
                    </a:lnTo>
                    <a:lnTo>
                      <a:pt x="174" y="4"/>
                    </a:lnTo>
                    <a:lnTo>
                      <a:pt x="169" y="9"/>
                    </a:lnTo>
                    <a:lnTo>
                      <a:pt x="162" y="19"/>
                    </a:lnTo>
                    <a:lnTo>
                      <a:pt x="162" y="40"/>
                    </a:lnTo>
                    <a:lnTo>
                      <a:pt x="166" y="64"/>
                    </a:lnTo>
                    <a:lnTo>
                      <a:pt x="166" y="74"/>
                    </a:lnTo>
                    <a:lnTo>
                      <a:pt x="151" y="89"/>
                    </a:lnTo>
                    <a:lnTo>
                      <a:pt x="141" y="98"/>
                    </a:lnTo>
                    <a:lnTo>
                      <a:pt x="134" y="88"/>
                    </a:lnTo>
                    <a:lnTo>
                      <a:pt x="114" y="79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4400" y="3285"/>
                <a:ext cx="37" cy="48"/>
              </a:xfrm>
              <a:custGeom>
                <a:avLst/>
                <a:gdLst>
                  <a:gd name="T0" fmla="*/ 1650499704 w 39"/>
                  <a:gd name="T1" fmla="*/ 0 h 48"/>
                  <a:gd name="T2" fmla="*/ 1650499704 w 39"/>
                  <a:gd name="T3" fmla="*/ 2147483647 h 48"/>
                  <a:gd name="T4" fmla="*/ 0 w 39"/>
                  <a:gd name="T5" fmla="*/ 2147483647 h 48"/>
                  <a:gd name="T6" fmla="*/ 0 w 39"/>
                  <a:gd name="T7" fmla="*/ 2147483647 h 48"/>
                  <a:gd name="T8" fmla="*/ 1650499704 w 39"/>
                  <a:gd name="T9" fmla="*/ 2147483647 h 48"/>
                  <a:gd name="T10" fmla="*/ 1650499704 w 39"/>
                  <a:gd name="T11" fmla="*/ 2147483647 h 48"/>
                  <a:gd name="T12" fmla="*/ 1650499704 w 39"/>
                  <a:gd name="T13" fmla="*/ 2147483647 h 48"/>
                  <a:gd name="T14" fmla="*/ 1650499704 w 39"/>
                  <a:gd name="T15" fmla="*/ 2147483647 h 48"/>
                  <a:gd name="T16" fmla="*/ 1650499704 w 39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48">
                    <a:moveTo>
                      <a:pt x="7" y="0"/>
                    </a:moveTo>
                    <a:lnTo>
                      <a:pt x="7" y="13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15" y="42"/>
                    </a:lnTo>
                    <a:lnTo>
                      <a:pt x="26" y="47"/>
                    </a:lnTo>
                    <a:lnTo>
                      <a:pt x="38" y="35"/>
                    </a:lnTo>
                    <a:lnTo>
                      <a:pt x="18" y="13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38"/>
              <p:cNvSpPr>
                <a:spLocks/>
              </p:cNvSpPr>
              <p:nvPr/>
            </p:nvSpPr>
            <p:spPr bwMode="auto">
              <a:xfrm>
                <a:off x="5043" y="3126"/>
                <a:ext cx="75" cy="76"/>
              </a:xfrm>
              <a:custGeom>
                <a:avLst/>
                <a:gdLst>
                  <a:gd name="T0" fmla="*/ 1765075020 w 78"/>
                  <a:gd name="T1" fmla="*/ 2147483647 h 76"/>
                  <a:gd name="T2" fmla="*/ 1765075020 w 78"/>
                  <a:gd name="T3" fmla="*/ 2147483647 h 76"/>
                  <a:gd name="T4" fmla="*/ 1765075020 w 78"/>
                  <a:gd name="T5" fmla="*/ 2147483647 h 76"/>
                  <a:gd name="T6" fmla="*/ 1765075020 w 78"/>
                  <a:gd name="T7" fmla="*/ 2147483647 h 76"/>
                  <a:gd name="T8" fmla="*/ 1765075020 w 78"/>
                  <a:gd name="T9" fmla="*/ 2147483647 h 76"/>
                  <a:gd name="T10" fmla="*/ 1765075020 w 78"/>
                  <a:gd name="T11" fmla="*/ 2147483647 h 76"/>
                  <a:gd name="T12" fmla="*/ 1765075020 w 78"/>
                  <a:gd name="T13" fmla="*/ 2147483647 h 76"/>
                  <a:gd name="T14" fmla="*/ 0 w 78"/>
                  <a:gd name="T15" fmla="*/ 2147483647 h 76"/>
                  <a:gd name="T16" fmla="*/ 1765075020 w 78"/>
                  <a:gd name="T17" fmla="*/ 2147483647 h 76"/>
                  <a:gd name="T18" fmla="*/ 1765075020 w 78"/>
                  <a:gd name="T19" fmla="*/ 2147483647 h 76"/>
                  <a:gd name="T20" fmla="*/ 1765075020 w 78"/>
                  <a:gd name="T21" fmla="*/ 0 h 76"/>
                  <a:gd name="T22" fmla="*/ 1765075020 w 78"/>
                  <a:gd name="T23" fmla="*/ 2147483647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76">
                    <a:moveTo>
                      <a:pt x="77" y="4"/>
                    </a:moveTo>
                    <a:lnTo>
                      <a:pt x="53" y="35"/>
                    </a:lnTo>
                    <a:lnTo>
                      <a:pt x="57" y="55"/>
                    </a:lnTo>
                    <a:lnTo>
                      <a:pt x="57" y="63"/>
                    </a:lnTo>
                    <a:lnTo>
                      <a:pt x="15" y="75"/>
                    </a:lnTo>
                    <a:lnTo>
                      <a:pt x="4" y="70"/>
                    </a:lnTo>
                    <a:lnTo>
                      <a:pt x="4" y="55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0" y="16"/>
                    </a:lnTo>
                    <a:lnTo>
                      <a:pt x="42" y="0"/>
                    </a:lnTo>
                    <a:lnTo>
                      <a:pt x="77" y="4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3290" y="1680"/>
                <a:ext cx="38" cy="98"/>
              </a:xfrm>
              <a:custGeom>
                <a:avLst/>
                <a:gdLst>
                  <a:gd name="T0" fmla="*/ 1661681909 w 40"/>
                  <a:gd name="T1" fmla="*/ 0 h 98"/>
                  <a:gd name="T2" fmla="*/ 1661681909 w 40"/>
                  <a:gd name="T3" fmla="*/ 2147483647 h 98"/>
                  <a:gd name="T4" fmla="*/ 1661681909 w 40"/>
                  <a:gd name="T5" fmla="*/ 2147483647 h 98"/>
                  <a:gd name="T6" fmla="*/ 1661681909 w 40"/>
                  <a:gd name="T7" fmla="*/ 2147483647 h 98"/>
                  <a:gd name="T8" fmla="*/ 1661681909 w 40"/>
                  <a:gd name="T9" fmla="*/ 2147483647 h 98"/>
                  <a:gd name="T10" fmla="*/ 1661681909 w 40"/>
                  <a:gd name="T11" fmla="*/ 2147483647 h 98"/>
                  <a:gd name="T12" fmla="*/ 0 w 40"/>
                  <a:gd name="T13" fmla="*/ 2147483647 h 98"/>
                  <a:gd name="T14" fmla="*/ 1661681909 w 40"/>
                  <a:gd name="T15" fmla="*/ 2147483647 h 98"/>
                  <a:gd name="T16" fmla="*/ 1661681909 w 40"/>
                  <a:gd name="T17" fmla="*/ 2147483647 h 98"/>
                  <a:gd name="T18" fmla="*/ 1661681909 w 4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98">
                    <a:moveTo>
                      <a:pt x="39" y="0"/>
                    </a:moveTo>
                    <a:lnTo>
                      <a:pt x="36" y="32"/>
                    </a:lnTo>
                    <a:lnTo>
                      <a:pt x="25" y="57"/>
                    </a:lnTo>
                    <a:lnTo>
                      <a:pt x="6" y="73"/>
                    </a:lnTo>
                    <a:lnTo>
                      <a:pt x="11" y="89"/>
                    </a:lnTo>
                    <a:lnTo>
                      <a:pt x="4" y="97"/>
                    </a:lnTo>
                    <a:lnTo>
                      <a:pt x="0" y="75"/>
                    </a:lnTo>
                    <a:lnTo>
                      <a:pt x="5" y="60"/>
                    </a:lnTo>
                    <a:lnTo>
                      <a:pt x="11" y="42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0054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3375" y="1636"/>
                <a:ext cx="52" cy="78"/>
              </a:xfrm>
              <a:custGeom>
                <a:avLst/>
                <a:gdLst>
                  <a:gd name="T0" fmla="*/ 1952392971 w 53"/>
                  <a:gd name="T1" fmla="*/ 0 h 78"/>
                  <a:gd name="T2" fmla="*/ 1952392971 w 53"/>
                  <a:gd name="T3" fmla="*/ 0 h 78"/>
                  <a:gd name="T4" fmla="*/ 1952392971 w 53"/>
                  <a:gd name="T5" fmla="*/ 2147483647 h 78"/>
                  <a:gd name="T6" fmla="*/ 1952392971 w 53"/>
                  <a:gd name="T7" fmla="*/ 2147483647 h 78"/>
                  <a:gd name="T8" fmla="*/ 1952392971 w 53"/>
                  <a:gd name="T9" fmla="*/ 2147483647 h 78"/>
                  <a:gd name="T10" fmla="*/ 1952392971 w 53"/>
                  <a:gd name="T11" fmla="*/ 2147483647 h 78"/>
                  <a:gd name="T12" fmla="*/ 1952392971 w 53"/>
                  <a:gd name="T13" fmla="*/ 2147483647 h 78"/>
                  <a:gd name="T14" fmla="*/ 1952392971 w 53"/>
                  <a:gd name="T15" fmla="*/ 2147483647 h 78"/>
                  <a:gd name="T16" fmla="*/ 0 w 53"/>
                  <a:gd name="T17" fmla="*/ 2147483647 h 78"/>
                  <a:gd name="T18" fmla="*/ 0 w 53"/>
                  <a:gd name="T19" fmla="*/ 2147483647 h 78"/>
                  <a:gd name="T20" fmla="*/ 1952392971 w 53"/>
                  <a:gd name="T21" fmla="*/ 2147483647 h 78"/>
                  <a:gd name="T22" fmla="*/ 1952392971 w 53"/>
                  <a:gd name="T23" fmla="*/ 0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" h="78">
                    <a:moveTo>
                      <a:pt x="40" y="0"/>
                    </a:moveTo>
                    <a:lnTo>
                      <a:pt x="52" y="0"/>
                    </a:lnTo>
                    <a:lnTo>
                      <a:pt x="39" y="15"/>
                    </a:lnTo>
                    <a:lnTo>
                      <a:pt x="36" y="28"/>
                    </a:lnTo>
                    <a:lnTo>
                      <a:pt x="40" y="43"/>
                    </a:lnTo>
                    <a:lnTo>
                      <a:pt x="26" y="58"/>
                    </a:lnTo>
                    <a:lnTo>
                      <a:pt x="9" y="77"/>
                    </a:lnTo>
                    <a:lnTo>
                      <a:pt x="5" y="58"/>
                    </a:lnTo>
                    <a:lnTo>
                      <a:pt x="0" y="51"/>
                    </a:lnTo>
                    <a:lnTo>
                      <a:pt x="0" y="37"/>
                    </a:lnTo>
                    <a:lnTo>
                      <a:pt x="15" y="2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0054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" name="Freeform 41"/>
              <p:cNvSpPr>
                <a:spLocks/>
              </p:cNvSpPr>
              <p:nvPr/>
            </p:nvSpPr>
            <p:spPr bwMode="auto">
              <a:xfrm>
                <a:off x="3067" y="603"/>
                <a:ext cx="562" cy="1244"/>
              </a:xfrm>
              <a:custGeom>
                <a:avLst/>
                <a:gdLst>
                  <a:gd name="T0" fmla="*/ 1787593100 w 583"/>
                  <a:gd name="T1" fmla="*/ 2147483647 h 1244"/>
                  <a:gd name="T2" fmla="*/ 1787593100 w 583"/>
                  <a:gd name="T3" fmla="*/ 2147483647 h 1244"/>
                  <a:gd name="T4" fmla="*/ 1787593100 w 583"/>
                  <a:gd name="T5" fmla="*/ 2147483647 h 1244"/>
                  <a:gd name="T6" fmla="*/ 1787593100 w 583"/>
                  <a:gd name="T7" fmla="*/ 2147483647 h 1244"/>
                  <a:gd name="T8" fmla="*/ 1787593100 w 583"/>
                  <a:gd name="T9" fmla="*/ 2147483647 h 1244"/>
                  <a:gd name="T10" fmla="*/ 1787593100 w 583"/>
                  <a:gd name="T11" fmla="*/ 2147483647 h 1244"/>
                  <a:gd name="T12" fmla="*/ 1787593100 w 583"/>
                  <a:gd name="T13" fmla="*/ 2147483647 h 1244"/>
                  <a:gd name="T14" fmla="*/ 1787593100 w 583"/>
                  <a:gd name="T15" fmla="*/ 2147483647 h 1244"/>
                  <a:gd name="T16" fmla="*/ 1787593100 w 583"/>
                  <a:gd name="T17" fmla="*/ 2147483647 h 1244"/>
                  <a:gd name="T18" fmla="*/ 1787593100 w 583"/>
                  <a:gd name="T19" fmla="*/ 2147483647 h 1244"/>
                  <a:gd name="T20" fmla="*/ 1787593100 w 583"/>
                  <a:gd name="T21" fmla="*/ 2147483647 h 1244"/>
                  <a:gd name="T22" fmla="*/ 1787593100 w 583"/>
                  <a:gd name="T23" fmla="*/ 2147483647 h 1244"/>
                  <a:gd name="T24" fmla="*/ 1787593100 w 583"/>
                  <a:gd name="T25" fmla="*/ 2147483647 h 1244"/>
                  <a:gd name="T26" fmla="*/ 1787593100 w 583"/>
                  <a:gd name="T27" fmla="*/ 2147483647 h 1244"/>
                  <a:gd name="T28" fmla="*/ 1787593100 w 583"/>
                  <a:gd name="T29" fmla="*/ 2147483647 h 1244"/>
                  <a:gd name="T30" fmla="*/ 1787593100 w 583"/>
                  <a:gd name="T31" fmla="*/ 2147483647 h 1244"/>
                  <a:gd name="T32" fmla="*/ 1787593100 w 583"/>
                  <a:gd name="T33" fmla="*/ 2147483647 h 1244"/>
                  <a:gd name="T34" fmla="*/ 1787593100 w 583"/>
                  <a:gd name="T35" fmla="*/ 2147483647 h 1244"/>
                  <a:gd name="T36" fmla="*/ 1787593100 w 583"/>
                  <a:gd name="T37" fmla="*/ 2147483647 h 1244"/>
                  <a:gd name="T38" fmla="*/ 1787593100 w 583"/>
                  <a:gd name="T39" fmla="*/ 2147483647 h 1244"/>
                  <a:gd name="T40" fmla="*/ 1787593100 w 583"/>
                  <a:gd name="T41" fmla="*/ 2147483647 h 1244"/>
                  <a:gd name="T42" fmla="*/ 1787593100 w 583"/>
                  <a:gd name="T43" fmla="*/ 2147483647 h 1244"/>
                  <a:gd name="T44" fmla="*/ 1787593100 w 583"/>
                  <a:gd name="T45" fmla="*/ 2147483647 h 1244"/>
                  <a:gd name="T46" fmla="*/ 1787593100 w 583"/>
                  <a:gd name="T47" fmla="*/ 2147483647 h 1244"/>
                  <a:gd name="T48" fmla="*/ 1787593100 w 583"/>
                  <a:gd name="T49" fmla="*/ 2147483647 h 1244"/>
                  <a:gd name="T50" fmla="*/ 1787593100 w 583"/>
                  <a:gd name="T51" fmla="*/ 2147483647 h 1244"/>
                  <a:gd name="T52" fmla="*/ 1787593100 w 583"/>
                  <a:gd name="T53" fmla="*/ 2147483647 h 1244"/>
                  <a:gd name="T54" fmla="*/ 1787593100 w 583"/>
                  <a:gd name="T55" fmla="*/ 2147483647 h 1244"/>
                  <a:gd name="T56" fmla="*/ 1787593100 w 583"/>
                  <a:gd name="T57" fmla="*/ 2147483647 h 1244"/>
                  <a:gd name="T58" fmla="*/ 1787593100 w 583"/>
                  <a:gd name="T59" fmla="*/ 2147483647 h 1244"/>
                  <a:gd name="T60" fmla="*/ 1787593100 w 583"/>
                  <a:gd name="T61" fmla="*/ 2147483647 h 1244"/>
                  <a:gd name="T62" fmla="*/ 1787593100 w 583"/>
                  <a:gd name="T63" fmla="*/ 2147483647 h 1244"/>
                  <a:gd name="T64" fmla="*/ 1787593100 w 583"/>
                  <a:gd name="T65" fmla="*/ 2147483647 h 1244"/>
                  <a:gd name="T66" fmla="*/ 1787593100 w 583"/>
                  <a:gd name="T67" fmla="*/ 2147483647 h 1244"/>
                  <a:gd name="T68" fmla="*/ 1787593100 w 583"/>
                  <a:gd name="T69" fmla="*/ 2147483647 h 1244"/>
                  <a:gd name="T70" fmla="*/ 1787593100 w 583"/>
                  <a:gd name="T71" fmla="*/ 2147483647 h 1244"/>
                  <a:gd name="T72" fmla="*/ 1787593100 w 583"/>
                  <a:gd name="T73" fmla="*/ 2147483647 h 1244"/>
                  <a:gd name="T74" fmla="*/ 1787593100 w 583"/>
                  <a:gd name="T75" fmla="*/ 2147483647 h 1244"/>
                  <a:gd name="T76" fmla="*/ 1787593100 w 583"/>
                  <a:gd name="T77" fmla="*/ 2147483647 h 1244"/>
                  <a:gd name="T78" fmla="*/ 0 w 583"/>
                  <a:gd name="T79" fmla="*/ 2147483647 h 1244"/>
                  <a:gd name="T80" fmla="*/ 1787593100 w 583"/>
                  <a:gd name="T81" fmla="*/ 2147483647 h 1244"/>
                  <a:gd name="T82" fmla="*/ 1787593100 w 583"/>
                  <a:gd name="T83" fmla="*/ 2147483647 h 1244"/>
                  <a:gd name="T84" fmla="*/ 1787593100 w 583"/>
                  <a:gd name="T85" fmla="*/ 2147483647 h 1244"/>
                  <a:gd name="T86" fmla="*/ 1787593100 w 583"/>
                  <a:gd name="T87" fmla="*/ 2147483647 h 1244"/>
                  <a:gd name="T88" fmla="*/ 1787593100 w 583"/>
                  <a:gd name="T89" fmla="*/ 2147483647 h 1244"/>
                  <a:gd name="T90" fmla="*/ 1787593100 w 583"/>
                  <a:gd name="T91" fmla="*/ 2147483647 h 1244"/>
                  <a:gd name="T92" fmla="*/ 1787593100 w 583"/>
                  <a:gd name="T93" fmla="*/ 2147483647 h 1244"/>
                  <a:gd name="T94" fmla="*/ 1787593100 w 583"/>
                  <a:gd name="T95" fmla="*/ 2147483647 h 1244"/>
                  <a:gd name="T96" fmla="*/ 1787593100 w 583"/>
                  <a:gd name="T97" fmla="*/ 2147483647 h 1244"/>
                  <a:gd name="T98" fmla="*/ 1787593100 w 583"/>
                  <a:gd name="T99" fmla="*/ 2147483647 h 1244"/>
                  <a:gd name="T100" fmla="*/ 1787593100 w 583"/>
                  <a:gd name="T101" fmla="*/ 2147483647 h 1244"/>
                  <a:gd name="T102" fmla="*/ 1787593100 w 583"/>
                  <a:gd name="T103" fmla="*/ 2147483647 h 1244"/>
                  <a:gd name="T104" fmla="*/ 1787593100 w 583"/>
                  <a:gd name="T105" fmla="*/ 2147483647 h 1244"/>
                  <a:gd name="T106" fmla="*/ 1787593100 w 583"/>
                  <a:gd name="T107" fmla="*/ 2147483647 h 1244"/>
                  <a:gd name="T108" fmla="*/ 1787593100 w 583"/>
                  <a:gd name="T109" fmla="*/ 2147483647 h 1244"/>
                  <a:gd name="T110" fmla="*/ 1787593100 w 583"/>
                  <a:gd name="T111" fmla="*/ 2147483647 h 1244"/>
                  <a:gd name="T112" fmla="*/ 1787593100 w 583"/>
                  <a:gd name="T113" fmla="*/ 2147483647 h 1244"/>
                  <a:gd name="T114" fmla="*/ 1787593100 w 583"/>
                  <a:gd name="T115" fmla="*/ 0 h 12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83" h="1244">
                    <a:moveTo>
                      <a:pt x="437" y="0"/>
                    </a:moveTo>
                    <a:lnTo>
                      <a:pt x="444" y="2"/>
                    </a:lnTo>
                    <a:lnTo>
                      <a:pt x="456" y="22"/>
                    </a:lnTo>
                    <a:lnTo>
                      <a:pt x="507" y="72"/>
                    </a:lnTo>
                    <a:lnTo>
                      <a:pt x="514" y="60"/>
                    </a:lnTo>
                    <a:lnTo>
                      <a:pt x="535" y="76"/>
                    </a:lnTo>
                    <a:lnTo>
                      <a:pt x="542" y="92"/>
                    </a:lnTo>
                    <a:lnTo>
                      <a:pt x="542" y="103"/>
                    </a:lnTo>
                    <a:lnTo>
                      <a:pt x="542" y="123"/>
                    </a:lnTo>
                    <a:lnTo>
                      <a:pt x="535" y="135"/>
                    </a:lnTo>
                    <a:lnTo>
                      <a:pt x="549" y="151"/>
                    </a:lnTo>
                    <a:lnTo>
                      <a:pt x="561" y="165"/>
                    </a:lnTo>
                    <a:lnTo>
                      <a:pt x="561" y="177"/>
                    </a:lnTo>
                    <a:lnTo>
                      <a:pt x="561" y="197"/>
                    </a:lnTo>
                    <a:lnTo>
                      <a:pt x="558" y="219"/>
                    </a:lnTo>
                    <a:lnTo>
                      <a:pt x="549" y="228"/>
                    </a:lnTo>
                    <a:lnTo>
                      <a:pt x="561" y="240"/>
                    </a:lnTo>
                    <a:lnTo>
                      <a:pt x="573" y="258"/>
                    </a:lnTo>
                    <a:lnTo>
                      <a:pt x="582" y="278"/>
                    </a:lnTo>
                    <a:lnTo>
                      <a:pt x="582" y="286"/>
                    </a:lnTo>
                    <a:lnTo>
                      <a:pt x="569" y="291"/>
                    </a:lnTo>
                    <a:lnTo>
                      <a:pt x="519" y="291"/>
                    </a:lnTo>
                    <a:lnTo>
                      <a:pt x="507" y="291"/>
                    </a:lnTo>
                    <a:lnTo>
                      <a:pt x="499" y="298"/>
                    </a:lnTo>
                    <a:lnTo>
                      <a:pt x="499" y="313"/>
                    </a:lnTo>
                    <a:lnTo>
                      <a:pt x="492" y="324"/>
                    </a:lnTo>
                    <a:lnTo>
                      <a:pt x="468" y="344"/>
                    </a:lnTo>
                    <a:lnTo>
                      <a:pt x="472" y="361"/>
                    </a:lnTo>
                    <a:lnTo>
                      <a:pt x="468" y="372"/>
                    </a:lnTo>
                    <a:lnTo>
                      <a:pt x="460" y="379"/>
                    </a:lnTo>
                    <a:lnTo>
                      <a:pt x="468" y="403"/>
                    </a:lnTo>
                    <a:lnTo>
                      <a:pt x="472" y="418"/>
                    </a:lnTo>
                    <a:lnTo>
                      <a:pt x="464" y="429"/>
                    </a:lnTo>
                    <a:lnTo>
                      <a:pt x="449" y="442"/>
                    </a:lnTo>
                    <a:lnTo>
                      <a:pt x="444" y="457"/>
                    </a:lnTo>
                    <a:lnTo>
                      <a:pt x="442" y="477"/>
                    </a:lnTo>
                    <a:lnTo>
                      <a:pt x="414" y="488"/>
                    </a:lnTo>
                    <a:lnTo>
                      <a:pt x="398" y="499"/>
                    </a:lnTo>
                    <a:lnTo>
                      <a:pt x="376" y="516"/>
                    </a:lnTo>
                    <a:lnTo>
                      <a:pt x="379" y="527"/>
                    </a:lnTo>
                    <a:lnTo>
                      <a:pt x="359" y="531"/>
                    </a:lnTo>
                    <a:lnTo>
                      <a:pt x="351" y="538"/>
                    </a:lnTo>
                    <a:lnTo>
                      <a:pt x="332" y="566"/>
                    </a:lnTo>
                    <a:lnTo>
                      <a:pt x="317" y="578"/>
                    </a:lnTo>
                    <a:lnTo>
                      <a:pt x="321" y="597"/>
                    </a:lnTo>
                    <a:lnTo>
                      <a:pt x="311" y="603"/>
                    </a:lnTo>
                    <a:lnTo>
                      <a:pt x="303" y="611"/>
                    </a:lnTo>
                    <a:lnTo>
                      <a:pt x="311" y="642"/>
                    </a:lnTo>
                    <a:lnTo>
                      <a:pt x="307" y="662"/>
                    </a:lnTo>
                    <a:lnTo>
                      <a:pt x="288" y="673"/>
                    </a:lnTo>
                    <a:lnTo>
                      <a:pt x="284" y="705"/>
                    </a:lnTo>
                    <a:lnTo>
                      <a:pt x="288" y="743"/>
                    </a:lnTo>
                    <a:lnTo>
                      <a:pt x="296" y="762"/>
                    </a:lnTo>
                    <a:lnTo>
                      <a:pt x="324" y="786"/>
                    </a:lnTo>
                    <a:lnTo>
                      <a:pt x="335" y="810"/>
                    </a:lnTo>
                    <a:lnTo>
                      <a:pt x="348" y="832"/>
                    </a:lnTo>
                    <a:lnTo>
                      <a:pt x="355" y="848"/>
                    </a:lnTo>
                    <a:lnTo>
                      <a:pt x="348" y="865"/>
                    </a:lnTo>
                    <a:lnTo>
                      <a:pt x="332" y="876"/>
                    </a:lnTo>
                    <a:lnTo>
                      <a:pt x="321" y="872"/>
                    </a:lnTo>
                    <a:lnTo>
                      <a:pt x="311" y="860"/>
                    </a:lnTo>
                    <a:lnTo>
                      <a:pt x="296" y="865"/>
                    </a:lnTo>
                    <a:lnTo>
                      <a:pt x="292" y="876"/>
                    </a:lnTo>
                    <a:lnTo>
                      <a:pt x="268" y="876"/>
                    </a:lnTo>
                    <a:lnTo>
                      <a:pt x="233" y="872"/>
                    </a:lnTo>
                    <a:lnTo>
                      <a:pt x="225" y="880"/>
                    </a:lnTo>
                    <a:lnTo>
                      <a:pt x="249" y="891"/>
                    </a:lnTo>
                    <a:lnTo>
                      <a:pt x="279" y="880"/>
                    </a:lnTo>
                    <a:lnTo>
                      <a:pt x="288" y="894"/>
                    </a:lnTo>
                    <a:lnTo>
                      <a:pt x="311" y="898"/>
                    </a:lnTo>
                    <a:lnTo>
                      <a:pt x="328" y="905"/>
                    </a:lnTo>
                    <a:lnTo>
                      <a:pt x="321" y="914"/>
                    </a:lnTo>
                    <a:lnTo>
                      <a:pt x="299" y="909"/>
                    </a:lnTo>
                    <a:lnTo>
                      <a:pt x="296" y="918"/>
                    </a:lnTo>
                    <a:lnTo>
                      <a:pt x="299" y="930"/>
                    </a:lnTo>
                    <a:lnTo>
                      <a:pt x="288" y="946"/>
                    </a:lnTo>
                    <a:lnTo>
                      <a:pt x="268" y="960"/>
                    </a:lnTo>
                    <a:lnTo>
                      <a:pt x="260" y="964"/>
                    </a:lnTo>
                    <a:lnTo>
                      <a:pt x="253" y="968"/>
                    </a:lnTo>
                    <a:lnTo>
                      <a:pt x="257" y="988"/>
                    </a:lnTo>
                    <a:lnTo>
                      <a:pt x="249" y="999"/>
                    </a:lnTo>
                    <a:lnTo>
                      <a:pt x="237" y="1023"/>
                    </a:lnTo>
                    <a:lnTo>
                      <a:pt x="242" y="1047"/>
                    </a:lnTo>
                    <a:lnTo>
                      <a:pt x="233" y="1082"/>
                    </a:lnTo>
                    <a:lnTo>
                      <a:pt x="225" y="1097"/>
                    </a:lnTo>
                    <a:lnTo>
                      <a:pt x="225" y="1119"/>
                    </a:lnTo>
                    <a:lnTo>
                      <a:pt x="214" y="1136"/>
                    </a:lnTo>
                    <a:lnTo>
                      <a:pt x="198" y="1163"/>
                    </a:lnTo>
                    <a:lnTo>
                      <a:pt x="194" y="1182"/>
                    </a:lnTo>
                    <a:lnTo>
                      <a:pt x="166" y="1178"/>
                    </a:lnTo>
                    <a:lnTo>
                      <a:pt x="139" y="1178"/>
                    </a:lnTo>
                    <a:lnTo>
                      <a:pt x="137" y="1191"/>
                    </a:lnTo>
                    <a:lnTo>
                      <a:pt x="120" y="1195"/>
                    </a:lnTo>
                    <a:lnTo>
                      <a:pt x="111" y="1199"/>
                    </a:lnTo>
                    <a:lnTo>
                      <a:pt x="116" y="1212"/>
                    </a:lnTo>
                    <a:lnTo>
                      <a:pt x="111" y="1231"/>
                    </a:lnTo>
                    <a:lnTo>
                      <a:pt x="93" y="1243"/>
                    </a:lnTo>
                    <a:lnTo>
                      <a:pt x="82" y="1231"/>
                    </a:lnTo>
                    <a:lnTo>
                      <a:pt x="65" y="1243"/>
                    </a:lnTo>
                    <a:lnTo>
                      <a:pt x="46" y="1243"/>
                    </a:lnTo>
                    <a:lnTo>
                      <a:pt x="39" y="1231"/>
                    </a:lnTo>
                    <a:lnTo>
                      <a:pt x="46" y="1223"/>
                    </a:lnTo>
                    <a:lnTo>
                      <a:pt x="50" y="1202"/>
                    </a:lnTo>
                    <a:lnTo>
                      <a:pt x="34" y="1171"/>
                    </a:lnTo>
                    <a:lnTo>
                      <a:pt x="27" y="1156"/>
                    </a:lnTo>
                    <a:lnTo>
                      <a:pt x="32" y="1147"/>
                    </a:lnTo>
                    <a:lnTo>
                      <a:pt x="39" y="1147"/>
                    </a:lnTo>
                    <a:lnTo>
                      <a:pt x="43" y="1140"/>
                    </a:lnTo>
                    <a:lnTo>
                      <a:pt x="46" y="1132"/>
                    </a:lnTo>
                    <a:lnTo>
                      <a:pt x="50" y="1124"/>
                    </a:lnTo>
                    <a:lnTo>
                      <a:pt x="46" y="1117"/>
                    </a:lnTo>
                    <a:lnTo>
                      <a:pt x="39" y="1101"/>
                    </a:lnTo>
                    <a:lnTo>
                      <a:pt x="23" y="1077"/>
                    </a:lnTo>
                    <a:lnTo>
                      <a:pt x="27" y="1054"/>
                    </a:lnTo>
                    <a:lnTo>
                      <a:pt x="15" y="1035"/>
                    </a:lnTo>
                    <a:lnTo>
                      <a:pt x="4" y="1023"/>
                    </a:lnTo>
                    <a:lnTo>
                      <a:pt x="11" y="1003"/>
                    </a:lnTo>
                    <a:lnTo>
                      <a:pt x="19" y="964"/>
                    </a:lnTo>
                    <a:lnTo>
                      <a:pt x="4" y="946"/>
                    </a:lnTo>
                    <a:lnTo>
                      <a:pt x="0" y="926"/>
                    </a:lnTo>
                    <a:lnTo>
                      <a:pt x="0" y="914"/>
                    </a:lnTo>
                    <a:lnTo>
                      <a:pt x="6" y="891"/>
                    </a:lnTo>
                    <a:lnTo>
                      <a:pt x="19" y="894"/>
                    </a:lnTo>
                    <a:lnTo>
                      <a:pt x="32" y="865"/>
                    </a:lnTo>
                    <a:lnTo>
                      <a:pt x="32" y="828"/>
                    </a:lnTo>
                    <a:lnTo>
                      <a:pt x="34" y="817"/>
                    </a:lnTo>
                    <a:lnTo>
                      <a:pt x="50" y="806"/>
                    </a:lnTo>
                    <a:lnTo>
                      <a:pt x="74" y="789"/>
                    </a:lnTo>
                    <a:lnTo>
                      <a:pt x="74" y="771"/>
                    </a:lnTo>
                    <a:lnTo>
                      <a:pt x="69" y="712"/>
                    </a:lnTo>
                    <a:lnTo>
                      <a:pt x="61" y="705"/>
                    </a:lnTo>
                    <a:lnTo>
                      <a:pt x="61" y="688"/>
                    </a:lnTo>
                    <a:lnTo>
                      <a:pt x="82" y="680"/>
                    </a:lnTo>
                    <a:lnTo>
                      <a:pt x="89" y="673"/>
                    </a:lnTo>
                    <a:lnTo>
                      <a:pt x="78" y="650"/>
                    </a:lnTo>
                    <a:lnTo>
                      <a:pt x="61" y="627"/>
                    </a:lnTo>
                    <a:lnTo>
                      <a:pt x="65" y="600"/>
                    </a:lnTo>
                    <a:lnTo>
                      <a:pt x="69" y="582"/>
                    </a:lnTo>
                    <a:lnTo>
                      <a:pt x="86" y="547"/>
                    </a:lnTo>
                    <a:lnTo>
                      <a:pt x="86" y="531"/>
                    </a:lnTo>
                    <a:lnTo>
                      <a:pt x="86" y="499"/>
                    </a:lnTo>
                    <a:lnTo>
                      <a:pt x="97" y="473"/>
                    </a:lnTo>
                    <a:lnTo>
                      <a:pt x="116" y="457"/>
                    </a:lnTo>
                    <a:lnTo>
                      <a:pt x="137" y="445"/>
                    </a:lnTo>
                    <a:lnTo>
                      <a:pt x="155" y="449"/>
                    </a:lnTo>
                    <a:lnTo>
                      <a:pt x="174" y="457"/>
                    </a:lnTo>
                    <a:lnTo>
                      <a:pt x="183" y="429"/>
                    </a:lnTo>
                    <a:lnTo>
                      <a:pt x="174" y="407"/>
                    </a:lnTo>
                    <a:lnTo>
                      <a:pt x="166" y="390"/>
                    </a:lnTo>
                    <a:lnTo>
                      <a:pt x="163" y="379"/>
                    </a:lnTo>
                    <a:lnTo>
                      <a:pt x="166" y="368"/>
                    </a:lnTo>
                    <a:lnTo>
                      <a:pt x="179" y="363"/>
                    </a:lnTo>
                    <a:lnTo>
                      <a:pt x="183" y="337"/>
                    </a:lnTo>
                    <a:lnTo>
                      <a:pt x="191" y="313"/>
                    </a:lnTo>
                    <a:lnTo>
                      <a:pt x="194" y="295"/>
                    </a:lnTo>
                    <a:lnTo>
                      <a:pt x="194" y="274"/>
                    </a:lnTo>
                    <a:lnTo>
                      <a:pt x="205" y="256"/>
                    </a:lnTo>
                    <a:lnTo>
                      <a:pt x="229" y="240"/>
                    </a:lnTo>
                    <a:lnTo>
                      <a:pt x="246" y="236"/>
                    </a:lnTo>
                    <a:lnTo>
                      <a:pt x="246" y="216"/>
                    </a:lnTo>
                    <a:lnTo>
                      <a:pt x="253" y="204"/>
                    </a:lnTo>
                    <a:lnTo>
                      <a:pt x="268" y="186"/>
                    </a:lnTo>
                    <a:lnTo>
                      <a:pt x="284" y="173"/>
                    </a:lnTo>
                    <a:lnTo>
                      <a:pt x="275" y="139"/>
                    </a:lnTo>
                    <a:lnTo>
                      <a:pt x="304" y="107"/>
                    </a:lnTo>
                    <a:lnTo>
                      <a:pt x="311" y="93"/>
                    </a:lnTo>
                    <a:lnTo>
                      <a:pt x="332" y="89"/>
                    </a:lnTo>
                    <a:lnTo>
                      <a:pt x="346" y="72"/>
                    </a:lnTo>
                    <a:lnTo>
                      <a:pt x="346" y="60"/>
                    </a:lnTo>
                    <a:lnTo>
                      <a:pt x="359" y="47"/>
                    </a:lnTo>
                    <a:lnTo>
                      <a:pt x="384" y="43"/>
                    </a:lnTo>
                    <a:lnTo>
                      <a:pt x="414" y="43"/>
                    </a:lnTo>
                    <a:lnTo>
                      <a:pt x="437" y="22"/>
                    </a:lnTo>
                    <a:lnTo>
                      <a:pt x="433" y="0"/>
                    </a:lnTo>
                  </a:path>
                </a:pathLst>
              </a:custGeom>
              <a:solidFill>
                <a:srgbClr val="0054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Freeform 42"/>
              <p:cNvSpPr>
                <a:spLocks/>
              </p:cNvSpPr>
              <p:nvPr/>
            </p:nvSpPr>
            <p:spPr bwMode="auto">
              <a:xfrm>
                <a:off x="3486" y="503"/>
                <a:ext cx="443" cy="947"/>
              </a:xfrm>
              <a:custGeom>
                <a:avLst/>
                <a:gdLst>
                  <a:gd name="T0" fmla="*/ 1778931962 w 460"/>
                  <a:gd name="T1" fmla="*/ 2147483647 h 947"/>
                  <a:gd name="T2" fmla="*/ 1778931962 w 460"/>
                  <a:gd name="T3" fmla="*/ 2147483647 h 947"/>
                  <a:gd name="T4" fmla="*/ 1778931962 w 460"/>
                  <a:gd name="T5" fmla="*/ 2147483647 h 947"/>
                  <a:gd name="T6" fmla="*/ 1778931962 w 460"/>
                  <a:gd name="T7" fmla="*/ 2147483647 h 947"/>
                  <a:gd name="T8" fmla="*/ 1778931962 w 460"/>
                  <a:gd name="T9" fmla="*/ 2147483647 h 947"/>
                  <a:gd name="T10" fmla="*/ 1778931962 w 460"/>
                  <a:gd name="T11" fmla="*/ 2147483647 h 947"/>
                  <a:gd name="T12" fmla="*/ 1778931962 w 460"/>
                  <a:gd name="T13" fmla="*/ 2147483647 h 947"/>
                  <a:gd name="T14" fmla="*/ 1778931962 w 460"/>
                  <a:gd name="T15" fmla="*/ 2147483647 h 947"/>
                  <a:gd name="T16" fmla="*/ 1778931962 w 460"/>
                  <a:gd name="T17" fmla="*/ 2147483647 h 947"/>
                  <a:gd name="T18" fmla="*/ 1778931962 w 460"/>
                  <a:gd name="T19" fmla="*/ 2147483647 h 947"/>
                  <a:gd name="T20" fmla="*/ 1778931962 w 460"/>
                  <a:gd name="T21" fmla="*/ 2147483647 h 947"/>
                  <a:gd name="T22" fmla="*/ 1778931962 w 460"/>
                  <a:gd name="T23" fmla="*/ 2147483647 h 947"/>
                  <a:gd name="T24" fmla="*/ 1778931962 w 460"/>
                  <a:gd name="T25" fmla="*/ 2147483647 h 947"/>
                  <a:gd name="T26" fmla="*/ 1778931962 w 460"/>
                  <a:gd name="T27" fmla="*/ 2147483647 h 947"/>
                  <a:gd name="T28" fmla="*/ 1778931962 w 460"/>
                  <a:gd name="T29" fmla="*/ 2147483647 h 947"/>
                  <a:gd name="T30" fmla="*/ 1778931962 w 460"/>
                  <a:gd name="T31" fmla="*/ 2147483647 h 947"/>
                  <a:gd name="T32" fmla="*/ 1778931962 w 460"/>
                  <a:gd name="T33" fmla="*/ 2147483647 h 947"/>
                  <a:gd name="T34" fmla="*/ 1778931962 w 460"/>
                  <a:gd name="T35" fmla="*/ 2147483647 h 947"/>
                  <a:gd name="T36" fmla="*/ 1778931962 w 460"/>
                  <a:gd name="T37" fmla="*/ 2147483647 h 947"/>
                  <a:gd name="T38" fmla="*/ 1778931962 w 460"/>
                  <a:gd name="T39" fmla="*/ 2147483647 h 947"/>
                  <a:gd name="T40" fmla="*/ 1778931962 w 460"/>
                  <a:gd name="T41" fmla="*/ 2147483647 h 947"/>
                  <a:gd name="T42" fmla="*/ 1778931962 w 460"/>
                  <a:gd name="T43" fmla="*/ 2147483647 h 947"/>
                  <a:gd name="T44" fmla="*/ 1778931962 w 460"/>
                  <a:gd name="T45" fmla="*/ 2147483647 h 947"/>
                  <a:gd name="T46" fmla="*/ 1778931962 w 460"/>
                  <a:gd name="T47" fmla="*/ 2147483647 h 947"/>
                  <a:gd name="T48" fmla="*/ 1778931962 w 460"/>
                  <a:gd name="T49" fmla="*/ 2147483647 h 947"/>
                  <a:gd name="T50" fmla="*/ 1778931962 w 460"/>
                  <a:gd name="T51" fmla="*/ 2147483647 h 947"/>
                  <a:gd name="T52" fmla="*/ 1778931962 w 460"/>
                  <a:gd name="T53" fmla="*/ 2147483647 h 947"/>
                  <a:gd name="T54" fmla="*/ 1778931962 w 460"/>
                  <a:gd name="T55" fmla="*/ 2147483647 h 947"/>
                  <a:gd name="T56" fmla="*/ 1778931962 w 460"/>
                  <a:gd name="T57" fmla="*/ 2147483647 h 947"/>
                  <a:gd name="T58" fmla="*/ 1778931962 w 460"/>
                  <a:gd name="T59" fmla="*/ 2147483647 h 947"/>
                  <a:gd name="T60" fmla="*/ 1778931962 w 460"/>
                  <a:gd name="T61" fmla="*/ 2147483647 h 947"/>
                  <a:gd name="T62" fmla="*/ 1778931962 w 460"/>
                  <a:gd name="T63" fmla="*/ 2147483647 h 947"/>
                  <a:gd name="T64" fmla="*/ 1778931962 w 460"/>
                  <a:gd name="T65" fmla="*/ 2147483647 h 947"/>
                  <a:gd name="T66" fmla="*/ 1778931962 w 460"/>
                  <a:gd name="T67" fmla="*/ 2147483647 h 947"/>
                  <a:gd name="T68" fmla="*/ 1778931962 w 460"/>
                  <a:gd name="T69" fmla="*/ 2147483647 h 947"/>
                  <a:gd name="T70" fmla="*/ 1778931962 w 460"/>
                  <a:gd name="T71" fmla="*/ 2147483647 h 947"/>
                  <a:gd name="T72" fmla="*/ 1778931962 w 460"/>
                  <a:gd name="T73" fmla="*/ 2147483647 h 947"/>
                  <a:gd name="T74" fmla="*/ 1778931962 w 460"/>
                  <a:gd name="T75" fmla="*/ 2147483647 h 947"/>
                  <a:gd name="T76" fmla="*/ 1778931962 w 460"/>
                  <a:gd name="T77" fmla="*/ 2147483647 h 947"/>
                  <a:gd name="T78" fmla="*/ 1778931962 w 460"/>
                  <a:gd name="T79" fmla="*/ 2147483647 h 947"/>
                  <a:gd name="T80" fmla="*/ 1778931962 w 460"/>
                  <a:gd name="T81" fmla="*/ 2147483647 h 947"/>
                  <a:gd name="T82" fmla="*/ 1778931962 w 460"/>
                  <a:gd name="T83" fmla="*/ 2147483647 h 947"/>
                  <a:gd name="T84" fmla="*/ 1778931962 w 460"/>
                  <a:gd name="T85" fmla="*/ 2147483647 h 947"/>
                  <a:gd name="T86" fmla="*/ 1778931962 w 460"/>
                  <a:gd name="T87" fmla="*/ 2147483647 h 947"/>
                  <a:gd name="T88" fmla="*/ 1778931962 w 460"/>
                  <a:gd name="T89" fmla="*/ 2147483647 h 947"/>
                  <a:gd name="T90" fmla="*/ 1778931962 w 460"/>
                  <a:gd name="T91" fmla="*/ 2147483647 h 947"/>
                  <a:gd name="T92" fmla="*/ 1778931962 w 460"/>
                  <a:gd name="T93" fmla="*/ 2147483647 h 947"/>
                  <a:gd name="T94" fmla="*/ 1778931962 w 460"/>
                  <a:gd name="T95" fmla="*/ 2147483647 h 947"/>
                  <a:gd name="T96" fmla="*/ 1778931962 w 460"/>
                  <a:gd name="T97" fmla="*/ 2147483647 h 947"/>
                  <a:gd name="T98" fmla="*/ 1778931962 w 460"/>
                  <a:gd name="T99" fmla="*/ 2147483647 h 947"/>
                  <a:gd name="T100" fmla="*/ 1778931962 w 460"/>
                  <a:gd name="T101" fmla="*/ 2147483647 h 947"/>
                  <a:gd name="T102" fmla="*/ 1778931962 w 460"/>
                  <a:gd name="T103" fmla="*/ 2147483647 h 947"/>
                  <a:gd name="T104" fmla="*/ 1778931962 w 460"/>
                  <a:gd name="T105" fmla="*/ 2147483647 h 947"/>
                  <a:gd name="T106" fmla="*/ 1778931962 w 460"/>
                  <a:gd name="T107" fmla="*/ 2147483647 h 9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60" h="947">
                    <a:moveTo>
                      <a:pt x="127" y="946"/>
                    </a:moveTo>
                    <a:lnTo>
                      <a:pt x="124" y="913"/>
                    </a:lnTo>
                    <a:lnTo>
                      <a:pt x="109" y="898"/>
                    </a:lnTo>
                    <a:lnTo>
                      <a:pt x="96" y="891"/>
                    </a:lnTo>
                    <a:lnTo>
                      <a:pt x="76" y="884"/>
                    </a:lnTo>
                    <a:lnTo>
                      <a:pt x="61" y="884"/>
                    </a:lnTo>
                    <a:lnTo>
                      <a:pt x="54" y="867"/>
                    </a:lnTo>
                    <a:lnTo>
                      <a:pt x="61" y="808"/>
                    </a:lnTo>
                    <a:lnTo>
                      <a:pt x="58" y="775"/>
                    </a:lnTo>
                    <a:lnTo>
                      <a:pt x="46" y="758"/>
                    </a:lnTo>
                    <a:lnTo>
                      <a:pt x="37" y="751"/>
                    </a:lnTo>
                    <a:lnTo>
                      <a:pt x="41" y="720"/>
                    </a:lnTo>
                    <a:lnTo>
                      <a:pt x="37" y="701"/>
                    </a:lnTo>
                    <a:lnTo>
                      <a:pt x="30" y="687"/>
                    </a:lnTo>
                    <a:lnTo>
                      <a:pt x="41" y="652"/>
                    </a:lnTo>
                    <a:lnTo>
                      <a:pt x="54" y="652"/>
                    </a:lnTo>
                    <a:lnTo>
                      <a:pt x="61" y="645"/>
                    </a:lnTo>
                    <a:lnTo>
                      <a:pt x="65" y="619"/>
                    </a:lnTo>
                    <a:lnTo>
                      <a:pt x="88" y="601"/>
                    </a:lnTo>
                    <a:lnTo>
                      <a:pt x="111" y="582"/>
                    </a:lnTo>
                    <a:lnTo>
                      <a:pt x="116" y="558"/>
                    </a:lnTo>
                    <a:lnTo>
                      <a:pt x="142" y="535"/>
                    </a:lnTo>
                    <a:lnTo>
                      <a:pt x="170" y="507"/>
                    </a:lnTo>
                    <a:lnTo>
                      <a:pt x="166" y="496"/>
                    </a:lnTo>
                    <a:lnTo>
                      <a:pt x="166" y="481"/>
                    </a:lnTo>
                    <a:lnTo>
                      <a:pt x="186" y="468"/>
                    </a:lnTo>
                    <a:lnTo>
                      <a:pt x="193" y="464"/>
                    </a:lnTo>
                    <a:lnTo>
                      <a:pt x="188" y="442"/>
                    </a:lnTo>
                    <a:lnTo>
                      <a:pt x="188" y="418"/>
                    </a:lnTo>
                    <a:lnTo>
                      <a:pt x="181" y="414"/>
                    </a:lnTo>
                    <a:lnTo>
                      <a:pt x="170" y="418"/>
                    </a:lnTo>
                    <a:lnTo>
                      <a:pt x="159" y="403"/>
                    </a:lnTo>
                    <a:lnTo>
                      <a:pt x="146" y="361"/>
                    </a:lnTo>
                    <a:lnTo>
                      <a:pt x="124" y="328"/>
                    </a:lnTo>
                    <a:lnTo>
                      <a:pt x="131" y="285"/>
                    </a:lnTo>
                    <a:lnTo>
                      <a:pt x="127" y="267"/>
                    </a:lnTo>
                    <a:lnTo>
                      <a:pt x="100" y="239"/>
                    </a:lnTo>
                    <a:lnTo>
                      <a:pt x="111" y="205"/>
                    </a:lnTo>
                    <a:lnTo>
                      <a:pt x="104" y="184"/>
                    </a:lnTo>
                    <a:lnTo>
                      <a:pt x="83" y="165"/>
                    </a:lnTo>
                    <a:lnTo>
                      <a:pt x="72" y="177"/>
                    </a:lnTo>
                    <a:lnTo>
                      <a:pt x="30" y="134"/>
                    </a:lnTo>
                    <a:lnTo>
                      <a:pt x="19" y="118"/>
                    </a:lnTo>
                    <a:lnTo>
                      <a:pt x="11" y="103"/>
                    </a:lnTo>
                    <a:lnTo>
                      <a:pt x="0" y="96"/>
                    </a:lnTo>
                    <a:lnTo>
                      <a:pt x="15" y="82"/>
                    </a:lnTo>
                    <a:lnTo>
                      <a:pt x="37" y="82"/>
                    </a:lnTo>
                    <a:lnTo>
                      <a:pt x="50" y="100"/>
                    </a:lnTo>
                    <a:lnTo>
                      <a:pt x="81" y="134"/>
                    </a:lnTo>
                    <a:lnTo>
                      <a:pt x="111" y="114"/>
                    </a:lnTo>
                    <a:lnTo>
                      <a:pt x="131" y="118"/>
                    </a:lnTo>
                    <a:lnTo>
                      <a:pt x="135" y="130"/>
                    </a:lnTo>
                    <a:lnTo>
                      <a:pt x="159" y="134"/>
                    </a:lnTo>
                    <a:lnTo>
                      <a:pt x="166" y="103"/>
                    </a:lnTo>
                    <a:lnTo>
                      <a:pt x="177" y="93"/>
                    </a:lnTo>
                    <a:lnTo>
                      <a:pt x="186" y="82"/>
                    </a:lnTo>
                    <a:lnTo>
                      <a:pt x="186" y="71"/>
                    </a:lnTo>
                    <a:lnTo>
                      <a:pt x="181" y="39"/>
                    </a:lnTo>
                    <a:lnTo>
                      <a:pt x="201" y="20"/>
                    </a:lnTo>
                    <a:lnTo>
                      <a:pt x="214" y="20"/>
                    </a:lnTo>
                    <a:lnTo>
                      <a:pt x="232" y="0"/>
                    </a:lnTo>
                    <a:lnTo>
                      <a:pt x="256" y="27"/>
                    </a:lnTo>
                    <a:lnTo>
                      <a:pt x="264" y="39"/>
                    </a:lnTo>
                    <a:lnTo>
                      <a:pt x="256" y="62"/>
                    </a:lnTo>
                    <a:lnTo>
                      <a:pt x="236" y="78"/>
                    </a:lnTo>
                    <a:lnTo>
                      <a:pt x="221" y="96"/>
                    </a:lnTo>
                    <a:lnTo>
                      <a:pt x="225" y="114"/>
                    </a:lnTo>
                    <a:lnTo>
                      <a:pt x="260" y="89"/>
                    </a:lnTo>
                    <a:lnTo>
                      <a:pt x="260" y="67"/>
                    </a:lnTo>
                    <a:lnTo>
                      <a:pt x="264" y="32"/>
                    </a:lnTo>
                    <a:lnTo>
                      <a:pt x="275" y="23"/>
                    </a:lnTo>
                    <a:lnTo>
                      <a:pt x="286" y="67"/>
                    </a:lnTo>
                    <a:lnTo>
                      <a:pt x="286" y="103"/>
                    </a:lnTo>
                    <a:lnTo>
                      <a:pt x="279" y="118"/>
                    </a:lnTo>
                    <a:lnTo>
                      <a:pt x="279" y="142"/>
                    </a:lnTo>
                    <a:lnTo>
                      <a:pt x="310" y="165"/>
                    </a:lnTo>
                    <a:lnTo>
                      <a:pt x="310" y="180"/>
                    </a:lnTo>
                    <a:lnTo>
                      <a:pt x="330" y="208"/>
                    </a:lnTo>
                    <a:lnTo>
                      <a:pt x="337" y="228"/>
                    </a:lnTo>
                    <a:lnTo>
                      <a:pt x="333" y="274"/>
                    </a:lnTo>
                    <a:lnTo>
                      <a:pt x="345" y="326"/>
                    </a:lnTo>
                    <a:lnTo>
                      <a:pt x="365" y="368"/>
                    </a:lnTo>
                    <a:lnTo>
                      <a:pt x="361" y="431"/>
                    </a:lnTo>
                    <a:lnTo>
                      <a:pt x="376" y="468"/>
                    </a:lnTo>
                    <a:lnTo>
                      <a:pt x="384" y="485"/>
                    </a:lnTo>
                    <a:lnTo>
                      <a:pt x="391" y="542"/>
                    </a:lnTo>
                    <a:lnTo>
                      <a:pt x="400" y="566"/>
                    </a:lnTo>
                    <a:lnTo>
                      <a:pt x="438" y="593"/>
                    </a:lnTo>
                    <a:lnTo>
                      <a:pt x="459" y="617"/>
                    </a:lnTo>
                    <a:lnTo>
                      <a:pt x="459" y="632"/>
                    </a:lnTo>
                    <a:lnTo>
                      <a:pt x="442" y="703"/>
                    </a:lnTo>
                    <a:lnTo>
                      <a:pt x="435" y="712"/>
                    </a:lnTo>
                    <a:lnTo>
                      <a:pt x="442" y="727"/>
                    </a:lnTo>
                    <a:lnTo>
                      <a:pt x="424" y="754"/>
                    </a:lnTo>
                    <a:lnTo>
                      <a:pt x="400" y="766"/>
                    </a:lnTo>
                    <a:lnTo>
                      <a:pt x="400" y="779"/>
                    </a:lnTo>
                    <a:lnTo>
                      <a:pt x="365" y="825"/>
                    </a:lnTo>
                    <a:lnTo>
                      <a:pt x="341" y="836"/>
                    </a:lnTo>
                    <a:lnTo>
                      <a:pt x="337" y="863"/>
                    </a:lnTo>
                    <a:lnTo>
                      <a:pt x="314" y="863"/>
                    </a:lnTo>
                    <a:lnTo>
                      <a:pt x="303" y="871"/>
                    </a:lnTo>
                    <a:lnTo>
                      <a:pt x="279" y="880"/>
                    </a:lnTo>
                    <a:lnTo>
                      <a:pt x="247" y="876"/>
                    </a:lnTo>
                    <a:lnTo>
                      <a:pt x="225" y="895"/>
                    </a:lnTo>
                    <a:lnTo>
                      <a:pt x="197" y="911"/>
                    </a:lnTo>
                    <a:lnTo>
                      <a:pt x="170" y="918"/>
                    </a:lnTo>
                    <a:lnTo>
                      <a:pt x="151" y="934"/>
                    </a:lnTo>
                    <a:lnTo>
                      <a:pt x="127" y="946"/>
                    </a:lnTo>
                  </a:path>
                </a:pathLst>
              </a:custGeom>
              <a:solidFill>
                <a:srgbClr val="0054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3458" y="1391"/>
                <a:ext cx="29" cy="29"/>
              </a:xfrm>
              <a:custGeom>
                <a:avLst/>
                <a:gdLst>
                  <a:gd name="T0" fmla="*/ 1812648439 w 30"/>
                  <a:gd name="T1" fmla="*/ 0 h 29"/>
                  <a:gd name="T2" fmla="*/ 1812648439 w 30"/>
                  <a:gd name="T3" fmla="*/ 2147483647 h 29"/>
                  <a:gd name="T4" fmla="*/ 0 w 30"/>
                  <a:gd name="T5" fmla="*/ 2147483647 h 29"/>
                  <a:gd name="T6" fmla="*/ 1812648439 w 30"/>
                  <a:gd name="T7" fmla="*/ 2147483647 h 29"/>
                  <a:gd name="T8" fmla="*/ 1812648439 w 30"/>
                  <a:gd name="T9" fmla="*/ 2147483647 h 29"/>
                  <a:gd name="T10" fmla="*/ 1812648439 w 30"/>
                  <a:gd name="T11" fmla="*/ 2147483647 h 29"/>
                  <a:gd name="T12" fmla="*/ 1812648439 w 30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9">
                    <a:moveTo>
                      <a:pt x="24" y="0"/>
                    </a:moveTo>
                    <a:lnTo>
                      <a:pt x="12" y="7"/>
                    </a:lnTo>
                    <a:lnTo>
                      <a:pt x="0" y="18"/>
                    </a:lnTo>
                    <a:lnTo>
                      <a:pt x="1" y="28"/>
                    </a:lnTo>
                    <a:lnTo>
                      <a:pt x="8" y="28"/>
                    </a:lnTo>
                    <a:lnTo>
                      <a:pt x="29" y="14"/>
                    </a:lnTo>
                    <a:lnTo>
                      <a:pt x="24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3177" y="1518"/>
                <a:ext cx="62" cy="102"/>
              </a:xfrm>
              <a:custGeom>
                <a:avLst/>
                <a:gdLst>
                  <a:gd name="T0" fmla="*/ 1832265663 w 64"/>
                  <a:gd name="T1" fmla="*/ 0 h 102"/>
                  <a:gd name="T2" fmla="*/ 1832265663 w 64"/>
                  <a:gd name="T3" fmla="*/ 2147483647 h 102"/>
                  <a:gd name="T4" fmla="*/ 1832265663 w 64"/>
                  <a:gd name="T5" fmla="*/ 2147483647 h 102"/>
                  <a:gd name="T6" fmla="*/ 1832265663 w 64"/>
                  <a:gd name="T7" fmla="*/ 2147483647 h 102"/>
                  <a:gd name="T8" fmla="*/ 1832265663 w 64"/>
                  <a:gd name="T9" fmla="*/ 2147483647 h 102"/>
                  <a:gd name="T10" fmla="*/ 1832265663 w 64"/>
                  <a:gd name="T11" fmla="*/ 2147483647 h 102"/>
                  <a:gd name="T12" fmla="*/ 1832265663 w 64"/>
                  <a:gd name="T13" fmla="*/ 2147483647 h 102"/>
                  <a:gd name="T14" fmla="*/ 0 w 64"/>
                  <a:gd name="T15" fmla="*/ 2147483647 h 102"/>
                  <a:gd name="T16" fmla="*/ 1832265663 w 64"/>
                  <a:gd name="T17" fmla="*/ 2147483647 h 102"/>
                  <a:gd name="T18" fmla="*/ 1832265663 w 64"/>
                  <a:gd name="T19" fmla="*/ 2147483647 h 102"/>
                  <a:gd name="T20" fmla="*/ 1832265663 w 64"/>
                  <a:gd name="T21" fmla="*/ 2147483647 h 102"/>
                  <a:gd name="T22" fmla="*/ 1832265663 w 64"/>
                  <a:gd name="T23" fmla="*/ 2147483647 h 102"/>
                  <a:gd name="T24" fmla="*/ 1832265663 w 64"/>
                  <a:gd name="T25" fmla="*/ 2147483647 h 102"/>
                  <a:gd name="T26" fmla="*/ 1832265663 w 64"/>
                  <a:gd name="T27" fmla="*/ 2147483647 h 102"/>
                  <a:gd name="T28" fmla="*/ 1832265663 w 64"/>
                  <a:gd name="T29" fmla="*/ 2147483647 h 102"/>
                  <a:gd name="T30" fmla="*/ 1832265663 w 64"/>
                  <a:gd name="T31" fmla="*/ 0 h 1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4" h="102">
                    <a:moveTo>
                      <a:pt x="56" y="0"/>
                    </a:moveTo>
                    <a:lnTo>
                      <a:pt x="56" y="18"/>
                    </a:lnTo>
                    <a:lnTo>
                      <a:pt x="63" y="33"/>
                    </a:lnTo>
                    <a:lnTo>
                      <a:pt x="56" y="50"/>
                    </a:lnTo>
                    <a:lnTo>
                      <a:pt x="44" y="65"/>
                    </a:lnTo>
                    <a:lnTo>
                      <a:pt x="25" y="82"/>
                    </a:lnTo>
                    <a:lnTo>
                      <a:pt x="9" y="101"/>
                    </a:lnTo>
                    <a:lnTo>
                      <a:pt x="0" y="82"/>
                    </a:lnTo>
                    <a:lnTo>
                      <a:pt x="5" y="75"/>
                    </a:lnTo>
                    <a:lnTo>
                      <a:pt x="25" y="56"/>
                    </a:lnTo>
                    <a:lnTo>
                      <a:pt x="23" y="44"/>
                    </a:lnTo>
                    <a:lnTo>
                      <a:pt x="33" y="29"/>
                    </a:lnTo>
                    <a:lnTo>
                      <a:pt x="56" y="9"/>
                    </a:lnTo>
                    <a:lnTo>
                      <a:pt x="56" y="15"/>
                    </a:lnTo>
                    <a:lnTo>
                      <a:pt x="60" y="25"/>
                    </a:lnTo>
                    <a:lnTo>
                      <a:pt x="5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87" name="Group 45"/>
              <p:cNvGrpSpPr>
                <a:grpSpLocks/>
              </p:cNvGrpSpPr>
              <p:nvPr/>
            </p:nvGrpSpPr>
            <p:grpSpPr bwMode="auto">
              <a:xfrm>
                <a:off x="3591" y="840"/>
                <a:ext cx="286" cy="482"/>
                <a:chOff x="3591" y="899"/>
                <a:chExt cx="286" cy="482"/>
              </a:xfrm>
              <a:grpFill/>
            </p:grpSpPr>
            <p:sp>
              <p:nvSpPr>
                <p:cNvPr id="265" name="Freeform 46"/>
                <p:cNvSpPr>
                  <a:spLocks/>
                </p:cNvSpPr>
                <p:nvPr/>
              </p:nvSpPr>
              <p:spPr bwMode="auto">
                <a:xfrm>
                  <a:off x="3752" y="899"/>
                  <a:ext cx="23" cy="25"/>
                </a:xfrm>
                <a:custGeom>
                  <a:avLst/>
                  <a:gdLst>
                    <a:gd name="T0" fmla="*/ 12 w 24"/>
                    <a:gd name="T1" fmla="*/ 2 h 25"/>
                    <a:gd name="T2" fmla="*/ 0 w 24"/>
                    <a:gd name="T3" fmla="*/ 0 h 25"/>
                    <a:gd name="T4" fmla="*/ 11 w 24"/>
                    <a:gd name="T5" fmla="*/ 24 h 25"/>
                    <a:gd name="T6" fmla="*/ 12 w 24"/>
                    <a:gd name="T7" fmla="*/ 18 h 25"/>
                    <a:gd name="T8" fmla="*/ 12 w 24"/>
                    <a:gd name="T9" fmla="*/ 2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25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11" y="24"/>
                      </a:lnTo>
                      <a:lnTo>
                        <a:pt x="23" y="18"/>
                      </a:lnTo>
                      <a:lnTo>
                        <a:pt x="13" y="2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6" name="Freeform 47"/>
                <p:cNvSpPr>
                  <a:spLocks/>
                </p:cNvSpPr>
                <p:nvPr/>
              </p:nvSpPr>
              <p:spPr bwMode="auto">
                <a:xfrm>
                  <a:off x="3783" y="984"/>
                  <a:ext cx="23" cy="48"/>
                </a:xfrm>
                <a:custGeom>
                  <a:avLst/>
                  <a:gdLst>
                    <a:gd name="T0" fmla="*/ 12 w 24"/>
                    <a:gd name="T1" fmla="*/ 0 h 48"/>
                    <a:gd name="T2" fmla="*/ 0 w 24"/>
                    <a:gd name="T3" fmla="*/ 9 h 48"/>
                    <a:gd name="T4" fmla="*/ 0 w 24"/>
                    <a:gd name="T5" fmla="*/ 47 h 48"/>
                    <a:gd name="T6" fmla="*/ 11 w 24"/>
                    <a:gd name="T7" fmla="*/ 29 h 48"/>
                    <a:gd name="T8" fmla="*/ 12 w 24"/>
                    <a:gd name="T9" fmla="*/ 9 h 48"/>
                    <a:gd name="T10" fmla="*/ 5 w 24"/>
                    <a:gd name="T11" fmla="*/ 8 h 48"/>
                    <a:gd name="T12" fmla="*/ 12 w 24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48">
                      <a:moveTo>
                        <a:pt x="23" y="0"/>
                      </a:moveTo>
                      <a:lnTo>
                        <a:pt x="0" y="9"/>
                      </a:lnTo>
                      <a:lnTo>
                        <a:pt x="0" y="47"/>
                      </a:lnTo>
                      <a:lnTo>
                        <a:pt x="11" y="29"/>
                      </a:lnTo>
                      <a:lnTo>
                        <a:pt x="15" y="9"/>
                      </a:lnTo>
                      <a:lnTo>
                        <a:pt x="5" y="8"/>
                      </a:lnTo>
                      <a:lnTo>
                        <a:pt x="23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267" name="Group 48"/>
                <p:cNvGrpSpPr>
                  <a:grpSpLocks/>
                </p:cNvGrpSpPr>
                <p:nvPr/>
              </p:nvGrpSpPr>
              <p:grpSpPr bwMode="auto">
                <a:xfrm>
                  <a:off x="3591" y="1049"/>
                  <a:ext cx="286" cy="332"/>
                  <a:chOff x="3579" y="1234"/>
                  <a:chExt cx="286" cy="332"/>
                </a:xfrm>
                <a:grpFill/>
              </p:grpSpPr>
              <p:sp>
                <p:nvSpPr>
                  <p:cNvPr id="268" name="Freeform 49"/>
                  <p:cNvSpPr>
                    <a:spLocks/>
                  </p:cNvSpPr>
                  <p:nvPr/>
                </p:nvSpPr>
                <p:spPr bwMode="auto">
                  <a:xfrm>
                    <a:off x="3797" y="1238"/>
                    <a:ext cx="22" cy="28"/>
                  </a:xfrm>
                  <a:custGeom>
                    <a:avLst/>
                    <a:gdLst>
                      <a:gd name="T0" fmla="*/ 4 w 23"/>
                      <a:gd name="T1" fmla="*/ 0 h 28"/>
                      <a:gd name="T2" fmla="*/ 0 w 23"/>
                      <a:gd name="T3" fmla="*/ 7 h 28"/>
                      <a:gd name="T4" fmla="*/ 6 w 23"/>
                      <a:gd name="T5" fmla="*/ 27 h 28"/>
                      <a:gd name="T6" fmla="*/ 11 w 23"/>
                      <a:gd name="T7" fmla="*/ 21 h 28"/>
                      <a:gd name="T8" fmla="*/ 11 w 23"/>
                      <a:gd name="T9" fmla="*/ 11 h 28"/>
                      <a:gd name="T10" fmla="*/ 4 w 23"/>
                      <a:gd name="T11" fmla="*/ 0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" h="28">
                        <a:moveTo>
                          <a:pt x="4" y="0"/>
                        </a:moveTo>
                        <a:lnTo>
                          <a:pt x="0" y="7"/>
                        </a:lnTo>
                        <a:lnTo>
                          <a:pt x="6" y="27"/>
                        </a:lnTo>
                        <a:lnTo>
                          <a:pt x="20" y="21"/>
                        </a:lnTo>
                        <a:lnTo>
                          <a:pt x="22" y="11"/>
                        </a:lnTo>
                        <a:lnTo>
                          <a:pt x="4" y="0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9" name="Freeform 50"/>
                  <p:cNvSpPr>
                    <a:spLocks/>
                  </p:cNvSpPr>
                  <p:nvPr/>
                </p:nvSpPr>
                <p:spPr bwMode="auto">
                  <a:xfrm>
                    <a:off x="3691" y="1234"/>
                    <a:ext cx="43" cy="42"/>
                  </a:xfrm>
                  <a:custGeom>
                    <a:avLst/>
                    <a:gdLst>
                      <a:gd name="T0" fmla="*/ 19 w 45"/>
                      <a:gd name="T1" fmla="*/ 16 h 42"/>
                      <a:gd name="T2" fmla="*/ 14 w 45"/>
                      <a:gd name="T3" fmla="*/ 16 h 42"/>
                      <a:gd name="T4" fmla="*/ 11 w 45"/>
                      <a:gd name="T5" fmla="*/ 0 h 42"/>
                      <a:gd name="T6" fmla="*/ 11 w 45"/>
                      <a:gd name="T7" fmla="*/ 11 h 42"/>
                      <a:gd name="T8" fmla="*/ 1 w 45"/>
                      <a:gd name="T9" fmla="*/ 7 h 42"/>
                      <a:gd name="T10" fmla="*/ 0 w 45"/>
                      <a:gd name="T11" fmla="*/ 16 h 42"/>
                      <a:gd name="T12" fmla="*/ 5 w 45"/>
                      <a:gd name="T13" fmla="*/ 25 h 42"/>
                      <a:gd name="T14" fmla="*/ 5 w 45"/>
                      <a:gd name="T15" fmla="*/ 33 h 42"/>
                      <a:gd name="T16" fmla="*/ 11 w 45"/>
                      <a:gd name="T17" fmla="*/ 41 h 42"/>
                      <a:gd name="T18" fmla="*/ 11 w 45"/>
                      <a:gd name="T19" fmla="*/ 33 h 42"/>
                      <a:gd name="T20" fmla="*/ 15 w 45"/>
                      <a:gd name="T21" fmla="*/ 38 h 42"/>
                      <a:gd name="T22" fmla="*/ 19 w 45"/>
                      <a:gd name="T23" fmla="*/ 16 h 4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45" h="42">
                        <a:moveTo>
                          <a:pt x="44" y="16"/>
                        </a:moveTo>
                        <a:lnTo>
                          <a:pt x="34" y="16"/>
                        </a:lnTo>
                        <a:lnTo>
                          <a:pt x="21" y="0"/>
                        </a:lnTo>
                        <a:lnTo>
                          <a:pt x="12" y="11"/>
                        </a:lnTo>
                        <a:lnTo>
                          <a:pt x="1" y="7"/>
                        </a:lnTo>
                        <a:lnTo>
                          <a:pt x="0" y="16"/>
                        </a:lnTo>
                        <a:lnTo>
                          <a:pt x="5" y="25"/>
                        </a:lnTo>
                        <a:lnTo>
                          <a:pt x="5" y="33"/>
                        </a:lnTo>
                        <a:lnTo>
                          <a:pt x="12" y="41"/>
                        </a:lnTo>
                        <a:lnTo>
                          <a:pt x="21" y="33"/>
                        </a:lnTo>
                        <a:lnTo>
                          <a:pt x="36" y="38"/>
                        </a:lnTo>
                        <a:lnTo>
                          <a:pt x="44" y="16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0" name="Freeform 51"/>
                  <p:cNvSpPr>
                    <a:spLocks/>
                  </p:cNvSpPr>
                  <p:nvPr/>
                </p:nvSpPr>
                <p:spPr bwMode="auto">
                  <a:xfrm>
                    <a:off x="3788" y="1336"/>
                    <a:ext cx="59" cy="43"/>
                  </a:xfrm>
                  <a:custGeom>
                    <a:avLst/>
                    <a:gdLst>
                      <a:gd name="T0" fmla="*/ 6 w 61"/>
                      <a:gd name="T1" fmla="*/ 0 h 43"/>
                      <a:gd name="T2" fmla="*/ 0 w 61"/>
                      <a:gd name="T3" fmla="*/ 4 h 43"/>
                      <a:gd name="T4" fmla="*/ 15 w 61"/>
                      <a:gd name="T5" fmla="*/ 25 h 43"/>
                      <a:gd name="T6" fmla="*/ 15 w 61"/>
                      <a:gd name="T7" fmla="*/ 25 h 43"/>
                      <a:gd name="T8" fmla="*/ 30 w 61"/>
                      <a:gd name="T9" fmla="*/ 42 h 43"/>
                      <a:gd name="T10" fmla="*/ 33 w 61"/>
                      <a:gd name="T11" fmla="*/ 35 h 43"/>
                      <a:gd name="T12" fmla="*/ 30 w 61"/>
                      <a:gd name="T13" fmla="*/ 16 h 43"/>
                      <a:gd name="T14" fmla="*/ 30 w 61"/>
                      <a:gd name="T15" fmla="*/ 7 h 43"/>
                      <a:gd name="T16" fmla="*/ 15 w 61"/>
                      <a:gd name="T17" fmla="*/ 7 h 43"/>
                      <a:gd name="T18" fmla="*/ 15 w 61"/>
                      <a:gd name="T19" fmla="*/ 0 h 43"/>
                      <a:gd name="T20" fmla="*/ 6 w 61"/>
                      <a:gd name="T21" fmla="*/ 0 h 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3">
                        <a:moveTo>
                          <a:pt x="6" y="0"/>
                        </a:moveTo>
                        <a:lnTo>
                          <a:pt x="0" y="4"/>
                        </a:lnTo>
                        <a:lnTo>
                          <a:pt x="20" y="25"/>
                        </a:lnTo>
                        <a:lnTo>
                          <a:pt x="29" y="25"/>
                        </a:lnTo>
                        <a:lnTo>
                          <a:pt x="53" y="42"/>
                        </a:lnTo>
                        <a:lnTo>
                          <a:pt x="60" y="35"/>
                        </a:lnTo>
                        <a:lnTo>
                          <a:pt x="54" y="16"/>
                        </a:lnTo>
                        <a:lnTo>
                          <a:pt x="53" y="7"/>
                        </a:lnTo>
                        <a:lnTo>
                          <a:pt x="34" y="7"/>
                        </a:lnTo>
                        <a:lnTo>
                          <a:pt x="20" y="0"/>
                        </a:lnTo>
                        <a:lnTo>
                          <a:pt x="6" y="0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1" name="Freeform 52"/>
                  <p:cNvSpPr>
                    <a:spLocks/>
                  </p:cNvSpPr>
                  <p:nvPr/>
                </p:nvSpPr>
                <p:spPr bwMode="auto">
                  <a:xfrm>
                    <a:off x="3663" y="1361"/>
                    <a:ext cx="39" cy="62"/>
                  </a:xfrm>
                  <a:custGeom>
                    <a:avLst/>
                    <a:gdLst>
                      <a:gd name="T0" fmla="*/ 13 w 41"/>
                      <a:gd name="T1" fmla="*/ 0 h 62"/>
                      <a:gd name="T2" fmla="*/ 16 w 41"/>
                      <a:gd name="T3" fmla="*/ 11 h 62"/>
                      <a:gd name="T4" fmla="*/ 10 w 41"/>
                      <a:gd name="T5" fmla="*/ 40 h 62"/>
                      <a:gd name="T6" fmla="*/ 10 w 41"/>
                      <a:gd name="T7" fmla="*/ 49 h 62"/>
                      <a:gd name="T8" fmla="*/ 10 w 41"/>
                      <a:gd name="T9" fmla="*/ 61 h 62"/>
                      <a:gd name="T10" fmla="*/ 0 w 41"/>
                      <a:gd name="T11" fmla="*/ 51 h 62"/>
                      <a:gd name="T12" fmla="*/ 4 w 41"/>
                      <a:gd name="T13" fmla="*/ 42 h 62"/>
                      <a:gd name="T14" fmla="*/ 5 w 41"/>
                      <a:gd name="T15" fmla="*/ 24 h 62"/>
                      <a:gd name="T16" fmla="*/ 10 w 41"/>
                      <a:gd name="T17" fmla="*/ 13 h 62"/>
                      <a:gd name="T18" fmla="*/ 4 w 41"/>
                      <a:gd name="T19" fmla="*/ 4 h 62"/>
                      <a:gd name="T20" fmla="*/ 10 w 41"/>
                      <a:gd name="T21" fmla="*/ 0 h 62"/>
                      <a:gd name="T22" fmla="*/ 10 w 41"/>
                      <a:gd name="T23" fmla="*/ 5 h 62"/>
                      <a:gd name="T24" fmla="*/ 13 w 41"/>
                      <a:gd name="T25" fmla="*/ 0 h 6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1" h="62">
                        <a:moveTo>
                          <a:pt x="35" y="0"/>
                        </a:moveTo>
                        <a:lnTo>
                          <a:pt x="40" y="11"/>
                        </a:lnTo>
                        <a:lnTo>
                          <a:pt x="20" y="40"/>
                        </a:lnTo>
                        <a:lnTo>
                          <a:pt x="21" y="49"/>
                        </a:lnTo>
                        <a:lnTo>
                          <a:pt x="10" y="61"/>
                        </a:lnTo>
                        <a:lnTo>
                          <a:pt x="0" y="51"/>
                        </a:lnTo>
                        <a:lnTo>
                          <a:pt x="4" y="42"/>
                        </a:lnTo>
                        <a:lnTo>
                          <a:pt x="5" y="24"/>
                        </a:lnTo>
                        <a:lnTo>
                          <a:pt x="15" y="13"/>
                        </a:lnTo>
                        <a:lnTo>
                          <a:pt x="4" y="4"/>
                        </a:lnTo>
                        <a:lnTo>
                          <a:pt x="11" y="0"/>
                        </a:lnTo>
                        <a:lnTo>
                          <a:pt x="22" y="5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2" name="Freeform 53"/>
                  <p:cNvSpPr>
                    <a:spLocks/>
                  </p:cNvSpPr>
                  <p:nvPr/>
                </p:nvSpPr>
                <p:spPr bwMode="auto">
                  <a:xfrm>
                    <a:off x="3682" y="1400"/>
                    <a:ext cx="34" cy="59"/>
                  </a:xfrm>
                  <a:custGeom>
                    <a:avLst/>
                    <a:gdLst>
                      <a:gd name="T0" fmla="*/ 17 w 35"/>
                      <a:gd name="T1" fmla="*/ 0 h 59"/>
                      <a:gd name="T2" fmla="*/ 17 w 35"/>
                      <a:gd name="T3" fmla="*/ 0 h 59"/>
                      <a:gd name="T4" fmla="*/ 17 w 35"/>
                      <a:gd name="T5" fmla="*/ 4 h 59"/>
                      <a:gd name="T6" fmla="*/ 17 w 35"/>
                      <a:gd name="T7" fmla="*/ 7 h 59"/>
                      <a:gd name="T8" fmla="*/ 17 w 35"/>
                      <a:gd name="T9" fmla="*/ 11 h 59"/>
                      <a:gd name="T10" fmla="*/ 15 w 35"/>
                      <a:gd name="T11" fmla="*/ 22 h 59"/>
                      <a:gd name="T12" fmla="*/ 5 w 35"/>
                      <a:gd name="T13" fmla="*/ 32 h 59"/>
                      <a:gd name="T14" fmla="*/ 8 w 35"/>
                      <a:gd name="T15" fmla="*/ 39 h 59"/>
                      <a:gd name="T16" fmla="*/ 0 w 35"/>
                      <a:gd name="T17" fmla="*/ 50 h 59"/>
                      <a:gd name="T18" fmla="*/ 8 w 35"/>
                      <a:gd name="T19" fmla="*/ 58 h 59"/>
                      <a:gd name="T20" fmla="*/ 17 w 35"/>
                      <a:gd name="T21" fmla="*/ 28 h 59"/>
                      <a:gd name="T22" fmla="*/ 17 w 35"/>
                      <a:gd name="T23" fmla="*/ 19 h 59"/>
                      <a:gd name="T24" fmla="*/ 17 w 35"/>
                      <a:gd name="T25" fmla="*/ 11 h 59"/>
                      <a:gd name="T26" fmla="*/ 17 w 35"/>
                      <a:gd name="T27" fmla="*/ 0 h 5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35" h="59">
                        <a:moveTo>
                          <a:pt x="29" y="0"/>
                        </a:moveTo>
                        <a:lnTo>
                          <a:pt x="22" y="0"/>
                        </a:lnTo>
                        <a:lnTo>
                          <a:pt x="22" y="4"/>
                        </a:lnTo>
                        <a:lnTo>
                          <a:pt x="22" y="7"/>
                        </a:lnTo>
                        <a:lnTo>
                          <a:pt x="22" y="11"/>
                        </a:lnTo>
                        <a:lnTo>
                          <a:pt x="15" y="22"/>
                        </a:lnTo>
                        <a:lnTo>
                          <a:pt x="5" y="32"/>
                        </a:lnTo>
                        <a:lnTo>
                          <a:pt x="8" y="39"/>
                        </a:lnTo>
                        <a:lnTo>
                          <a:pt x="0" y="50"/>
                        </a:lnTo>
                        <a:lnTo>
                          <a:pt x="8" y="58"/>
                        </a:lnTo>
                        <a:lnTo>
                          <a:pt x="29" y="28"/>
                        </a:lnTo>
                        <a:lnTo>
                          <a:pt x="29" y="19"/>
                        </a:lnTo>
                        <a:lnTo>
                          <a:pt x="34" y="11"/>
                        </a:lnTo>
                        <a:lnTo>
                          <a:pt x="29" y="0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3" name="Freeform 54"/>
                  <p:cNvSpPr>
                    <a:spLocks/>
                  </p:cNvSpPr>
                  <p:nvPr/>
                </p:nvSpPr>
                <p:spPr bwMode="auto">
                  <a:xfrm>
                    <a:off x="3579" y="1472"/>
                    <a:ext cx="45" cy="83"/>
                  </a:xfrm>
                  <a:custGeom>
                    <a:avLst/>
                    <a:gdLst>
                      <a:gd name="T0" fmla="*/ 11 w 47"/>
                      <a:gd name="T1" fmla="*/ 1 h 83"/>
                      <a:gd name="T2" fmla="*/ 11 w 47"/>
                      <a:gd name="T3" fmla="*/ 4 h 83"/>
                      <a:gd name="T4" fmla="*/ 11 w 47"/>
                      <a:gd name="T5" fmla="*/ 0 h 83"/>
                      <a:gd name="T6" fmla="*/ 4 w 47"/>
                      <a:gd name="T7" fmla="*/ 1 h 83"/>
                      <a:gd name="T8" fmla="*/ 4 w 47"/>
                      <a:gd name="T9" fmla="*/ 20 h 83"/>
                      <a:gd name="T10" fmla="*/ 11 w 47"/>
                      <a:gd name="T11" fmla="*/ 22 h 83"/>
                      <a:gd name="T12" fmla="*/ 11 w 47"/>
                      <a:gd name="T13" fmla="*/ 15 h 83"/>
                      <a:gd name="T14" fmla="*/ 11 w 47"/>
                      <a:gd name="T15" fmla="*/ 29 h 83"/>
                      <a:gd name="T16" fmla="*/ 11 w 47"/>
                      <a:gd name="T17" fmla="*/ 40 h 83"/>
                      <a:gd name="T18" fmla="*/ 9 w 47"/>
                      <a:gd name="T19" fmla="*/ 47 h 83"/>
                      <a:gd name="T20" fmla="*/ 5 w 47"/>
                      <a:gd name="T21" fmla="*/ 63 h 83"/>
                      <a:gd name="T22" fmla="*/ 0 w 47"/>
                      <a:gd name="T23" fmla="*/ 72 h 83"/>
                      <a:gd name="T24" fmla="*/ 8 w 47"/>
                      <a:gd name="T25" fmla="*/ 82 h 83"/>
                      <a:gd name="T26" fmla="*/ 13 w 47"/>
                      <a:gd name="T27" fmla="*/ 66 h 83"/>
                      <a:gd name="T28" fmla="*/ 11 w 47"/>
                      <a:gd name="T29" fmla="*/ 55 h 83"/>
                      <a:gd name="T30" fmla="*/ 11 w 47"/>
                      <a:gd name="T31" fmla="*/ 36 h 83"/>
                      <a:gd name="T32" fmla="*/ 20 w 47"/>
                      <a:gd name="T33" fmla="*/ 26 h 83"/>
                      <a:gd name="T34" fmla="*/ 21 w 47"/>
                      <a:gd name="T35" fmla="*/ 13 h 83"/>
                      <a:gd name="T36" fmla="*/ 11 w 47"/>
                      <a:gd name="T37" fmla="*/ 1 h 8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7" h="83">
                        <a:moveTo>
                          <a:pt x="30" y="1"/>
                        </a:moveTo>
                        <a:lnTo>
                          <a:pt x="26" y="4"/>
                        </a:lnTo>
                        <a:lnTo>
                          <a:pt x="18" y="0"/>
                        </a:lnTo>
                        <a:lnTo>
                          <a:pt x="4" y="1"/>
                        </a:lnTo>
                        <a:lnTo>
                          <a:pt x="4" y="20"/>
                        </a:lnTo>
                        <a:lnTo>
                          <a:pt x="11" y="22"/>
                        </a:lnTo>
                        <a:lnTo>
                          <a:pt x="11" y="15"/>
                        </a:lnTo>
                        <a:lnTo>
                          <a:pt x="23" y="29"/>
                        </a:lnTo>
                        <a:lnTo>
                          <a:pt x="19" y="40"/>
                        </a:lnTo>
                        <a:lnTo>
                          <a:pt x="9" y="47"/>
                        </a:lnTo>
                        <a:lnTo>
                          <a:pt x="5" y="63"/>
                        </a:lnTo>
                        <a:lnTo>
                          <a:pt x="0" y="72"/>
                        </a:lnTo>
                        <a:lnTo>
                          <a:pt x="8" y="82"/>
                        </a:lnTo>
                        <a:lnTo>
                          <a:pt x="32" y="66"/>
                        </a:lnTo>
                        <a:lnTo>
                          <a:pt x="23" y="55"/>
                        </a:lnTo>
                        <a:lnTo>
                          <a:pt x="30" y="36"/>
                        </a:lnTo>
                        <a:lnTo>
                          <a:pt x="43" y="26"/>
                        </a:lnTo>
                        <a:lnTo>
                          <a:pt x="46" y="13"/>
                        </a:lnTo>
                        <a:lnTo>
                          <a:pt x="30" y="1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4" name="Freeform 55"/>
                  <p:cNvSpPr>
                    <a:spLocks/>
                  </p:cNvSpPr>
                  <p:nvPr/>
                </p:nvSpPr>
                <p:spPr bwMode="auto">
                  <a:xfrm>
                    <a:off x="3605" y="1516"/>
                    <a:ext cx="28" cy="50"/>
                  </a:xfrm>
                  <a:custGeom>
                    <a:avLst/>
                    <a:gdLst>
                      <a:gd name="T0" fmla="*/ 14 w 29"/>
                      <a:gd name="T1" fmla="*/ 0 h 50"/>
                      <a:gd name="T2" fmla="*/ 14 w 29"/>
                      <a:gd name="T3" fmla="*/ 11 h 50"/>
                      <a:gd name="T4" fmla="*/ 14 w 29"/>
                      <a:gd name="T5" fmla="*/ 23 h 50"/>
                      <a:gd name="T6" fmla="*/ 14 w 29"/>
                      <a:gd name="T7" fmla="*/ 35 h 50"/>
                      <a:gd name="T8" fmla="*/ 5 w 29"/>
                      <a:gd name="T9" fmla="*/ 49 h 50"/>
                      <a:gd name="T10" fmla="*/ 0 w 29"/>
                      <a:gd name="T11" fmla="*/ 39 h 50"/>
                      <a:gd name="T12" fmla="*/ 5 w 29"/>
                      <a:gd name="T13" fmla="*/ 21 h 50"/>
                      <a:gd name="T14" fmla="*/ 14 w 29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9" h="50">
                        <a:moveTo>
                          <a:pt x="18" y="0"/>
                        </a:moveTo>
                        <a:lnTo>
                          <a:pt x="28" y="11"/>
                        </a:lnTo>
                        <a:lnTo>
                          <a:pt x="22" y="23"/>
                        </a:lnTo>
                        <a:lnTo>
                          <a:pt x="19" y="35"/>
                        </a:lnTo>
                        <a:lnTo>
                          <a:pt x="5" y="49"/>
                        </a:lnTo>
                        <a:lnTo>
                          <a:pt x="0" y="39"/>
                        </a:lnTo>
                        <a:lnTo>
                          <a:pt x="5" y="21"/>
                        </a:lnTo>
                        <a:lnTo>
                          <a:pt x="18" y="0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" name="Freeform 56"/>
                  <p:cNvSpPr>
                    <a:spLocks/>
                  </p:cNvSpPr>
                  <p:nvPr/>
                </p:nvSpPr>
                <p:spPr bwMode="auto">
                  <a:xfrm>
                    <a:off x="3654" y="1470"/>
                    <a:ext cx="29" cy="74"/>
                  </a:xfrm>
                  <a:custGeom>
                    <a:avLst/>
                    <a:gdLst>
                      <a:gd name="T0" fmla="*/ 13 w 30"/>
                      <a:gd name="T1" fmla="*/ 0 h 74"/>
                      <a:gd name="T2" fmla="*/ 15 w 30"/>
                      <a:gd name="T3" fmla="*/ 14 h 74"/>
                      <a:gd name="T4" fmla="*/ 15 w 30"/>
                      <a:gd name="T5" fmla="*/ 22 h 74"/>
                      <a:gd name="T6" fmla="*/ 15 w 30"/>
                      <a:gd name="T7" fmla="*/ 30 h 74"/>
                      <a:gd name="T8" fmla="*/ 15 w 30"/>
                      <a:gd name="T9" fmla="*/ 50 h 74"/>
                      <a:gd name="T10" fmla="*/ 15 w 30"/>
                      <a:gd name="T11" fmla="*/ 60 h 74"/>
                      <a:gd name="T12" fmla="*/ 15 w 30"/>
                      <a:gd name="T13" fmla="*/ 71 h 74"/>
                      <a:gd name="T14" fmla="*/ 9 w 30"/>
                      <a:gd name="T15" fmla="*/ 73 h 74"/>
                      <a:gd name="T16" fmla="*/ 0 w 30"/>
                      <a:gd name="T17" fmla="*/ 57 h 74"/>
                      <a:gd name="T18" fmla="*/ 5 w 30"/>
                      <a:gd name="T19" fmla="*/ 43 h 74"/>
                      <a:gd name="T20" fmla="*/ 13 w 30"/>
                      <a:gd name="T21" fmla="*/ 30 h 74"/>
                      <a:gd name="T22" fmla="*/ 13 w 30"/>
                      <a:gd name="T23" fmla="*/ 15 h 74"/>
                      <a:gd name="T24" fmla="*/ 13 w 30"/>
                      <a:gd name="T25" fmla="*/ 0 h 7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0" h="74">
                        <a:moveTo>
                          <a:pt x="13" y="0"/>
                        </a:moveTo>
                        <a:lnTo>
                          <a:pt x="26" y="14"/>
                        </a:lnTo>
                        <a:lnTo>
                          <a:pt x="24" y="22"/>
                        </a:lnTo>
                        <a:lnTo>
                          <a:pt x="19" y="30"/>
                        </a:lnTo>
                        <a:lnTo>
                          <a:pt x="26" y="50"/>
                        </a:lnTo>
                        <a:lnTo>
                          <a:pt x="29" y="60"/>
                        </a:lnTo>
                        <a:lnTo>
                          <a:pt x="22" y="71"/>
                        </a:lnTo>
                        <a:lnTo>
                          <a:pt x="9" y="73"/>
                        </a:lnTo>
                        <a:lnTo>
                          <a:pt x="0" y="57"/>
                        </a:lnTo>
                        <a:lnTo>
                          <a:pt x="5" y="43"/>
                        </a:lnTo>
                        <a:lnTo>
                          <a:pt x="13" y="30"/>
                        </a:lnTo>
                        <a:lnTo>
                          <a:pt x="13" y="15"/>
                        </a:lnTo>
                        <a:lnTo>
                          <a:pt x="13" y="0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6" name="Freeform 57"/>
                  <p:cNvSpPr>
                    <a:spLocks/>
                  </p:cNvSpPr>
                  <p:nvPr/>
                </p:nvSpPr>
                <p:spPr bwMode="auto">
                  <a:xfrm>
                    <a:off x="3710" y="1357"/>
                    <a:ext cx="155" cy="209"/>
                  </a:xfrm>
                  <a:custGeom>
                    <a:avLst/>
                    <a:gdLst>
                      <a:gd name="T0" fmla="*/ 24 w 161"/>
                      <a:gd name="T1" fmla="*/ 1 h 209"/>
                      <a:gd name="T2" fmla="*/ 13 w 161"/>
                      <a:gd name="T3" fmla="*/ 19 h 209"/>
                      <a:gd name="T4" fmla="*/ 13 w 161"/>
                      <a:gd name="T5" fmla="*/ 7 h 209"/>
                      <a:gd name="T6" fmla="*/ 13 w 161"/>
                      <a:gd name="T7" fmla="*/ 0 h 209"/>
                      <a:gd name="T8" fmla="*/ 5 w 161"/>
                      <a:gd name="T9" fmla="*/ 1 h 209"/>
                      <a:gd name="T10" fmla="*/ 0 w 161"/>
                      <a:gd name="T11" fmla="*/ 15 h 209"/>
                      <a:gd name="T12" fmla="*/ 11 w 161"/>
                      <a:gd name="T13" fmla="*/ 32 h 209"/>
                      <a:gd name="T14" fmla="*/ 13 w 161"/>
                      <a:gd name="T15" fmla="*/ 52 h 209"/>
                      <a:gd name="T16" fmla="*/ 13 w 161"/>
                      <a:gd name="T17" fmla="*/ 77 h 209"/>
                      <a:gd name="T18" fmla="*/ 22 w 161"/>
                      <a:gd name="T19" fmla="*/ 89 h 209"/>
                      <a:gd name="T20" fmla="*/ 21 w 161"/>
                      <a:gd name="T21" fmla="*/ 96 h 209"/>
                      <a:gd name="T22" fmla="*/ 22 w 161"/>
                      <a:gd name="T23" fmla="*/ 102 h 209"/>
                      <a:gd name="T24" fmla="*/ 22 w 161"/>
                      <a:gd name="T25" fmla="*/ 112 h 209"/>
                      <a:gd name="T26" fmla="*/ 31 w 161"/>
                      <a:gd name="T27" fmla="*/ 112 h 209"/>
                      <a:gd name="T28" fmla="*/ 38 w 161"/>
                      <a:gd name="T29" fmla="*/ 132 h 209"/>
                      <a:gd name="T30" fmla="*/ 37 w 161"/>
                      <a:gd name="T31" fmla="*/ 136 h 209"/>
                      <a:gd name="T32" fmla="*/ 35 w 161"/>
                      <a:gd name="T33" fmla="*/ 148 h 209"/>
                      <a:gd name="T34" fmla="*/ 31 w 161"/>
                      <a:gd name="T35" fmla="*/ 148 h 209"/>
                      <a:gd name="T36" fmla="*/ 24 w 161"/>
                      <a:gd name="T37" fmla="*/ 146 h 209"/>
                      <a:gd name="T38" fmla="*/ 17 w 161"/>
                      <a:gd name="T39" fmla="*/ 153 h 209"/>
                      <a:gd name="T40" fmla="*/ 21 w 161"/>
                      <a:gd name="T41" fmla="*/ 170 h 209"/>
                      <a:gd name="T42" fmla="*/ 26 w 161"/>
                      <a:gd name="T43" fmla="*/ 191 h 209"/>
                      <a:gd name="T44" fmla="*/ 37 w 161"/>
                      <a:gd name="T45" fmla="*/ 208 h 209"/>
                      <a:gd name="T46" fmla="*/ 48 w 161"/>
                      <a:gd name="T47" fmla="*/ 192 h 209"/>
                      <a:gd name="T48" fmla="*/ 47 w 161"/>
                      <a:gd name="T49" fmla="*/ 177 h 209"/>
                      <a:gd name="T50" fmla="*/ 46 w 161"/>
                      <a:gd name="T51" fmla="*/ 165 h 209"/>
                      <a:gd name="T52" fmla="*/ 47 w 161"/>
                      <a:gd name="T53" fmla="*/ 151 h 209"/>
                      <a:gd name="T54" fmla="*/ 52 w 161"/>
                      <a:gd name="T55" fmla="*/ 153 h 209"/>
                      <a:gd name="T56" fmla="*/ 56 w 161"/>
                      <a:gd name="T57" fmla="*/ 141 h 209"/>
                      <a:gd name="T58" fmla="*/ 61 w 161"/>
                      <a:gd name="T59" fmla="*/ 140 h 209"/>
                      <a:gd name="T60" fmla="*/ 66 w 161"/>
                      <a:gd name="T61" fmla="*/ 123 h 209"/>
                      <a:gd name="T62" fmla="*/ 59 w 161"/>
                      <a:gd name="T63" fmla="*/ 109 h 209"/>
                      <a:gd name="T64" fmla="*/ 54 w 161"/>
                      <a:gd name="T65" fmla="*/ 120 h 209"/>
                      <a:gd name="T66" fmla="*/ 52 w 161"/>
                      <a:gd name="T67" fmla="*/ 123 h 209"/>
                      <a:gd name="T68" fmla="*/ 46 w 161"/>
                      <a:gd name="T69" fmla="*/ 111 h 209"/>
                      <a:gd name="T70" fmla="*/ 50 w 161"/>
                      <a:gd name="T71" fmla="*/ 101 h 209"/>
                      <a:gd name="T72" fmla="*/ 54 w 161"/>
                      <a:gd name="T73" fmla="*/ 109 h 209"/>
                      <a:gd name="T74" fmla="*/ 59 w 161"/>
                      <a:gd name="T75" fmla="*/ 96 h 209"/>
                      <a:gd name="T76" fmla="*/ 64 w 161"/>
                      <a:gd name="T77" fmla="*/ 95 h 209"/>
                      <a:gd name="T78" fmla="*/ 66 w 161"/>
                      <a:gd name="T79" fmla="*/ 112 h 209"/>
                      <a:gd name="T80" fmla="*/ 73 w 161"/>
                      <a:gd name="T81" fmla="*/ 116 h 209"/>
                      <a:gd name="T82" fmla="*/ 78 w 161"/>
                      <a:gd name="T83" fmla="*/ 105 h 209"/>
                      <a:gd name="T84" fmla="*/ 66 w 161"/>
                      <a:gd name="T85" fmla="*/ 81 h 209"/>
                      <a:gd name="T86" fmla="*/ 68 w 161"/>
                      <a:gd name="T87" fmla="*/ 73 h 209"/>
                      <a:gd name="T88" fmla="*/ 64 w 161"/>
                      <a:gd name="T89" fmla="*/ 70 h 209"/>
                      <a:gd name="T90" fmla="*/ 68 w 161"/>
                      <a:gd name="T91" fmla="*/ 52 h 209"/>
                      <a:gd name="T92" fmla="*/ 63 w 161"/>
                      <a:gd name="T93" fmla="*/ 54 h 209"/>
                      <a:gd name="T94" fmla="*/ 51 w 161"/>
                      <a:gd name="T95" fmla="*/ 64 h 209"/>
                      <a:gd name="T96" fmla="*/ 51 w 161"/>
                      <a:gd name="T97" fmla="*/ 85 h 209"/>
                      <a:gd name="T98" fmla="*/ 46 w 161"/>
                      <a:gd name="T99" fmla="*/ 80 h 209"/>
                      <a:gd name="T100" fmla="*/ 40 w 161"/>
                      <a:gd name="T101" fmla="*/ 87 h 209"/>
                      <a:gd name="T102" fmla="*/ 33 w 161"/>
                      <a:gd name="T103" fmla="*/ 84 h 209"/>
                      <a:gd name="T104" fmla="*/ 31 w 161"/>
                      <a:gd name="T105" fmla="*/ 70 h 209"/>
                      <a:gd name="T106" fmla="*/ 28 w 161"/>
                      <a:gd name="T107" fmla="*/ 54 h 209"/>
                      <a:gd name="T108" fmla="*/ 34 w 161"/>
                      <a:gd name="T109" fmla="*/ 66 h 209"/>
                      <a:gd name="T110" fmla="*/ 40 w 161"/>
                      <a:gd name="T111" fmla="*/ 59 h 209"/>
                      <a:gd name="T112" fmla="*/ 42 w 161"/>
                      <a:gd name="T113" fmla="*/ 54 h 209"/>
                      <a:gd name="T114" fmla="*/ 40 w 161"/>
                      <a:gd name="T115" fmla="*/ 43 h 209"/>
                      <a:gd name="T116" fmla="*/ 33 w 161"/>
                      <a:gd name="T117" fmla="*/ 32 h 209"/>
                      <a:gd name="T118" fmla="*/ 29 w 161"/>
                      <a:gd name="T119" fmla="*/ 29 h 209"/>
                      <a:gd name="T120" fmla="*/ 31 w 161"/>
                      <a:gd name="T121" fmla="*/ 18 h 209"/>
                      <a:gd name="T122" fmla="*/ 31 w 161"/>
                      <a:gd name="T123" fmla="*/ 5 h 209"/>
                      <a:gd name="T124" fmla="*/ 24 w 161"/>
                      <a:gd name="T125" fmla="*/ 1 h 20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161" h="209">
                        <a:moveTo>
                          <a:pt x="46" y="1"/>
                        </a:moveTo>
                        <a:lnTo>
                          <a:pt x="29" y="19"/>
                        </a:lnTo>
                        <a:lnTo>
                          <a:pt x="21" y="7"/>
                        </a:lnTo>
                        <a:lnTo>
                          <a:pt x="19" y="0"/>
                        </a:lnTo>
                        <a:lnTo>
                          <a:pt x="5" y="1"/>
                        </a:lnTo>
                        <a:lnTo>
                          <a:pt x="0" y="15"/>
                        </a:lnTo>
                        <a:lnTo>
                          <a:pt x="11" y="32"/>
                        </a:lnTo>
                        <a:lnTo>
                          <a:pt x="14" y="52"/>
                        </a:lnTo>
                        <a:lnTo>
                          <a:pt x="29" y="77"/>
                        </a:lnTo>
                        <a:lnTo>
                          <a:pt x="43" y="89"/>
                        </a:lnTo>
                        <a:lnTo>
                          <a:pt x="40" y="96"/>
                        </a:lnTo>
                        <a:lnTo>
                          <a:pt x="43" y="102"/>
                        </a:lnTo>
                        <a:lnTo>
                          <a:pt x="43" y="112"/>
                        </a:lnTo>
                        <a:lnTo>
                          <a:pt x="61" y="112"/>
                        </a:lnTo>
                        <a:lnTo>
                          <a:pt x="78" y="132"/>
                        </a:lnTo>
                        <a:lnTo>
                          <a:pt x="75" y="136"/>
                        </a:lnTo>
                        <a:lnTo>
                          <a:pt x="70" y="148"/>
                        </a:lnTo>
                        <a:lnTo>
                          <a:pt x="60" y="148"/>
                        </a:lnTo>
                        <a:lnTo>
                          <a:pt x="46" y="146"/>
                        </a:lnTo>
                        <a:lnTo>
                          <a:pt x="36" y="153"/>
                        </a:lnTo>
                        <a:lnTo>
                          <a:pt x="40" y="170"/>
                        </a:lnTo>
                        <a:lnTo>
                          <a:pt x="50" y="191"/>
                        </a:lnTo>
                        <a:lnTo>
                          <a:pt x="75" y="208"/>
                        </a:lnTo>
                        <a:lnTo>
                          <a:pt x="98" y="192"/>
                        </a:lnTo>
                        <a:lnTo>
                          <a:pt x="95" y="177"/>
                        </a:lnTo>
                        <a:lnTo>
                          <a:pt x="94" y="165"/>
                        </a:lnTo>
                        <a:lnTo>
                          <a:pt x="95" y="151"/>
                        </a:lnTo>
                        <a:lnTo>
                          <a:pt x="105" y="153"/>
                        </a:lnTo>
                        <a:lnTo>
                          <a:pt x="113" y="141"/>
                        </a:lnTo>
                        <a:lnTo>
                          <a:pt x="124" y="140"/>
                        </a:lnTo>
                        <a:lnTo>
                          <a:pt x="137" y="123"/>
                        </a:lnTo>
                        <a:lnTo>
                          <a:pt x="120" y="109"/>
                        </a:lnTo>
                        <a:lnTo>
                          <a:pt x="109" y="120"/>
                        </a:lnTo>
                        <a:lnTo>
                          <a:pt x="105" y="123"/>
                        </a:lnTo>
                        <a:lnTo>
                          <a:pt x="94" y="111"/>
                        </a:lnTo>
                        <a:lnTo>
                          <a:pt x="101" y="101"/>
                        </a:lnTo>
                        <a:lnTo>
                          <a:pt x="109" y="109"/>
                        </a:lnTo>
                        <a:lnTo>
                          <a:pt x="119" y="96"/>
                        </a:lnTo>
                        <a:lnTo>
                          <a:pt x="133" y="95"/>
                        </a:lnTo>
                        <a:lnTo>
                          <a:pt x="138" y="112"/>
                        </a:lnTo>
                        <a:lnTo>
                          <a:pt x="150" y="116"/>
                        </a:lnTo>
                        <a:lnTo>
                          <a:pt x="160" y="105"/>
                        </a:lnTo>
                        <a:lnTo>
                          <a:pt x="137" y="81"/>
                        </a:lnTo>
                        <a:lnTo>
                          <a:pt x="140" y="73"/>
                        </a:lnTo>
                        <a:lnTo>
                          <a:pt x="133" y="70"/>
                        </a:lnTo>
                        <a:lnTo>
                          <a:pt x="140" y="52"/>
                        </a:lnTo>
                        <a:lnTo>
                          <a:pt x="129" y="54"/>
                        </a:lnTo>
                        <a:lnTo>
                          <a:pt x="103" y="64"/>
                        </a:lnTo>
                        <a:lnTo>
                          <a:pt x="103" y="85"/>
                        </a:lnTo>
                        <a:lnTo>
                          <a:pt x="94" y="80"/>
                        </a:lnTo>
                        <a:lnTo>
                          <a:pt x="84" y="87"/>
                        </a:lnTo>
                        <a:lnTo>
                          <a:pt x="64" y="84"/>
                        </a:lnTo>
                        <a:lnTo>
                          <a:pt x="60" y="70"/>
                        </a:lnTo>
                        <a:lnTo>
                          <a:pt x="54" y="54"/>
                        </a:lnTo>
                        <a:lnTo>
                          <a:pt x="68" y="66"/>
                        </a:lnTo>
                        <a:lnTo>
                          <a:pt x="84" y="59"/>
                        </a:lnTo>
                        <a:lnTo>
                          <a:pt x="87" y="54"/>
                        </a:lnTo>
                        <a:lnTo>
                          <a:pt x="84" y="43"/>
                        </a:lnTo>
                        <a:lnTo>
                          <a:pt x="65" y="32"/>
                        </a:lnTo>
                        <a:lnTo>
                          <a:pt x="57" y="29"/>
                        </a:lnTo>
                        <a:lnTo>
                          <a:pt x="60" y="18"/>
                        </a:lnTo>
                        <a:lnTo>
                          <a:pt x="60" y="5"/>
                        </a:lnTo>
                        <a:lnTo>
                          <a:pt x="46" y="1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7" name="Freeform 58"/>
                  <p:cNvSpPr>
                    <a:spLocks/>
                  </p:cNvSpPr>
                  <p:nvPr/>
                </p:nvSpPr>
                <p:spPr bwMode="auto">
                  <a:xfrm>
                    <a:off x="3690" y="1467"/>
                    <a:ext cx="51" cy="52"/>
                  </a:xfrm>
                  <a:custGeom>
                    <a:avLst/>
                    <a:gdLst>
                      <a:gd name="T0" fmla="*/ 23 w 53"/>
                      <a:gd name="T1" fmla="*/ 0 h 52"/>
                      <a:gd name="T2" fmla="*/ 26 w 53"/>
                      <a:gd name="T3" fmla="*/ 5 h 52"/>
                      <a:gd name="T4" fmla="*/ 26 w 53"/>
                      <a:gd name="T5" fmla="*/ 17 h 52"/>
                      <a:gd name="T6" fmla="*/ 25 w 53"/>
                      <a:gd name="T7" fmla="*/ 26 h 52"/>
                      <a:gd name="T8" fmla="*/ 13 w 53"/>
                      <a:gd name="T9" fmla="*/ 44 h 52"/>
                      <a:gd name="T10" fmla="*/ 11 w 53"/>
                      <a:gd name="T11" fmla="*/ 51 h 52"/>
                      <a:gd name="T12" fmla="*/ 0 w 53"/>
                      <a:gd name="T13" fmla="*/ 39 h 52"/>
                      <a:gd name="T14" fmla="*/ 8 w 53"/>
                      <a:gd name="T15" fmla="*/ 24 h 52"/>
                      <a:gd name="T16" fmla="*/ 13 w 53"/>
                      <a:gd name="T17" fmla="*/ 17 h 52"/>
                      <a:gd name="T18" fmla="*/ 23 w 53"/>
                      <a:gd name="T19" fmla="*/ 0 h 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3" h="52">
                        <a:moveTo>
                          <a:pt x="46" y="0"/>
                        </a:moveTo>
                        <a:lnTo>
                          <a:pt x="52" y="5"/>
                        </a:lnTo>
                        <a:lnTo>
                          <a:pt x="52" y="17"/>
                        </a:lnTo>
                        <a:lnTo>
                          <a:pt x="49" y="26"/>
                        </a:lnTo>
                        <a:lnTo>
                          <a:pt x="25" y="44"/>
                        </a:lnTo>
                        <a:lnTo>
                          <a:pt x="11" y="51"/>
                        </a:lnTo>
                        <a:lnTo>
                          <a:pt x="0" y="39"/>
                        </a:lnTo>
                        <a:lnTo>
                          <a:pt x="8" y="24"/>
                        </a:lnTo>
                        <a:lnTo>
                          <a:pt x="21" y="17"/>
                        </a:lnTo>
                        <a:lnTo>
                          <a:pt x="46" y="0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88" name="Freeform 59"/>
              <p:cNvSpPr>
                <a:spLocks/>
              </p:cNvSpPr>
              <p:nvPr/>
            </p:nvSpPr>
            <p:spPr bwMode="auto">
              <a:xfrm>
                <a:off x="3177" y="1518"/>
                <a:ext cx="62" cy="102"/>
              </a:xfrm>
              <a:custGeom>
                <a:avLst/>
                <a:gdLst>
                  <a:gd name="T0" fmla="*/ 1832265663 w 64"/>
                  <a:gd name="T1" fmla="*/ 0 h 102"/>
                  <a:gd name="T2" fmla="*/ 1832265663 w 64"/>
                  <a:gd name="T3" fmla="*/ 2147483647 h 102"/>
                  <a:gd name="T4" fmla="*/ 1832265663 w 64"/>
                  <a:gd name="T5" fmla="*/ 2147483647 h 102"/>
                  <a:gd name="T6" fmla="*/ 1832265663 w 64"/>
                  <a:gd name="T7" fmla="*/ 2147483647 h 102"/>
                  <a:gd name="T8" fmla="*/ 1832265663 w 64"/>
                  <a:gd name="T9" fmla="*/ 2147483647 h 102"/>
                  <a:gd name="T10" fmla="*/ 1832265663 w 64"/>
                  <a:gd name="T11" fmla="*/ 2147483647 h 102"/>
                  <a:gd name="T12" fmla="*/ 1832265663 w 64"/>
                  <a:gd name="T13" fmla="*/ 2147483647 h 102"/>
                  <a:gd name="T14" fmla="*/ 0 w 64"/>
                  <a:gd name="T15" fmla="*/ 2147483647 h 102"/>
                  <a:gd name="T16" fmla="*/ 1832265663 w 64"/>
                  <a:gd name="T17" fmla="*/ 2147483647 h 102"/>
                  <a:gd name="T18" fmla="*/ 1832265663 w 64"/>
                  <a:gd name="T19" fmla="*/ 2147483647 h 102"/>
                  <a:gd name="T20" fmla="*/ 1832265663 w 64"/>
                  <a:gd name="T21" fmla="*/ 2147483647 h 102"/>
                  <a:gd name="T22" fmla="*/ 1832265663 w 64"/>
                  <a:gd name="T23" fmla="*/ 2147483647 h 102"/>
                  <a:gd name="T24" fmla="*/ 1832265663 w 64"/>
                  <a:gd name="T25" fmla="*/ 2147483647 h 102"/>
                  <a:gd name="T26" fmla="*/ 1832265663 w 64"/>
                  <a:gd name="T27" fmla="*/ 2147483647 h 102"/>
                  <a:gd name="T28" fmla="*/ 1832265663 w 64"/>
                  <a:gd name="T29" fmla="*/ 2147483647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4" h="102">
                    <a:moveTo>
                      <a:pt x="56" y="0"/>
                    </a:moveTo>
                    <a:lnTo>
                      <a:pt x="56" y="18"/>
                    </a:lnTo>
                    <a:lnTo>
                      <a:pt x="63" y="33"/>
                    </a:lnTo>
                    <a:lnTo>
                      <a:pt x="56" y="50"/>
                    </a:lnTo>
                    <a:lnTo>
                      <a:pt x="44" y="65"/>
                    </a:lnTo>
                    <a:lnTo>
                      <a:pt x="25" y="82"/>
                    </a:lnTo>
                    <a:lnTo>
                      <a:pt x="9" y="101"/>
                    </a:lnTo>
                    <a:lnTo>
                      <a:pt x="0" y="82"/>
                    </a:lnTo>
                    <a:lnTo>
                      <a:pt x="5" y="75"/>
                    </a:lnTo>
                    <a:lnTo>
                      <a:pt x="25" y="56"/>
                    </a:lnTo>
                    <a:lnTo>
                      <a:pt x="23" y="44"/>
                    </a:lnTo>
                    <a:lnTo>
                      <a:pt x="33" y="29"/>
                    </a:lnTo>
                    <a:lnTo>
                      <a:pt x="56" y="9"/>
                    </a:lnTo>
                    <a:lnTo>
                      <a:pt x="56" y="15"/>
                    </a:lnTo>
                    <a:lnTo>
                      <a:pt x="60" y="25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" name="Freeform 60"/>
              <p:cNvSpPr>
                <a:spLocks/>
              </p:cNvSpPr>
              <p:nvPr/>
            </p:nvSpPr>
            <p:spPr bwMode="auto">
              <a:xfrm>
                <a:off x="3111" y="1475"/>
                <a:ext cx="78" cy="82"/>
              </a:xfrm>
              <a:custGeom>
                <a:avLst/>
                <a:gdLst>
                  <a:gd name="T0" fmla="*/ 1778188448 w 81"/>
                  <a:gd name="T1" fmla="*/ 0 h 82"/>
                  <a:gd name="T2" fmla="*/ 1778188448 w 81"/>
                  <a:gd name="T3" fmla="*/ 2147483647 h 82"/>
                  <a:gd name="T4" fmla="*/ 1778188448 w 81"/>
                  <a:gd name="T5" fmla="*/ 2147483647 h 82"/>
                  <a:gd name="T6" fmla="*/ 1778188448 w 81"/>
                  <a:gd name="T7" fmla="*/ 2147483647 h 82"/>
                  <a:gd name="T8" fmla="*/ 1778188448 w 81"/>
                  <a:gd name="T9" fmla="*/ 2147483647 h 82"/>
                  <a:gd name="T10" fmla="*/ 1778188448 w 81"/>
                  <a:gd name="T11" fmla="*/ 2147483647 h 82"/>
                  <a:gd name="T12" fmla="*/ 1778188448 w 81"/>
                  <a:gd name="T13" fmla="*/ 2147483647 h 82"/>
                  <a:gd name="T14" fmla="*/ 1778188448 w 81"/>
                  <a:gd name="T15" fmla="*/ 2147483647 h 82"/>
                  <a:gd name="T16" fmla="*/ 1778188448 w 81"/>
                  <a:gd name="T17" fmla="*/ 2147483647 h 82"/>
                  <a:gd name="T18" fmla="*/ 1778188448 w 81"/>
                  <a:gd name="T19" fmla="*/ 2147483647 h 82"/>
                  <a:gd name="T20" fmla="*/ 1778188448 w 81"/>
                  <a:gd name="T21" fmla="*/ 2147483647 h 82"/>
                  <a:gd name="T22" fmla="*/ 1778188448 w 81"/>
                  <a:gd name="T23" fmla="*/ 2147483647 h 82"/>
                  <a:gd name="T24" fmla="*/ 1778188448 w 81"/>
                  <a:gd name="T25" fmla="*/ 2147483647 h 82"/>
                  <a:gd name="T26" fmla="*/ 0 w 81"/>
                  <a:gd name="T27" fmla="*/ 2147483647 h 82"/>
                  <a:gd name="T28" fmla="*/ 1778188448 w 81"/>
                  <a:gd name="T29" fmla="*/ 2147483647 h 82"/>
                  <a:gd name="T30" fmla="*/ 1778188448 w 81"/>
                  <a:gd name="T31" fmla="*/ 2147483647 h 82"/>
                  <a:gd name="T32" fmla="*/ 1778188448 w 81"/>
                  <a:gd name="T33" fmla="*/ 2147483647 h 82"/>
                  <a:gd name="T34" fmla="*/ 1778188448 w 81"/>
                  <a:gd name="T35" fmla="*/ 2147483647 h 82"/>
                  <a:gd name="T36" fmla="*/ 1778188448 w 81"/>
                  <a:gd name="T37" fmla="*/ 2147483647 h 82"/>
                  <a:gd name="T38" fmla="*/ 1778188448 w 81"/>
                  <a:gd name="T39" fmla="*/ 2147483647 h 82"/>
                  <a:gd name="T40" fmla="*/ 1778188448 w 81"/>
                  <a:gd name="T41" fmla="*/ 2147483647 h 82"/>
                  <a:gd name="T42" fmla="*/ 1778188448 w 81"/>
                  <a:gd name="T43" fmla="*/ 2147483647 h 82"/>
                  <a:gd name="T44" fmla="*/ 1778188448 w 81"/>
                  <a:gd name="T45" fmla="*/ 2147483647 h 82"/>
                  <a:gd name="T46" fmla="*/ 1778188448 w 81"/>
                  <a:gd name="T47" fmla="*/ 2147483647 h 82"/>
                  <a:gd name="T48" fmla="*/ 1778188448 w 81"/>
                  <a:gd name="T49" fmla="*/ 2147483647 h 82"/>
                  <a:gd name="T50" fmla="*/ 1778188448 w 81"/>
                  <a:gd name="T51" fmla="*/ 0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1" h="82">
                    <a:moveTo>
                      <a:pt x="61" y="0"/>
                    </a:moveTo>
                    <a:lnTo>
                      <a:pt x="51" y="11"/>
                    </a:lnTo>
                    <a:lnTo>
                      <a:pt x="36" y="9"/>
                    </a:lnTo>
                    <a:lnTo>
                      <a:pt x="26" y="6"/>
                    </a:lnTo>
                    <a:lnTo>
                      <a:pt x="30" y="20"/>
                    </a:lnTo>
                    <a:lnTo>
                      <a:pt x="33" y="30"/>
                    </a:lnTo>
                    <a:lnTo>
                      <a:pt x="33" y="37"/>
                    </a:lnTo>
                    <a:lnTo>
                      <a:pt x="29" y="40"/>
                    </a:lnTo>
                    <a:lnTo>
                      <a:pt x="19" y="36"/>
                    </a:lnTo>
                    <a:lnTo>
                      <a:pt x="19" y="30"/>
                    </a:lnTo>
                    <a:lnTo>
                      <a:pt x="11" y="30"/>
                    </a:lnTo>
                    <a:lnTo>
                      <a:pt x="12" y="40"/>
                    </a:lnTo>
                    <a:lnTo>
                      <a:pt x="8" y="50"/>
                    </a:lnTo>
                    <a:lnTo>
                      <a:pt x="0" y="62"/>
                    </a:lnTo>
                    <a:lnTo>
                      <a:pt x="4" y="75"/>
                    </a:lnTo>
                    <a:lnTo>
                      <a:pt x="12" y="81"/>
                    </a:lnTo>
                    <a:lnTo>
                      <a:pt x="22" y="75"/>
                    </a:lnTo>
                    <a:lnTo>
                      <a:pt x="33" y="67"/>
                    </a:lnTo>
                    <a:lnTo>
                      <a:pt x="56" y="61"/>
                    </a:lnTo>
                    <a:lnTo>
                      <a:pt x="65" y="62"/>
                    </a:lnTo>
                    <a:lnTo>
                      <a:pt x="61" y="50"/>
                    </a:lnTo>
                    <a:lnTo>
                      <a:pt x="70" y="41"/>
                    </a:lnTo>
                    <a:lnTo>
                      <a:pt x="80" y="29"/>
                    </a:lnTo>
                    <a:lnTo>
                      <a:pt x="75" y="20"/>
                    </a:lnTo>
                    <a:lnTo>
                      <a:pt x="67" y="11"/>
                    </a:lnTo>
                    <a:lnTo>
                      <a:pt x="61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" name="Freeform 61"/>
              <p:cNvSpPr>
                <a:spLocks/>
              </p:cNvSpPr>
              <p:nvPr/>
            </p:nvSpPr>
            <p:spPr bwMode="auto">
              <a:xfrm>
                <a:off x="3307" y="565"/>
                <a:ext cx="25" cy="23"/>
              </a:xfrm>
              <a:custGeom>
                <a:avLst/>
                <a:gdLst>
                  <a:gd name="T0" fmla="*/ 0 w 26"/>
                  <a:gd name="T1" fmla="*/ 2147483647 h 23"/>
                  <a:gd name="T2" fmla="*/ 1765075020 w 26"/>
                  <a:gd name="T3" fmla="*/ 0 h 23"/>
                  <a:gd name="T4" fmla="*/ 1765075020 w 26"/>
                  <a:gd name="T5" fmla="*/ 2147483647 h 23"/>
                  <a:gd name="T6" fmla="*/ 0 w 26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0" y="22"/>
                    </a:moveTo>
                    <a:lnTo>
                      <a:pt x="18" y="0"/>
                    </a:lnTo>
                    <a:lnTo>
                      <a:pt x="25" y="7"/>
                    </a:lnTo>
                    <a:lnTo>
                      <a:pt x="0" y="22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" name="Freeform 62"/>
              <p:cNvSpPr>
                <a:spLocks/>
              </p:cNvSpPr>
              <p:nvPr/>
            </p:nvSpPr>
            <p:spPr bwMode="auto">
              <a:xfrm>
                <a:off x="3220" y="645"/>
                <a:ext cx="23" cy="23"/>
              </a:xfrm>
              <a:custGeom>
                <a:avLst/>
                <a:gdLst>
                  <a:gd name="T0" fmla="*/ 1735852571 w 24"/>
                  <a:gd name="T1" fmla="*/ 0 h 23"/>
                  <a:gd name="T2" fmla="*/ 1735852571 w 24"/>
                  <a:gd name="T3" fmla="*/ 2147483647 h 23"/>
                  <a:gd name="T4" fmla="*/ 0 w 24"/>
                  <a:gd name="T5" fmla="*/ 2147483647 h 23"/>
                  <a:gd name="T6" fmla="*/ 1735852571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3">
                    <a:moveTo>
                      <a:pt x="19" y="0"/>
                    </a:moveTo>
                    <a:lnTo>
                      <a:pt x="23" y="18"/>
                    </a:lnTo>
                    <a:lnTo>
                      <a:pt x="0" y="22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" name="Freeform 63"/>
              <p:cNvSpPr>
                <a:spLocks/>
              </p:cNvSpPr>
              <p:nvPr/>
            </p:nvSpPr>
            <p:spPr bwMode="auto">
              <a:xfrm>
                <a:off x="3259" y="635"/>
                <a:ext cx="28" cy="23"/>
              </a:xfrm>
              <a:custGeom>
                <a:avLst/>
                <a:gdLst>
                  <a:gd name="T0" fmla="*/ 1801897292 w 29"/>
                  <a:gd name="T1" fmla="*/ 0 h 23"/>
                  <a:gd name="T2" fmla="*/ 1801897292 w 29"/>
                  <a:gd name="T3" fmla="*/ 2147483647 h 23"/>
                  <a:gd name="T4" fmla="*/ 1801897292 w 29"/>
                  <a:gd name="T5" fmla="*/ 2147483647 h 23"/>
                  <a:gd name="T6" fmla="*/ 0 w 29"/>
                  <a:gd name="T7" fmla="*/ 2147483647 h 23"/>
                  <a:gd name="T8" fmla="*/ 1801897292 w 2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3">
                    <a:moveTo>
                      <a:pt x="25" y="0"/>
                    </a:moveTo>
                    <a:lnTo>
                      <a:pt x="28" y="15"/>
                    </a:lnTo>
                    <a:lnTo>
                      <a:pt x="5" y="22"/>
                    </a:lnTo>
                    <a:lnTo>
                      <a:pt x="0" y="6"/>
                    </a:lnTo>
                    <a:lnTo>
                      <a:pt x="25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Freeform 64"/>
              <p:cNvSpPr>
                <a:spLocks/>
              </p:cNvSpPr>
              <p:nvPr/>
            </p:nvSpPr>
            <p:spPr bwMode="auto">
              <a:xfrm>
                <a:off x="3624" y="404"/>
                <a:ext cx="25" cy="23"/>
              </a:xfrm>
              <a:custGeom>
                <a:avLst/>
                <a:gdLst>
                  <a:gd name="T0" fmla="*/ 1765075020 w 26"/>
                  <a:gd name="T1" fmla="*/ 0 h 23"/>
                  <a:gd name="T2" fmla="*/ 1765075020 w 26"/>
                  <a:gd name="T3" fmla="*/ 2147483647 h 23"/>
                  <a:gd name="T4" fmla="*/ 1765075020 w 26"/>
                  <a:gd name="T5" fmla="*/ 2147483647 h 23"/>
                  <a:gd name="T6" fmla="*/ 0 w 26"/>
                  <a:gd name="T7" fmla="*/ 2147483647 h 23"/>
                  <a:gd name="T8" fmla="*/ 1765075020 w 2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2" y="0"/>
                    </a:moveTo>
                    <a:lnTo>
                      <a:pt x="20" y="6"/>
                    </a:lnTo>
                    <a:lnTo>
                      <a:pt x="25" y="22"/>
                    </a:lnTo>
                    <a:lnTo>
                      <a:pt x="0" y="22"/>
                    </a:lnTo>
                    <a:lnTo>
                      <a:pt x="12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94" name="Group 65"/>
              <p:cNvGrpSpPr>
                <a:grpSpLocks/>
              </p:cNvGrpSpPr>
              <p:nvPr/>
            </p:nvGrpSpPr>
            <p:grpSpPr bwMode="auto">
              <a:xfrm>
                <a:off x="2795" y="404"/>
                <a:ext cx="1024" cy="1163"/>
                <a:chOff x="2794" y="463"/>
                <a:chExt cx="1025" cy="1163"/>
              </a:xfrm>
              <a:grpFill/>
            </p:grpSpPr>
            <p:sp>
              <p:nvSpPr>
                <p:cNvPr id="254" name="Freeform 66"/>
                <p:cNvSpPr>
                  <a:spLocks/>
                </p:cNvSpPr>
                <p:nvPr/>
              </p:nvSpPr>
              <p:spPr bwMode="auto">
                <a:xfrm>
                  <a:off x="3308" y="667"/>
                  <a:ext cx="32" cy="41"/>
                </a:xfrm>
                <a:custGeom>
                  <a:avLst/>
                  <a:gdLst>
                    <a:gd name="T0" fmla="*/ 16 w 33"/>
                    <a:gd name="T1" fmla="*/ 5 h 41"/>
                    <a:gd name="T2" fmla="*/ 16 w 33"/>
                    <a:gd name="T3" fmla="*/ 15 h 41"/>
                    <a:gd name="T4" fmla="*/ 16 w 33"/>
                    <a:gd name="T5" fmla="*/ 34 h 41"/>
                    <a:gd name="T6" fmla="*/ 9 w 33"/>
                    <a:gd name="T7" fmla="*/ 40 h 41"/>
                    <a:gd name="T8" fmla="*/ 0 w 33"/>
                    <a:gd name="T9" fmla="*/ 30 h 41"/>
                    <a:gd name="T10" fmla="*/ 0 w 33"/>
                    <a:gd name="T11" fmla="*/ 15 h 41"/>
                    <a:gd name="T12" fmla="*/ 6 w 33"/>
                    <a:gd name="T13" fmla="*/ 0 h 41"/>
                    <a:gd name="T14" fmla="*/ 16 w 33"/>
                    <a:gd name="T15" fmla="*/ 5 h 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" h="41">
                      <a:moveTo>
                        <a:pt x="32" y="5"/>
                      </a:moveTo>
                      <a:lnTo>
                        <a:pt x="29" y="15"/>
                      </a:lnTo>
                      <a:lnTo>
                        <a:pt x="32" y="34"/>
                      </a:lnTo>
                      <a:lnTo>
                        <a:pt x="9" y="40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6" y="0"/>
                      </a:lnTo>
                      <a:lnTo>
                        <a:pt x="32" y="5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5" name="Freeform 67"/>
                <p:cNvSpPr>
                  <a:spLocks/>
                </p:cNvSpPr>
                <p:nvPr/>
              </p:nvSpPr>
              <p:spPr bwMode="auto">
                <a:xfrm>
                  <a:off x="3442" y="548"/>
                  <a:ext cx="36" cy="29"/>
                </a:xfrm>
                <a:custGeom>
                  <a:avLst/>
                  <a:gdLst>
                    <a:gd name="T0" fmla="*/ 0 w 37"/>
                    <a:gd name="T1" fmla="*/ 9 h 29"/>
                    <a:gd name="T2" fmla="*/ 15 w 37"/>
                    <a:gd name="T3" fmla="*/ 28 h 29"/>
                    <a:gd name="T4" fmla="*/ 18 w 37"/>
                    <a:gd name="T5" fmla="*/ 15 h 29"/>
                    <a:gd name="T6" fmla="*/ 18 w 37"/>
                    <a:gd name="T7" fmla="*/ 0 h 29"/>
                    <a:gd name="T8" fmla="*/ 0 w 37"/>
                    <a:gd name="T9" fmla="*/ 9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29">
                      <a:moveTo>
                        <a:pt x="0" y="9"/>
                      </a:moveTo>
                      <a:lnTo>
                        <a:pt x="15" y="28"/>
                      </a:lnTo>
                      <a:lnTo>
                        <a:pt x="36" y="15"/>
                      </a:lnTo>
                      <a:lnTo>
                        <a:pt x="2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256" name="Group 68"/>
                <p:cNvGrpSpPr>
                  <a:grpSpLocks/>
                </p:cNvGrpSpPr>
                <p:nvPr/>
              </p:nvGrpSpPr>
              <p:grpSpPr bwMode="auto">
                <a:xfrm>
                  <a:off x="2794" y="463"/>
                  <a:ext cx="1025" cy="1163"/>
                  <a:chOff x="2782" y="648"/>
                  <a:chExt cx="1025" cy="1163"/>
                </a:xfrm>
                <a:grpFill/>
              </p:grpSpPr>
              <p:grpSp>
                <p:nvGrpSpPr>
                  <p:cNvPr id="25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782" y="648"/>
                    <a:ext cx="1025" cy="1163"/>
                    <a:chOff x="3136" y="756"/>
                    <a:chExt cx="1064" cy="1163"/>
                  </a:xfrm>
                  <a:grpFill/>
                </p:grpSpPr>
                <p:sp>
                  <p:nvSpPr>
                    <p:cNvPr id="262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137" y="756"/>
                      <a:ext cx="1063" cy="1163"/>
                    </a:xfrm>
                    <a:custGeom>
                      <a:avLst/>
                      <a:gdLst>
                        <a:gd name="T0" fmla="*/ 312 w 1063"/>
                        <a:gd name="T1" fmla="*/ 1061 h 1163"/>
                        <a:gd name="T2" fmla="*/ 354 w 1063"/>
                        <a:gd name="T3" fmla="*/ 995 h 1163"/>
                        <a:gd name="T4" fmla="*/ 343 w 1063"/>
                        <a:gd name="T5" fmla="*/ 905 h 1163"/>
                        <a:gd name="T6" fmla="*/ 351 w 1063"/>
                        <a:gd name="T7" fmla="*/ 827 h 1163"/>
                        <a:gd name="T8" fmla="*/ 369 w 1063"/>
                        <a:gd name="T9" fmla="*/ 721 h 1163"/>
                        <a:gd name="T10" fmla="*/ 424 w 1063"/>
                        <a:gd name="T11" fmla="*/ 646 h 1163"/>
                        <a:gd name="T12" fmla="*/ 452 w 1063"/>
                        <a:gd name="T13" fmla="*/ 588 h 1163"/>
                        <a:gd name="T14" fmla="*/ 472 w 1063"/>
                        <a:gd name="T15" fmla="*/ 530 h 1163"/>
                        <a:gd name="T16" fmla="*/ 529 w 1063"/>
                        <a:gd name="T17" fmla="*/ 432 h 1163"/>
                        <a:gd name="T18" fmla="*/ 561 w 1063"/>
                        <a:gd name="T19" fmla="*/ 355 h 1163"/>
                        <a:gd name="T20" fmla="*/ 633 w 1063"/>
                        <a:gd name="T21" fmla="*/ 277 h 1163"/>
                        <a:gd name="T22" fmla="*/ 692 w 1063"/>
                        <a:gd name="T23" fmla="*/ 250 h 1163"/>
                        <a:gd name="T24" fmla="*/ 729 w 1063"/>
                        <a:gd name="T25" fmla="*/ 182 h 1163"/>
                        <a:gd name="T26" fmla="*/ 823 w 1063"/>
                        <a:gd name="T27" fmla="*/ 218 h 1163"/>
                        <a:gd name="T28" fmla="*/ 874 w 1063"/>
                        <a:gd name="T29" fmla="*/ 231 h 1163"/>
                        <a:gd name="T30" fmla="*/ 902 w 1063"/>
                        <a:gd name="T31" fmla="*/ 138 h 1163"/>
                        <a:gd name="T32" fmla="*/ 979 w 1063"/>
                        <a:gd name="T33" fmla="*/ 131 h 1163"/>
                        <a:gd name="T34" fmla="*/ 1007 w 1063"/>
                        <a:gd name="T35" fmla="*/ 166 h 1163"/>
                        <a:gd name="T36" fmla="*/ 1029 w 1063"/>
                        <a:gd name="T37" fmla="*/ 120 h 1163"/>
                        <a:gd name="T38" fmla="*/ 1057 w 1063"/>
                        <a:gd name="T39" fmla="*/ 65 h 1163"/>
                        <a:gd name="T40" fmla="*/ 1007 w 1063"/>
                        <a:gd name="T41" fmla="*/ 19 h 1163"/>
                        <a:gd name="T42" fmla="*/ 961 w 1063"/>
                        <a:gd name="T43" fmla="*/ 22 h 1163"/>
                        <a:gd name="T44" fmla="*/ 933 w 1063"/>
                        <a:gd name="T45" fmla="*/ 19 h 1163"/>
                        <a:gd name="T46" fmla="*/ 893 w 1063"/>
                        <a:gd name="T47" fmla="*/ 46 h 1163"/>
                        <a:gd name="T48" fmla="*/ 878 w 1063"/>
                        <a:gd name="T49" fmla="*/ 30 h 1163"/>
                        <a:gd name="T50" fmla="*/ 819 w 1063"/>
                        <a:gd name="T51" fmla="*/ 100 h 1163"/>
                        <a:gd name="T52" fmla="*/ 762 w 1063"/>
                        <a:gd name="T53" fmla="*/ 120 h 1163"/>
                        <a:gd name="T54" fmla="*/ 699 w 1063"/>
                        <a:gd name="T55" fmla="*/ 138 h 1163"/>
                        <a:gd name="T56" fmla="*/ 624 w 1063"/>
                        <a:gd name="T57" fmla="*/ 155 h 1163"/>
                        <a:gd name="T58" fmla="*/ 616 w 1063"/>
                        <a:gd name="T59" fmla="*/ 211 h 1163"/>
                        <a:gd name="T60" fmla="*/ 609 w 1063"/>
                        <a:gd name="T61" fmla="*/ 261 h 1163"/>
                        <a:gd name="T62" fmla="*/ 549 w 1063"/>
                        <a:gd name="T63" fmla="*/ 273 h 1163"/>
                        <a:gd name="T64" fmla="*/ 529 w 1063"/>
                        <a:gd name="T65" fmla="*/ 316 h 1163"/>
                        <a:gd name="T66" fmla="*/ 483 w 1063"/>
                        <a:gd name="T67" fmla="*/ 378 h 1163"/>
                        <a:gd name="T68" fmla="*/ 435 w 1063"/>
                        <a:gd name="T69" fmla="*/ 456 h 1163"/>
                        <a:gd name="T70" fmla="*/ 397 w 1063"/>
                        <a:gd name="T71" fmla="*/ 534 h 1163"/>
                        <a:gd name="T72" fmla="*/ 374 w 1063"/>
                        <a:gd name="T73" fmla="*/ 581 h 1163"/>
                        <a:gd name="T74" fmla="*/ 299 w 1063"/>
                        <a:gd name="T75" fmla="*/ 646 h 1163"/>
                        <a:gd name="T76" fmla="*/ 343 w 1063"/>
                        <a:gd name="T77" fmla="*/ 653 h 1163"/>
                        <a:gd name="T78" fmla="*/ 276 w 1063"/>
                        <a:gd name="T79" fmla="*/ 666 h 1163"/>
                        <a:gd name="T80" fmla="*/ 214 w 1063"/>
                        <a:gd name="T81" fmla="*/ 705 h 1163"/>
                        <a:gd name="T82" fmla="*/ 162 w 1063"/>
                        <a:gd name="T83" fmla="*/ 708 h 1163"/>
                        <a:gd name="T84" fmla="*/ 119 w 1063"/>
                        <a:gd name="T85" fmla="*/ 737 h 1163"/>
                        <a:gd name="T86" fmla="*/ 91 w 1063"/>
                        <a:gd name="T87" fmla="*/ 767 h 1163"/>
                        <a:gd name="T88" fmla="*/ 36 w 1063"/>
                        <a:gd name="T89" fmla="*/ 802 h 1163"/>
                        <a:gd name="T90" fmla="*/ 21 w 1063"/>
                        <a:gd name="T91" fmla="*/ 931 h 1163"/>
                        <a:gd name="T92" fmla="*/ 43 w 1063"/>
                        <a:gd name="T93" fmla="*/ 960 h 1163"/>
                        <a:gd name="T94" fmla="*/ 21 w 1063"/>
                        <a:gd name="T95" fmla="*/ 1016 h 1163"/>
                        <a:gd name="T96" fmla="*/ 35 w 1063"/>
                        <a:gd name="T97" fmla="*/ 1050 h 1163"/>
                        <a:gd name="T98" fmla="*/ 0 w 1063"/>
                        <a:gd name="T99" fmla="*/ 1078 h 1163"/>
                        <a:gd name="T100" fmla="*/ 89 w 1063"/>
                        <a:gd name="T101" fmla="*/ 1162 h 1163"/>
                        <a:gd name="T102" fmla="*/ 219 w 1063"/>
                        <a:gd name="T103" fmla="*/ 1066 h 1163"/>
                        <a:gd name="T104" fmla="*/ 267 w 1063"/>
                        <a:gd name="T105" fmla="*/ 1012 h 1163"/>
                        <a:gd name="T106" fmla="*/ 276 w 1063"/>
                        <a:gd name="T107" fmla="*/ 1094 h 1163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0" t="0" r="r" b="b"/>
                      <a:pathLst>
                        <a:path w="1063" h="1163">
                          <a:moveTo>
                            <a:pt x="284" y="1094"/>
                          </a:moveTo>
                          <a:lnTo>
                            <a:pt x="288" y="1092"/>
                          </a:lnTo>
                          <a:lnTo>
                            <a:pt x="299" y="1089"/>
                          </a:lnTo>
                          <a:lnTo>
                            <a:pt x="308" y="1076"/>
                          </a:lnTo>
                          <a:lnTo>
                            <a:pt x="312" y="1061"/>
                          </a:lnTo>
                          <a:lnTo>
                            <a:pt x="315" y="1052"/>
                          </a:lnTo>
                          <a:lnTo>
                            <a:pt x="312" y="1030"/>
                          </a:lnTo>
                          <a:lnTo>
                            <a:pt x="315" y="1015"/>
                          </a:lnTo>
                          <a:lnTo>
                            <a:pt x="326" y="1006"/>
                          </a:lnTo>
                          <a:lnTo>
                            <a:pt x="354" y="995"/>
                          </a:lnTo>
                          <a:lnTo>
                            <a:pt x="358" y="982"/>
                          </a:lnTo>
                          <a:lnTo>
                            <a:pt x="354" y="943"/>
                          </a:lnTo>
                          <a:lnTo>
                            <a:pt x="351" y="936"/>
                          </a:lnTo>
                          <a:lnTo>
                            <a:pt x="351" y="914"/>
                          </a:lnTo>
                          <a:lnTo>
                            <a:pt x="343" y="905"/>
                          </a:lnTo>
                          <a:lnTo>
                            <a:pt x="347" y="886"/>
                          </a:lnTo>
                          <a:lnTo>
                            <a:pt x="354" y="886"/>
                          </a:lnTo>
                          <a:lnTo>
                            <a:pt x="374" y="875"/>
                          </a:lnTo>
                          <a:lnTo>
                            <a:pt x="358" y="838"/>
                          </a:lnTo>
                          <a:lnTo>
                            <a:pt x="351" y="827"/>
                          </a:lnTo>
                          <a:lnTo>
                            <a:pt x="351" y="824"/>
                          </a:lnTo>
                          <a:lnTo>
                            <a:pt x="351" y="795"/>
                          </a:lnTo>
                          <a:lnTo>
                            <a:pt x="362" y="771"/>
                          </a:lnTo>
                          <a:lnTo>
                            <a:pt x="365" y="747"/>
                          </a:lnTo>
                          <a:lnTo>
                            <a:pt x="369" y="721"/>
                          </a:lnTo>
                          <a:lnTo>
                            <a:pt x="365" y="697"/>
                          </a:lnTo>
                          <a:lnTo>
                            <a:pt x="374" y="681"/>
                          </a:lnTo>
                          <a:lnTo>
                            <a:pt x="378" y="670"/>
                          </a:lnTo>
                          <a:lnTo>
                            <a:pt x="402" y="653"/>
                          </a:lnTo>
                          <a:lnTo>
                            <a:pt x="424" y="646"/>
                          </a:lnTo>
                          <a:lnTo>
                            <a:pt x="444" y="653"/>
                          </a:lnTo>
                          <a:lnTo>
                            <a:pt x="452" y="658"/>
                          </a:lnTo>
                          <a:lnTo>
                            <a:pt x="463" y="642"/>
                          </a:lnTo>
                          <a:lnTo>
                            <a:pt x="463" y="624"/>
                          </a:lnTo>
                          <a:lnTo>
                            <a:pt x="452" y="588"/>
                          </a:lnTo>
                          <a:lnTo>
                            <a:pt x="448" y="574"/>
                          </a:lnTo>
                          <a:lnTo>
                            <a:pt x="452" y="565"/>
                          </a:lnTo>
                          <a:lnTo>
                            <a:pt x="459" y="565"/>
                          </a:lnTo>
                          <a:lnTo>
                            <a:pt x="467" y="553"/>
                          </a:lnTo>
                          <a:lnTo>
                            <a:pt x="472" y="530"/>
                          </a:lnTo>
                          <a:lnTo>
                            <a:pt x="474" y="499"/>
                          </a:lnTo>
                          <a:lnTo>
                            <a:pt x="479" y="469"/>
                          </a:lnTo>
                          <a:lnTo>
                            <a:pt x="490" y="456"/>
                          </a:lnTo>
                          <a:lnTo>
                            <a:pt x="514" y="441"/>
                          </a:lnTo>
                          <a:lnTo>
                            <a:pt x="529" y="432"/>
                          </a:lnTo>
                          <a:lnTo>
                            <a:pt x="533" y="410"/>
                          </a:lnTo>
                          <a:lnTo>
                            <a:pt x="540" y="394"/>
                          </a:lnTo>
                          <a:lnTo>
                            <a:pt x="561" y="378"/>
                          </a:lnTo>
                          <a:lnTo>
                            <a:pt x="566" y="366"/>
                          </a:lnTo>
                          <a:lnTo>
                            <a:pt x="561" y="355"/>
                          </a:lnTo>
                          <a:lnTo>
                            <a:pt x="561" y="340"/>
                          </a:lnTo>
                          <a:lnTo>
                            <a:pt x="577" y="327"/>
                          </a:lnTo>
                          <a:lnTo>
                            <a:pt x="595" y="294"/>
                          </a:lnTo>
                          <a:lnTo>
                            <a:pt x="609" y="296"/>
                          </a:lnTo>
                          <a:lnTo>
                            <a:pt x="633" y="277"/>
                          </a:lnTo>
                          <a:lnTo>
                            <a:pt x="629" y="261"/>
                          </a:lnTo>
                          <a:lnTo>
                            <a:pt x="644" y="246"/>
                          </a:lnTo>
                          <a:lnTo>
                            <a:pt x="652" y="250"/>
                          </a:lnTo>
                          <a:lnTo>
                            <a:pt x="668" y="246"/>
                          </a:lnTo>
                          <a:lnTo>
                            <a:pt x="692" y="250"/>
                          </a:lnTo>
                          <a:lnTo>
                            <a:pt x="721" y="222"/>
                          </a:lnTo>
                          <a:lnTo>
                            <a:pt x="718" y="207"/>
                          </a:lnTo>
                          <a:lnTo>
                            <a:pt x="721" y="200"/>
                          </a:lnTo>
                          <a:lnTo>
                            <a:pt x="714" y="197"/>
                          </a:lnTo>
                          <a:lnTo>
                            <a:pt x="729" y="182"/>
                          </a:lnTo>
                          <a:lnTo>
                            <a:pt x="753" y="179"/>
                          </a:lnTo>
                          <a:lnTo>
                            <a:pt x="769" y="200"/>
                          </a:lnTo>
                          <a:lnTo>
                            <a:pt x="797" y="231"/>
                          </a:lnTo>
                          <a:lnTo>
                            <a:pt x="808" y="231"/>
                          </a:lnTo>
                          <a:lnTo>
                            <a:pt x="823" y="218"/>
                          </a:lnTo>
                          <a:lnTo>
                            <a:pt x="835" y="215"/>
                          </a:lnTo>
                          <a:lnTo>
                            <a:pt x="843" y="218"/>
                          </a:lnTo>
                          <a:lnTo>
                            <a:pt x="856" y="231"/>
                          </a:lnTo>
                          <a:lnTo>
                            <a:pt x="870" y="235"/>
                          </a:lnTo>
                          <a:lnTo>
                            <a:pt x="874" y="231"/>
                          </a:lnTo>
                          <a:lnTo>
                            <a:pt x="881" y="215"/>
                          </a:lnTo>
                          <a:lnTo>
                            <a:pt x="885" y="207"/>
                          </a:lnTo>
                          <a:lnTo>
                            <a:pt x="902" y="182"/>
                          </a:lnTo>
                          <a:lnTo>
                            <a:pt x="906" y="179"/>
                          </a:lnTo>
                          <a:lnTo>
                            <a:pt x="902" y="138"/>
                          </a:lnTo>
                          <a:lnTo>
                            <a:pt x="921" y="120"/>
                          </a:lnTo>
                          <a:lnTo>
                            <a:pt x="928" y="124"/>
                          </a:lnTo>
                          <a:lnTo>
                            <a:pt x="952" y="100"/>
                          </a:lnTo>
                          <a:lnTo>
                            <a:pt x="972" y="124"/>
                          </a:lnTo>
                          <a:lnTo>
                            <a:pt x="979" y="131"/>
                          </a:lnTo>
                          <a:lnTo>
                            <a:pt x="990" y="127"/>
                          </a:lnTo>
                          <a:lnTo>
                            <a:pt x="998" y="138"/>
                          </a:lnTo>
                          <a:lnTo>
                            <a:pt x="998" y="147"/>
                          </a:lnTo>
                          <a:lnTo>
                            <a:pt x="1007" y="155"/>
                          </a:lnTo>
                          <a:lnTo>
                            <a:pt x="1007" y="166"/>
                          </a:lnTo>
                          <a:lnTo>
                            <a:pt x="1018" y="151"/>
                          </a:lnTo>
                          <a:lnTo>
                            <a:pt x="1038" y="135"/>
                          </a:lnTo>
                          <a:lnTo>
                            <a:pt x="1050" y="112"/>
                          </a:lnTo>
                          <a:lnTo>
                            <a:pt x="1042" y="109"/>
                          </a:lnTo>
                          <a:lnTo>
                            <a:pt x="1029" y="120"/>
                          </a:lnTo>
                          <a:lnTo>
                            <a:pt x="1026" y="100"/>
                          </a:lnTo>
                          <a:lnTo>
                            <a:pt x="1018" y="96"/>
                          </a:lnTo>
                          <a:lnTo>
                            <a:pt x="1015" y="85"/>
                          </a:lnTo>
                          <a:lnTo>
                            <a:pt x="1046" y="61"/>
                          </a:lnTo>
                          <a:lnTo>
                            <a:pt x="1057" y="65"/>
                          </a:lnTo>
                          <a:lnTo>
                            <a:pt x="1062" y="50"/>
                          </a:lnTo>
                          <a:lnTo>
                            <a:pt x="1054" y="46"/>
                          </a:lnTo>
                          <a:lnTo>
                            <a:pt x="1033" y="37"/>
                          </a:lnTo>
                          <a:lnTo>
                            <a:pt x="1022" y="33"/>
                          </a:lnTo>
                          <a:lnTo>
                            <a:pt x="1007" y="19"/>
                          </a:lnTo>
                          <a:lnTo>
                            <a:pt x="990" y="15"/>
                          </a:lnTo>
                          <a:lnTo>
                            <a:pt x="975" y="30"/>
                          </a:lnTo>
                          <a:lnTo>
                            <a:pt x="968" y="42"/>
                          </a:lnTo>
                          <a:lnTo>
                            <a:pt x="952" y="30"/>
                          </a:lnTo>
                          <a:lnTo>
                            <a:pt x="961" y="22"/>
                          </a:lnTo>
                          <a:lnTo>
                            <a:pt x="963" y="4"/>
                          </a:lnTo>
                          <a:lnTo>
                            <a:pt x="961" y="0"/>
                          </a:lnTo>
                          <a:lnTo>
                            <a:pt x="940" y="0"/>
                          </a:lnTo>
                          <a:lnTo>
                            <a:pt x="935" y="7"/>
                          </a:lnTo>
                          <a:lnTo>
                            <a:pt x="933" y="19"/>
                          </a:lnTo>
                          <a:lnTo>
                            <a:pt x="935" y="30"/>
                          </a:lnTo>
                          <a:lnTo>
                            <a:pt x="921" y="46"/>
                          </a:lnTo>
                          <a:lnTo>
                            <a:pt x="909" y="22"/>
                          </a:lnTo>
                          <a:lnTo>
                            <a:pt x="898" y="26"/>
                          </a:lnTo>
                          <a:lnTo>
                            <a:pt x="893" y="46"/>
                          </a:lnTo>
                          <a:lnTo>
                            <a:pt x="885" y="72"/>
                          </a:lnTo>
                          <a:lnTo>
                            <a:pt x="867" y="92"/>
                          </a:lnTo>
                          <a:lnTo>
                            <a:pt x="856" y="70"/>
                          </a:lnTo>
                          <a:lnTo>
                            <a:pt x="874" y="54"/>
                          </a:lnTo>
                          <a:lnTo>
                            <a:pt x="878" y="30"/>
                          </a:lnTo>
                          <a:lnTo>
                            <a:pt x="867" y="30"/>
                          </a:lnTo>
                          <a:lnTo>
                            <a:pt x="847" y="30"/>
                          </a:lnTo>
                          <a:lnTo>
                            <a:pt x="830" y="54"/>
                          </a:lnTo>
                          <a:lnTo>
                            <a:pt x="812" y="85"/>
                          </a:lnTo>
                          <a:lnTo>
                            <a:pt x="819" y="100"/>
                          </a:lnTo>
                          <a:lnTo>
                            <a:pt x="808" y="109"/>
                          </a:lnTo>
                          <a:lnTo>
                            <a:pt x="792" y="96"/>
                          </a:lnTo>
                          <a:lnTo>
                            <a:pt x="776" y="105"/>
                          </a:lnTo>
                          <a:lnTo>
                            <a:pt x="780" y="120"/>
                          </a:lnTo>
                          <a:lnTo>
                            <a:pt x="762" y="120"/>
                          </a:lnTo>
                          <a:lnTo>
                            <a:pt x="749" y="124"/>
                          </a:lnTo>
                          <a:lnTo>
                            <a:pt x="734" y="142"/>
                          </a:lnTo>
                          <a:lnTo>
                            <a:pt x="714" y="138"/>
                          </a:lnTo>
                          <a:lnTo>
                            <a:pt x="714" y="151"/>
                          </a:lnTo>
                          <a:lnTo>
                            <a:pt x="699" y="138"/>
                          </a:lnTo>
                          <a:lnTo>
                            <a:pt x="679" y="147"/>
                          </a:lnTo>
                          <a:lnTo>
                            <a:pt x="675" y="163"/>
                          </a:lnTo>
                          <a:lnTo>
                            <a:pt x="659" y="166"/>
                          </a:lnTo>
                          <a:lnTo>
                            <a:pt x="648" y="151"/>
                          </a:lnTo>
                          <a:lnTo>
                            <a:pt x="624" y="155"/>
                          </a:lnTo>
                          <a:lnTo>
                            <a:pt x="602" y="163"/>
                          </a:lnTo>
                          <a:lnTo>
                            <a:pt x="602" y="186"/>
                          </a:lnTo>
                          <a:lnTo>
                            <a:pt x="616" y="190"/>
                          </a:lnTo>
                          <a:lnTo>
                            <a:pt x="616" y="197"/>
                          </a:lnTo>
                          <a:lnTo>
                            <a:pt x="616" y="211"/>
                          </a:lnTo>
                          <a:lnTo>
                            <a:pt x="605" y="207"/>
                          </a:lnTo>
                          <a:lnTo>
                            <a:pt x="591" y="215"/>
                          </a:lnTo>
                          <a:lnTo>
                            <a:pt x="595" y="231"/>
                          </a:lnTo>
                          <a:lnTo>
                            <a:pt x="609" y="243"/>
                          </a:lnTo>
                          <a:lnTo>
                            <a:pt x="609" y="261"/>
                          </a:lnTo>
                          <a:lnTo>
                            <a:pt x="595" y="254"/>
                          </a:lnTo>
                          <a:lnTo>
                            <a:pt x="584" y="257"/>
                          </a:lnTo>
                          <a:lnTo>
                            <a:pt x="584" y="273"/>
                          </a:lnTo>
                          <a:lnTo>
                            <a:pt x="566" y="273"/>
                          </a:lnTo>
                          <a:lnTo>
                            <a:pt x="549" y="273"/>
                          </a:lnTo>
                          <a:lnTo>
                            <a:pt x="545" y="285"/>
                          </a:lnTo>
                          <a:lnTo>
                            <a:pt x="540" y="294"/>
                          </a:lnTo>
                          <a:lnTo>
                            <a:pt x="529" y="296"/>
                          </a:lnTo>
                          <a:lnTo>
                            <a:pt x="525" y="305"/>
                          </a:lnTo>
                          <a:lnTo>
                            <a:pt x="529" y="316"/>
                          </a:lnTo>
                          <a:lnTo>
                            <a:pt x="507" y="323"/>
                          </a:lnTo>
                          <a:lnTo>
                            <a:pt x="522" y="340"/>
                          </a:lnTo>
                          <a:lnTo>
                            <a:pt x="525" y="348"/>
                          </a:lnTo>
                          <a:lnTo>
                            <a:pt x="511" y="359"/>
                          </a:lnTo>
                          <a:lnTo>
                            <a:pt x="483" y="378"/>
                          </a:lnTo>
                          <a:lnTo>
                            <a:pt x="463" y="394"/>
                          </a:lnTo>
                          <a:lnTo>
                            <a:pt x="452" y="417"/>
                          </a:lnTo>
                          <a:lnTo>
                            <a:pt x="431" y="432"/>
                          </a:lnTo>
                          <a:lnTo>
                            <a:pt x="431" y="445"/>
                          </a:lnTo>
                          <a:lnTo>
                            <a:pt x="435" y="456"/>
                          </a:lnTo>
                          <a:lnTo>
                            <a:pt x="420" y="469"/>
                          </a:lnTo>
                          <a:lnTo>
                            <a:pt x="424" y="483"/>
                          </a:lnTo>
                          <a:lnTo>
                            <a:pt x="409" y="511"/>
                          </a:lnTo>
                          <a:lnTo>
                            <a:pt x="397" y="515"/>
                          </a:lnTo>
                          <a:lnTo>
                            <a:pt x="397" y="534"/>
                          </a:lnTo>
                          <a:lnTo>
                            <a:pt x="406" y="546"/>
                          </a:lnTo>
                          <a:lnTo>
                            <a:pt x="393" y="557"/>
                          </a:lnTo>
                          <a:lnTo>
                            <a:pt x="385" y="548"/>
                          </a:lnTo>
                          <a:lnTo>
                            <a:pt x="369" y="557"/>
                          </a:lnTo>
                          <a:lnTo>
                            <a:pt x="374" y="581"/>
                          </a:lnTo>
                          <a:lnTo>
                            <a:pt x="358" y="588"/>
                          </a:lnTo>
                          <a:lnTo>
                            <a:pt x="334" y="592"/>
                          </a:lnTo>
                          <a:lnTo>
                            <a:pt x="319" y="611"/>
                          </a:lnTo>
                          <a:lnTo>
                            <a:pt x="315" y="631"/>
                          </a:lnTo>
                          <a:lnTo>
                            <a:pt x="299" y="646"/>
                          </a:lnTo>
                          <a:lnTo>
                            <a:pt x="299" y="658"/>
                          </a:lnTo>
                          <a:lnTo>
                            <a:pt x="319" y="642"/>
                          </a:lnTo>
                          <a:lnTo>
                            <a:pt x="343" y="627"/>
                          </a:lnTo>
                          <a:lnTo>
                            <a:pt x="351" y="631"/>
                          </a:lnTo>
                          <a:lnTo>
                            <a:pt x="343" y="653"/>
                          </a:lnTo>
                          <a:lnTo>
                            <a:pt x="323" y="666"/>
                          </a:lnTo>
                          <a:lnTo>
                            <a:pt x="304" y="662"/>
                          </a:lnTo>
                          <a:lnTo>
                            <a:pt x="308" y="679"/>
                          </a:lnTo>
                          <a:lnTo>
                            <a:pt x="280" y="690"/>
                          </a:lnTo>
                          <a:lnTo>
                            <a:pt x="276" y="666"/>
                          </a:lnTo>
                          <a:lnTo>
                            <a:pt x="264" y="658"/>
                          </a:lnTo>
                          <a:lnTo>
                            <a:pt x="249" y="681"/>
                          </a:lnTo>
                          <a:lnTo>
                            <a:pt x="233" y="681"/>
                          </a:lnTo>
                          <a:lnTo>
                            <a:pt x="217" y="686"/>
                          </a:lnTo>
                          <a:lnTo>
                            <a:pt x="214" y="705"/>
                          </a:lnTo>
                          <a:lnTo>
                            <a:pt x="205" y="708"/>
                          </a:lnTo>
                          <a:lnTo>
                            <a:pt x="205" y="719"/>
                          </a:lnTo>
                          <a:lnTo>
                            <a:pt x="196" y="715"/>
                          </a:lnTo>
                          <a:lnTo>
                            <a:pt x="183" y="707"/>
                          </a:lnTo>
                          <a:lnTo>
                            <a:pt x="162" y="708"/>
                          </a:lnTo>
                          <a:lnTo>
                            <a:pt x="162" y="721"/>
                          </a:lnTo>
                          <a:lnTo>
                            <a:pt x="163" y="730"/>
                          </a:lnTo>
                          <a:lnTo>
                            <a:pt x="155" y="733"/>
                          </a:lnTo>
                          <a:lnTo>
                            <a:pt x="137" y="725"/>
                          </a:lnTo>
                          <a:lnTo>
                            <a:pt x="119" y="737"/>
                          </a:lnTo>
                          <a:lnTo>
                            <a:pt x="123" y="750"/>
                          </a:lnTo>
                          <a:lnTo>
                            <a:pt x="120" y="758"/>
                          </a:lnTo>
                          <a:lnTo>
                            <a:pt x="103" y="750"/>
                          </a:lnTo>
                          <a:lnTo>
                            <a:pt x="98" y="760"/>
                          </a:lnTo>
                          <a:lnTo>
                            <a:pt x="91" y="767"/>
                          </a:lnTo>
                          <a:lnTo>
                            <a:pt x="70" y="763"/>
                          </a:lnTo>
                          <a:lnTo>
                            <a:pt x="58" y="765"/>
                          </a:lnTo>
                          <a:lnTo>
                            <a:pt x="57" y="781"/>
                          </a:lnTo>
                          <a:lnTo>
                            <a:pt x="49" y="785"/>
                          </a:lnTo>
                          <a:lnTo>
                            <a:pt x="36" y="802"/>
                          </a:lnTo>
                          <a:lnTo>
                            <a:pt x="39" y="824"/>
                          </a:lnTo>
                          <a:lnTo>
                            <a:pt x="35" y="855"/>
                          </a:lnTo>
                          <a:lnTo>
                            <a:pt x="29" y="886"/>
                          </a:lnTo>
                          <a:lnTo>
                            <a:pt x="25" y="915"/>
                          </a:lnTo>
                          <a:lnTo>
                            <a:pt x="21" y="931"/>
                          </a:lnTo>
                          <a:lnTo>
                            <a:pt x="32" y="943"/>
                          </a:lnTo>
                          <a:lnTo>
                            <a:pt x="49" y="932"/>
                          </a:lnTo>
                          <a:lnTo>
                            <a:pt x="60" y="939"/>
                          </a:lnTo>
                          <a:lnTo>
                            <a:pt x="60" y="950"/>
                          </a:lnTo>
                          <a:lnTo>
                            <a:pt x="43" y="960"/>
                          </a:lnTo>
                          <a:lnTo>
                            <a:pt x="40" y="980"/>
                          </a:lnTo>
                          <a:lnTo>
                            <a:pt x="36" y="989"/>
                          </a:lnTo>
                          <a:lnTo>
                            <a:pt x="19" y="987"/>
                          </a:lnTo>
                          <a:lnTo>
                            <a:pt x="14" y="1010"/>
                          </a:lnTo>
                          <a:lnTo>
                            <a:pt x="21" y="1016"/>
                          </a:lnTo>
                          <a:lnTo>
                            <a:pt x="36" y="1012"/>
                          </a:lnTo>
                          <a:lnTo>
                            <a:pt x="44" y="1023"/>
                          </a:lnTo>
                          <a:lnTo>
                            <a:pt x="46" y="1027"/>
                          </a:lnTo>
                          <a:lnTo>
                            <a:pt x="33" y="1036"/>
                          </a:lnTo>
                          <a:lnTo>
                            <a:pt x="35" y="1050"/>
                          </a:lnTo>
                          <a:lnTo>
                            <a:pt x="19" y="1052"/>
                          </a:lnTo>
                          <a:lnTo>
                            <a:pt x="9" y="1045"/>
                          </a:lnTo>
                          <a:lnTo>
                            <a:pt x="11" y="1065"/>
                          </a:lnTo>
                          <a:lnTo>
                            <a:pt x="9" y="1078"/>
                          </a:lnTo>
                          <a:lnTo>
                            <a:pt x="0" y="1078"/>
                          </a:lnTo>
                          <a:lnTo>
                            <a:pt x="23" y="1103"/>
                          </a:lnTo>
                          <a:lnTo>
                            <a:pt x="35" y="1115"/>
                          </a:lnTo>
                          <a:lnTo>
                            <a:pt x="40" y="1135"/>
                          </a:lnTo>
                          <a:lnTo>
                            <a:pt x="64" y="1148"/>
                          </a:lnTo>
                          <a:lnTo>
                            <a:pt x="89" y="1162"/>
                          </a:lnTo>
                          <a:lnTo>
                            <a:pt x="113" y="1162"/>
                          </a:lnTo>
                          <a:lnTo>
                            <a:pt x="148" y="1139"/>
                          </a:lnTo>
                          <a:lnTo>
                            <a:pt x="183" y="1114"/>
                          </a:lnTo>
                          <a:lnTo>
                            <a:pt x="214" y="1071"/>
                          </a:lnTo>
                          <a:lnTo>
                            <a:pt x="219" y="1066"/>
                          </a:lnTo>
                          <a:lnTo>
                            <a:pt x="228" y="1080"/>
                          </a:lnTo>
                          <a:lnTo>
                            <a:pt x="243" y="1071"/>
                          </a:lnTo>
                          <a:lnTo>
                            <a:pt x="249" y="1055"/>
                          </a:lnTo>
                          <a:lnTo>
                            <a:pt x="250" y="1036"/>
                          </a:lnTo>
                          <a:lnTo>
                            <a:pt x="267" y="1012"/>
                          </a:lnTo>
                          <a:lnTo>
                            <a:pt x="260" y="1040"/>
                          </a:lnTo>
                          <a:lnTo>
                            <a:pt x="269" y="1044"/>
                          </a:lnTo>
                          <a:lnTo>
                            <a:pt x="264" y="1055"/>
                          </a:lnTo>
                          <a:lnTo>
                            <a:pt x="269" y="1076"/>
                          </a:lnTo>
                          <a:lnTo>
                            <a:pt x="276" y="1094"/>
                          </a:lnTo>
                          <a:lnTo>
                            <a:pt x="285" y="1089"/>
                          </a:lnTo>
                          <a:lnTo>
                            <a:pt x="284" y="1094"/>
                          </a:lnTo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3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3137" y="756"/>
                      <a:ext cx="1063" cy="1163"/>
                    </a:xfrm>
                    <a:custGeom>
                      <a:avLst/>
                      <a:gdLst>
                        <a:gd name="T0" fmla="*/ 312 w 1063"/>
                        <a:gd name="T1" fmla="*/ 1061 h 1163"/>
                        <a:gd name="T2" fmla="*/ 354 w 1063"/>
                        <a:gd name="T3" fmla="*/ 995 h 1163"/>
                        <a:gd name="T4" fmla="*/ 343 w 1063"/>
                        <a:gd name="T5" fmla="*/ 905 h 1163"/>
                        <a:gd name="T6" fmla="*/ 351 w 1063"/>
                        <a:gd name="T7" fmla="*/ 827 h 1163"/>
                        <a:gd name="T8" fmla="*/ 369 w 1063"/>
                        <a:gd name="T9" fmla="*/ 721 h 1163"/>
                        <a:gd name="T10" fmla="*/ 424 w 1063"/>
                        <a:gd name="T11" fmla="*/ 646 h 1163"/>
                        <a:gd name="T12" fmla="*/ 452 w 1063"/>
                        <a:gd name="T13" fmla="*/ 588 h 1163"/>
                        <a:gd name="T14" fmla="*/ 472 w 1063"/>
                        <a:gd name="T15" fmla="*/ 530 h 1163"/>
                        <a:gd name="T16" fmla="*/ 529 w 1063"/>
                        <a:gd name="T17" fmla="*/ 432 h 1163"/>
                        <a:gd name="T18" fmla="*/ 561 w 1063"/>
                        <a:gd name="T19" fmla="*/ 355 h 1163"/>
                        <a:gd name="T20" fmla="*/ 633 w 1063"/>
                        <a:gd name="T21" fmla="*/ 277 h 1163"/>
                        <a:gd name="T22" fmla="*/ 692 w 1063"/>
                        <a:gd name="T23" fmla="*/ 250 h 1163"/>
                        <a:gd name="T24" fmla="*/ 729 w 1063"/>
                        <a:gd name="T25" fmla="*/ 182 h 1163"/>
                        <a:gd name="T26" fmla="*/ 823 w 1063"/>
                        <a:gd name="T27" fmla="*/ 218 h 1163"/>
                        <a:gd name="T28" fmla="*/ 874 w 1063"/>
                        <a:gd name="T29" fmla="*/ 231 h 1163"/>
                        <a:gd name="T30" fmla="*/ 902 w 1063"/>
                        <a:gd name="T31" fmla="*/ 138 h 1163"/>
                        <a:gd name="T32" fmla="*/ 979 w 1063"/>
                        <a:gd name="T33" fmla="*/ 131 h 1163"/>
                        <a:gd name="T34" fmla="*/ 1007 w 1063"/>
                        <a:gd name="T35" fmla="*/ 166 h 1163"/>
                        <a:gd name="T36" fmla="*/ 1029 w 1063"/>
                        <a:gd name="T37" fmla="*/ 120 h 1163"/>
                        <a:gd name="T38" fmla="*/ 1057 w 1063"/>
                        <a:gd name="T39" fmla="*/ 65 h 1163"/>
                        <a:gd name="T40" fmla="*/ 1007 w 1063"/>
                        <a:gd name="T41" fmla="*/ 19 h 1163"/>
                        <a:gd name="T42" fmla="*/ 961 w 1063"/>
                        <a:gd name="T43" fmla="*/ 22 h 1163"/>
                        <a:gd name="T44" fmla="*/ 933 w 1063"/>
                        <a:gd name="T45" fmla="*/ 19 h 1163"/>
                        <a:gd name="T46" fmla="*/ 893 w 1063"/>
                        <a:gd name="T47" fmla="*/ 46 h 1163"/>
                        <a:gd name="T48" fmla="*/ 878 w 1063"/>
                        <a:gd name="T49" fmla="*/ 30 h 1163"/>
                        <a:gd name="T50" fmla="*/ 819 w 1063"/>
                        <a:gd name="T51" fmla="*/ 100 h 1163"/>
                        <a:gd name="T52" fmla="*/ 762 w 1063"/>
                        <a:gd name="T53" fmla="*/ 120 h 1163"/>
                        <a:gd name="T54" fmla="*/ 699 w 1063"/>
                        <a:gd name="T55" fmla="*/ 138 h 1163"/>
                        <a:gd name="T56" fmla="*/ 624 w 1063"/>
                        <a:gd name="T57" fmla="*/ 155 h 1163"/>
                        <a:gd name="T58" fmla="*/ 616 w 1063"/>
                        <a:gd name="T59" fmla="*/ 211 h 1163"/>
                        <a:gd name="T60" fmla="*/ 609 w 1063"/>
                        <a:gd name="T61" fmla="*/ 261 h 1163"/>
                        <a:gd name="T62" fmla="*/ 549 w 1063"/>
                        <a:gd name="T63" fmla="*/ 273 h 1163"/>
                        <a:gd name="T64" fmla="*/ 529 w 1063"/>
                        <a:gd name="T65" fmla="*/ 316 h 1163"/>
                        <a:gd name="T66" fmla="*/ 483 w 1063"/>
                        <a:gd name="T67" fmla="*/ 378 h 1163"/>
                        <a:gd name="T68" fmla="*/ 435 w 1063"/>
                        <a:gd name="T69" fmla="*/ 456 h 1163"/>
                        <a:gd name="T70" fmla="*/ 397 w 1063"/>
                        <a:gd name="T71" fmla="*/ 534 h 1163"/>
                        <a:gd name="T72" fmla="*/ 374 w 1063"/>
                        <a:gd name="T73" fmla="*/ 581 h 1163"/>
                        <a:gd name="T74" fmla="*/ 299 w 1063"/>
                        <a:gd name="T75" fmla="*/ 646 h 1163"/>
                        <a:gd name="T76" fmla="*/ 343 w 1063"/>
                        <a:gd name="T77" fmla="*/ 653 h 1163"/>
                        <a:gd name="T78" fmla="*/ 276 w 1063"/>
                        <a:gd name="T79" fmla="*/ 666 h 1163"/>
                        <a:gd name="T80" fmla="*/ 214 w 1063"/>
                        <a:gd name="T81" fmla="*/ 705 h 1163"/>
                        <a:gd name="T82" fmla="*/ 162 w 1063"/>
                        <a:gd name="T83" fmla="*/ 708 h 1163"/>
                        <a:gd name="T84" fmla="*/ 119 w 1063"/>
                        <a:gd name="T85" fmla="*/ 737 h 1163"/>
                        <a:gd name="T86" fmla="*/ 91 w 1063"/>
                        <a:gd name="T87" fmla="*/ 767 h 1163"/>
                        <a:gd name="T88" fmla="*/ 36 w 1063"/>
                        <a:gd name="T89" fmla="*/ 802 h 1163"/>
                        <a:gd name="T90" fmla="*/ 21 w 1063"/>
                        <a:gd name="T91" fmla="*/ 931 h 1163"/>
                        <a:gd name="T92" fmla="*/ 43 w 1063"/>
                        <a:gd name="T93" fmla="*/ 960 h 1163"/>
                        <a:gd name="T94" fmla="*/ 21 w 1063"/>
                        <a:gd name="T95" fmla="*/ 1016 h 1163"/>
                        <a:gd name="T96" fmla="*/ 35 w 1063"/>
                        <a:gd name="T97" fmla="*/ 1050 h 1163"/>
                        <a:gd name="T98" fmla="*/ 0 w 1063"/>
                        <a:gd name="T99" fmla="*/ 1078 h 1163"/>
                        <a:gd name="T100" fmla="*/ 89 w 1063"/>
                        <a:gd name="T101" fmla="*/ 1162 h 1163"/>
                        <a:gd name="T102" fmla="*/ 219 w 1063"/>
                        <a:gd name="T103" fmla="*/ 1066 h 1163"/>
                        <a:gd name="T104" fmla="*/ 267 w 1063"/>
                        <a:gd name="T105" fmla="*/ 1012 h 1163"/>
                        <a:gd name="T106" fmla="*/ 276 w 1063"/>
                        <a:gd name="T107" fmla="*/ 1094 h 1163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0" t="0" r="r" b="b"/>
                      <a:pathLst>
                        <a:path w="1063" h="1163">
                          <a:moveTo>
                            <a:pt x="284" y="1094"/>
                          </a:moveTo>
                          <a:lnTo>
                            <a:pt x="288" y="1092"/>
                          </a:lnTo>
                          <a:lnTo>
                            <a:pt x="299" y="1089"/>
                          </a:lnTo>
                          <a:lnTo>
                            <a:pt x="308" y="1076"/>
                          </a:lnTo>
                          <a:lnTo>
                            <a:pt x="312" y="1061"/>
                          </a:lnTo>
                          <a:lnTo>
                            <a:pt x="315" y="1052"/>
                          </a:lnTo>
                          <a:lnTo>
                            <a:pt x="312" y="1030"/>
                          </a:lnTo>
                          <a:lnTo>
                            <a:pt x="315" y="1015"/>
                          </a:lnTo>
                          <a:lnTo>
                            <a:pt x="326" y="1006"/>
                          </a:lnTo>
                          <a:lnTo>
                            <a:pt x="354" y="995"/>
                          </a:lnTo>
                          <a:lnTo>
                            <a:pt x="358" y="982"/>
                          </a:lnTo>
                          <a:lnTo>
                            <a:pt x="354" y="943"/>
                          </a:lnTo>
                          <a:lnTo>
                            <a:pt x="351" y="936"/>
                          </a:lnTo>
                          <a:lnTo>
                            <a:pt x="351" y="914"/>
                          </a:lnTo>
                          <a:lnTo>
                            <a:pt x="343" y="905"/>
                          </a:lnTo>
                          <a:lnTo>
                            <a:pt x="347" y="886"/>
                          </a:lnTo>
                          <a:lnTo>
                            <a:pt x="354" y="886"/>
                          </a:lnTo>
                          <a:lnTo>
                            <a:pt x="374" y="875"/>
                          </a:lnTo>
                          <a:lnTo>
                            <a:pt x="358" y="838"/>
                          </a:lnTo>
                          <a:lnTo>
                            <a:pt x="351" y="827"/>
                          </a:lnTo>
                          <a:lnTo>
                            <a:pt x="351" y="824"/>
                          </a:lnTo>
                          <a:lnTo>
                            <a:pt x="351" y="795"/>
                          </a:lnTo>
                          <a:lnTo>
                            <a:pt x="362" y="771"/>
                          </a:lnTo>
                          <a:lnTo>
                            <a:pt x="365" y="747"/>
                          </a:lnTo>
                          <a:lnTo>
                            <a:pt x="369" y="721"/>
                          </a:lnTo>
                          <a:lnTo>
                            <a:pt x="365" y="697"/>
                          </a:lnTo>
                          <a:lnTo>
                            <a:pt x="374" y="681"/>
                          </a:lnTo>
                          <a:lnTo>
                            <a:pt x="378" y="670"/>
                          </a:lnTo>
                          <a:lnTo>
                            <a:pt x="402" y="653"/>
                          </a:lnTo>
                          <a:lnTo>
                            <a:pt x="424" y="646"/>
                          </a:lnTo>
                          <a:lnTo>
                            <a:pt x="444" y="653"/>
                          </a:lnTo>
                          <a:lnTo>
                            <a:pt x="452" y="658"/>
                          </a:lnTo>
                          <a:lnTo>
                            <a:pt x="463" y="642"/>
                          </a:lnTo>
                          <a:lnTo>
                            <a:pt x="463" y="624"/>
                          </a:lnTo>
                          <a:lnTo>
                            <a:pt x="452" y="588"/>
                          </a:lnTo>
                          <a:lnTo>
                            <a:pt x="448" y="574"/>
                          </a:lnTo>
                          <a:lnTo>
                            <a:pt x="452" y="565"/>
                          </a:lnTo>
                          <a:lnTo>
                            <a:pt x="459" y="565"/>
                          </a:lnTo>
                          <a:lnTo>
                            <a:pt x="467" y="553"/>
                          </a:lnTo>
                          <a:lnTo>
                            <a:pt x="472" y="530"/>
                          </a:lnTo>
                          <a:lnTo>
                            <a:pt x="474" y="499"/>
                          </a:lnTo>
                          <a:lnTo>
                            <a:pt x="479" y="469"/>
                          </a:lnTo>
                          <a:lnTo>
                            <a:pt x="490" y="456"/>
                          </a:lnTo>
                          <a:lnTo>
                            <a:pt x="514" y="441"/>
                          </a:lnTo>
                          <a:lnTo>
                            <a:pt x="529" y="432"/>
                          </a:lnTo>
                          <a:lnTo>
                            <a:pt x="533" y="410"/>
                          </a:lnTo>
                          <a:lnTo>
                            <a:pt x="540" y="394"/>
                          </a:lnTo>
                          <a:lnTo>
                            <a:pt x="561" y="378"/>
                          </a:lnTo>
                          <a:lnTo>
                            <a:pt x="566" y="366"/>
                          </a:lnTo>
                          <a:lnTo>
                            <a:pt x="561" y="355"/>
                          </a:lnTo>
                          <a:lnTo>
                            <a:pt x="561" y="340"/>
                          </a:lnTo>
                          <a:lnTo>
                            <a:pt x="577" y="327"/>
                          </a:lnTo>
                          <a:lnTo>
                            <a:pt x="595" y="294"/>
                          </a:lnTo>
                          <a:lnTo>
                            <a:pt x="609" y="296"/>
                          </a:lnTo>
                          <a:lnTo>
                            <a:pt x="633" y="277"/>
                          </a:lnTo>
                          <a:lnTo>
                            <a:pt x="629" y="261"/>
                          </a:lnTo>
                          <a:lnTo>
                            <a:pt x="644" y="246"/>
                          </a:lnTo>
                          <a:lnTo>
                            <a:pt x="652" y="250"/>
                          </a:lnTo>
                          <a:lnTo>
                            <a:pt x="668" y="246"/>
                          </a:lnTo>
                          <a:lnTo>
                            <a:pt x="692" y="250"/>
                          </a:lnTo>
                          <a:lnTo>
                            <a:pt x="721" y="222"/>
                          </a:lnTo>
                          <a:lnTo>
                            <a:pt x="718" y="207"/>
                          </a:lnTo>
                          <a:lnTo>
                            <a:pt x="721" y="200"/>
                          </a:lnTo>
                          <a:lnTo>
                            <a:pt x="714" y="197"/>
                          </a:lnTo>
                          <a:lnTo>
                            <a:pt x="729" y="182"/>
                          </a:lnTo>
                          <a:lnTo>
                            <a:pt x="753" y="179"/>
                          </a:lnTo>
                          <a:lnTo>
                            <a:pt x="769" y="200"/>
                          </a:lnTo>
                          <a:lnTo>
                            <a:pt x="797" y="231"/>
                          </a:lnTo>
                          <a:lnTo>
                            <a:pt x="808" y="231"/>
                          </a:lnTo>
                          <a:lnTo>
                            <a:pt x="823" y="218"/>
                          </a:lnTo>
                          <a:lnTo>
                            <a:pt x="835" y="215"/>
                          </a:lnTo>
                          <a:lnTo>
                            <a:pt x="843" y="218"/>
                          </a:lnTo>
                          <a:lnTo>
                            <a:pt x="856" y="231"/>
                          </a:lnTo>
                          <a:lnTo>
                            <a:pt x="870" y="235"/>
                          </a:lnTo>
                          <a:lnTo>
                            <a:pt x="874" y="231"/>
                          </a:lnTo>
                          <a:lnTo>
                            <a:pt x="881" y="215"/>
                          </a:lnTo>
                          <a:lnTo>
                            <a:pt x="885" y="207"/>
                          </a:lnTo>
                          <a:lnTo>
                            <a:pt x="902" y="182"/>
                          </a:lnTo>
                          <a:lnTo>
                            <a:pt x="906" y="179"/>
                          </a:lnTo>
                          <a:lnTo>
                            <a:pt x="902" y="138"/>
                          </a:lnTo>
                          <a:lnTo>
                            <a:pt x="921" y="120"/>
                          </a:lnTo>
                          <a:lnTo>
                            <a:pt x="928" y="124"/>
                          </a:lnTo>
                          <a:lnTo>
                            <a:pt x="952" y="100"/>
                          </a:lnTo>
                          <a:lnTo>
                            <a:pt x="972" y="124"/>
                          </a:lnTo>
                          <a:lnTo>
                            <a:pt x="979" y="131"/>
                          </a:lnTo>
                          <a:lnTo>
                            <a:pt x="990" y="127"/>
                          </a:lnTo>
                          <a:lnTo>
                            <a:pt x="998" y="138"/>
                          </a:lnTo>
                          <a:lnTo>
                            <a:pt x="998" y="147"/>
                          </a:lnTo>
                          <a:lnTo>
                            <a:pt x="1007" y="155"/>
                          </a:lnTo>
                          <a:lnTo>
                            <a:pt x="1007" y="166"/>
                          </a:lnTo>
                          <a:lnTo>
                            <a:pt x="1018" y="151"/>
                          </a:lnTo>
                          <a:lnTo>
                            <a:pt x="1038" y="135"/>
                          </a:lnTo>
                          <a:lnTo>
                            <a:pt x="1050" y="112"/>
                          </a:lnTo>
                          <a:lnTo>
                            <a:pt x="1042" y="109"/>
                          </a:lnTo>
                          <a:lnTo>
                            <a:pt x="1029" y="120"/>
                          </a:lnTo>
                          <a:lnTo>
                            <a:pt x="1026" y="100"/>
                          </a:lnTo>
                          <a:lnTo>
                            <a:pt x="1018" y="96"/>
                          </a:lnTo>
                          <a:lnTo>
                            <a:pt x="1015" y="85"/>
                          </a:lnTo>
                          <a:lnTo>
                            <a:pt x="1046" y="61"/>
                          </a:lnTo>
                          <a:lnTo>
                            <a:pt x="1057" y="65"/>
                          </a:lnTo>
                          <a:lnTo>
                            <a:pt x="1062" y="50"/>
                          </a:lnTo>
                          <a:lnTo>
                            <a:pt x="1054" y="46"/>
                          </a:lnTo>
                          <a:lnTo>
                            <a:pt x="1033" y="37"/>
                          </a:lnTo>
                          <a:lnTo>
                            <a:pt x="1022" y="33"/>
                          </a:lnTo>
                          <a:lnTo>
                            <a:pt x="1007" y="19"/>
                          </a:lnTo>
                          <a:lnTo>
                            <a:pt x="990" y="15"/>
                          </a:lnTo>
                          <a:lnTo>
                            <a:pt x="975" y="30"/>
                          </a:lnTo>
                          <a:lnTo>
                            <a:pt x="968" y="42"/>
                          </a:lnTo>
                          <a:lnTo>
                            <a:pt x="952" y="30"/>
                          </a:lnTo>
                          <a:lnTo>
                            <a:pt x="961" y="22"/>
                          </a:lnTo>
                          <a:lnTo>
                            <a:pt x="963" y="4"/>
                          </a:lnTo>
                          <a:lnTo>
                            <a:pt x="961" y="0"/>
                          </a:lnTo>
                          <a:lnTo>
                            <a:pt x="940" y="0"/>
                          </a:lnTo>
                          <a:lnTo>
                            <a:pt x="935" y="7"/>
                          </a:lnTo>
                          <a:lnTo>
                            <a:pt x="933" y="19"/>
                          </a:lnTo>
                          <a:lnTo>
                            <a:pt x="935" y="30"/>
                          </a:lnTo>
                          <a:lnTo>
                            <a:pt x="921" y="46"/>
                          </a:lnTo>
                          <a:lnTo>
                            <a:pt x="909" y="22"/>
                          </a:lnTo>
                          <a:lnTo>
                            <a:pt x="898" y="26"/>
                          </a:lnTo>
                          <a:lnTo>
                            <a:pt x="893" y="46"/>
                          </a:lnTo>
                          <a:lnTo>
                            <a:pt x="885" y="72"/>
                          </a:lnTo>
                          <a:lnTo>
                            <a:pt x="867" y="92"/>
                          </a:lnTo>
                          <a:lnTo>
                            <a:pt x="856" y="70"/>
                          </a:lnTo>
                          <a:lnTo>
                            <a:pt x="874" y="54"/>
                          </a:lnTo>
                          <a:lnTo>
                            <a:pt x="878" y="30"/>
                          </a:lnTo>
                          <a:lnTo>
                            <a:pt x="867" y="30"/>
                          </a:lnTo>
                          <a:lnTo>
                            <a:pt x="847" y="30"/>
                          </a:lnTo>
                          <a:lnTo>
                            <a:pt x="830" y="54"/>
                          </a:lnTo>
                          <a:lnTo>
                            <a:pt x="812" y="85"/>
                          </a:lnTo>
                          <a:lnTo>
                            <a:pt x="819" y="100"/>
                          </a:lnTo>
                          <a:lnTo>
                            <a:pt x="808" y="109"/>
                          </a:lnTo>
                          <a:lnTo>
                            <a:pt x="792" y="96"/>
                          </a:lnTo>
                          <a:lnTo>
                            <a:pt x="776" y="105"/>
                          </a:lnTo>
                          <a:lnTo>
                            <a:pt x="780" y="120"/>
                          </a:lnTo>
                          <a:lnTo>
                            <a:pt x="762" y="120"/>
                          </a:lnTo>
                          <a:lnTo>
                            <a:pt x="749" y="124"/>
                          </a:lnTo>
                          <a:lnTo>
                            <a:pt x="734" y="142"/>
                          </a:lnTo>
                          <a:lnTo>
                            <a:pt x="714" y="138"/>
                          </a:lnTo>
                          <a:lnTo>
                            <a:pt x="714" y="151"/>
                          </a:lnTo>
                          <a:lnTo>
                            <a:pt x="699" y="138"/>
                          </a:lnTo>
                          <a:lnTo>
                            <a:pt x="679" y="147"/>
                          </a:lnTo>
                          <a:lnTo>
                            <a:pt x="675" y="163"/>
                          </a:lnTo>
                          <a:lnTo>
                            <a:pt x="659" y="166"/>
                          </a:lnTo>
                          <a:lnTo>
                            <a:pt x="648" y="151"/>
                          </a:lnTo>
                          <a:lnTo>
                            <a:pt x="624" y="155"/>
                          </a:lnTo>
                          <a:lnTo>
                            <a:pt x="602" y="163"/>
                          </a:lnTo>
                          <a:lnTo>
                            <a:pt x="602" y="186"/>
                          </a:lnTo>
                          <a:lnTo>
                            <a:pt x="616" y="190"/>
                          </a:lnTo>
                          <a:lnTo>
                            <a:pt x="616" y="197"/>
                          </a:lnTo>
                          <a:lnTo>
                            <a:pt x="616" y="211"/>
                          </a:lnTo>
                          <a:lnTo>
                            <a:pt x="605" y="207"/>
                          </a:lnTo>
                          <a:lnTo>
                            <a:pt x="591" y="215"/>
                          </a:lnTo>
                          <a:lnTo>
                            <a:pt x="595" y="231"/>
                          </a:lnTo>
                          <a:lnTo>
                            <a:pt x="609" y="243"/>
                          </a:lnTo>
                          <a:lnTo>
                            <a:pt x="609" y="261"/>
                          </a:lnTo>
                          <a:lnTo>
                            <a:pt x="595" y="254"/>
                          </a:lnTo>
                          <a:lnTo>
                            <a:pt x="584" y="257"/>
                          </a:lnTo>
                          <a:lnTo>
                            <a:pt x="584" y="273"/>
                          </a:lnTo>
                          <a:lnTo>
                            <a:pt x="566" y="273"/>
                          </a:lnTo>
                          <a:lnTo>
                            <a:pt x="549" y="273"/>
                          </a:lnTo>
                          <a:lnTo>
                            <a:pt x="545" y="285"/>
                          </a:lnTo>
                          <a:lnTo>
                            <a:pt x="540" y="294"/>
                          </a:lnTo>
                          <a:lnTo>
                            <a:pt x="529" y="296"/>
                          </a:lnTo>
                          <a:lnTo>
                            <a:pt x="525" y="305"/>
                          </a:lnTo>
                          <a:lnTo>
                            <a:pt x="529" y="316"/>
                          </a:lnTo>
                          <a:lnTo>
                            <a:pt x="507" y="323"/>
                          </a:lnTo>
                          <a:lnTo>
                            <a:pt x="522" y="340"/>
                          </a:lnTo>
                          <a:lnTo>
                            <a:pt x="525" y="348"/>
                          </a:lnTo>
                          <a:lnTo>
                            <a:pt x="511" y="359"/>
                          </a:lnTo>
                          <a:lnTo>
                            <a:pt x="483" y="378"/>
                          </a:lnTo>
                          <a:lnTo>
                            <a:pt x="463" y="394"/>
                          </a:lnTo>
                          <a:lnTo>
                            <a:pt x="452" y="417"/>
                          </a:lnTo>
                          <a:lnTo>
                            <a:pt x="431" y="432"/>
                          </a:lnTo>
                          <a:lnTo>
                            <a:pt x="431" y="445"/>
                          </a:lnTo>
                          <a:lnTo>
                            <a:pt x="435" y="456"/>
                          </a:lnTo>
                          <a:lnTo>
                            <a:pt x="420" y="469"/>
                          </a:lnTo>
                          <a:lnTo>
                            <a:pt x="424" y="483"/>
                          </a:lnTo>
                          <a:lnTo>
                            <a:pt x="409" y="511"/>
                          </a:lnTo>
                          <a:lnTo>
                            <a:pt x="397" y="515"/>
                          </a:lnTo>
                          <a:lnTo>
                            <a:pt x="397" y="534"/>
                          </a:lnTo>
                          <a:lnTo>
                            <a:pt x="406" y="546"/>
                          </a:lnTo>
                          <a:lnTo>
                            <a:pt x="393" y="557"/>
                          </a:lnTo>
                          <a:lnTo>
                            <a:pt x="385" y="548"/>
                          </a:lnTo>
                          <a:lnTo>
                            <a:pt x="369" y="557"/>
                          </a:lnTo>
                          <a:lnTo>
                            <a:pt x="374" y="581"/>
                          </a:lnTo>
                          <a:lnTo>
                            <a:pt x="358" y="588"/>
                          </a:lnTo>
                          <a:lnTo>
                            <a:pt x="334" y="592"/>
                          </a:lnTo>
                          <a:lnTo>
                            <a:pt x="319" y="611"/>
                          </a:lnTo>
                          <a:lnTo>
                            <a:pt x="315" y="631"/>
                          </a:lnTo>
                          <a:lnTo>
                            <a:pt x="299" y="646"/>
                          </a:lnTo>
                          <a:lnTo>
                            <a:pt x="299" y="658"/>
                          </a:lnTo>
                          <a:lnTo>
                            <a:pt x="319" y="642"/>
                          </a:lnTo>
                          <a:lnTo>
                            <a:pt x="343" y="627"/>
                          </a:lnTo>
                          <a:lnTo>
                            <a:pt x="351" y="631"/>
                          </a:lnTo>
                          <a:lnTo>
                            <a:pt x="343" y="653"/>
                          </a:lnTo>
                          <a:lnTo>
                            <a:pt x="323" y="666"/>
                          </a:lnTo>
                          <a:lnTo>
                            <a:pt x="304" y="662"/>
                          </a:lnTo>
                          <a:lnTo>
                            <a:pt x="308" y="679"/>
                          </a:lnTo>
                          <a:lnTo>
                            <a:pt x="280" y="690"/>
                          </a:lnTo>
                          <a:lnTo>
                            <a:pt x="276" y="666"/>
                          </a:lnTo>
                          <a:lnTo>
                            <a:pt x="264" y="658"/>
                          </a:lnTo>
                          <a:lnTo>
                            <a:pt x="249" y="681"/>
                          </a:lnTo>
                          <a:lnTo>
                            <a:pt x="233" y="681"/>
                          </a:lnTo>
                          <a:lnTo>
                            <a:pt x="217" y="686"/>
                          </a:lnTo>
                          <a:lnTo>
                            <a:pt x="214" y="705"/>
                          </a:lnTo>
                          <a:lnTo>
                            <a:pt x="205" y="708"/>
                          </a:lnTo>
                          <a:lnTo>
                            <a:pt x="205" y="719"/>
                          </a:lnTo>
                          <a:lnTo>
                            <a:pt x="196" y="715"/>
                          </a:lnTo>
                          <a:lnTo>
                            <a:pt x="183" y="707"/>
                          </a:lnTo>
                          <a:lnTo>
                            <a:pt x="162" y="708"/>
                          </a:lnTo>
                          <a:lnTo>
                            <a:pt x="162" y="721"/>
                          </a:lnTo>
                          <a:lnTo>
                            <a:pt x="163" y="730"/>
                          </a:lnTo>
                          <a:lnTo>
                            <a:pt x="155" y="733"/>
                          </a:lnTo>
                          <a:lnTo>
                            <a:pt x="137" y="725"/>
                          </a:lnTo>
                          <a:lnTo>
                            <a:pt x="119" y="737"/>
                          </a:lnTo>
                          <a:lnTo>
                            <a:pt x="123" y="750"/>
                          </a:lnTo>
                          <a:lnTo>
                            <a:pt x="120" y="758"/>
                          </a:lnTo>
                          <a:lnTo>
                            <a:pt x="103" y="750"/>
                          </a:lnTo>
                          <a:lnTo>
                            <a:pt x="98" y="760"/>
                          </a:lnTo>
                          <a:lnTo>
                            <a:pt x="91" y="767"/>
                          </a:lnTo>
                          <a:lnTo>
                            <a:pt x="70" y="763"/>
                          </a:lnTo>
                          <a:lnTo>
                            <a:pt x="58" y="765"/>
                          </a:lnTo>
                          <a:lnTo>
                            <a:pt x="57" y="781"/>
                          </a:lnTo>
                          <a:lnTo>
                            <a:pt x="49" y="785"/>
                          </a:lnTo>
                          <a:lnTo>
                            <a:pt x="36" y="802"/>
                          </a:lnTo>
                          <a:lnTo>
                            <a:pt x="39" y="824"/>
                          </a:lnTo>
                          <a:lnTo>
                            <a:pt x="35" y="855"/>
                          </a:lnTo>
                          <a:lnTo>
                            <a:pt x="29" y="886"/>
                          </a:lnTo>
                          <a:lnTo>
                            <a:pt x="25" y="915"/>
                          </a:lnTo>
                          <a:lnTo>
                            <a:pt x="21" y="931"/>
                          </a:lnTo>
                          <a:lnTo>
                            <a:pt x="32" y="943"/>
                          </a:lnTo>
                          <a:lnTo>
                            <a:pt x="49" y="932"/>
                          </a:lnTo>
                          <a:lnTo>
                            <a:pt x="60" y="939"/>
                          </a:lnTo>
                          <a:lnTo>
                            <a:pt x="60" y="950"/>
                          </a:lnTo>
                          <a:lnTo>
                            <a:pt x="43" y="960"/>
                          </a:lnTo>
                          <a:lnTo>
                            <a:pt x="40" y="980"/>
                          </a:lnTo>
                          <a:lnTo>
                            <a:pt x="36" y="989"/>
                          </a:lnTo>
                          <a:lnTo>
                            <a:pt x="19" y="987"/>
                          </a:lnTo>
                          <a:lnTo>
                            <a:pt x="14" y="1010"/>
                          </a:lnTo>
                          <a:lnTo>
                            <a:pt x="21" y="1016"/>
                          </a:lnTo>
                          <a:lnTo>
                            <a:pt x="36" y="1012"/>
                          </a:lnTo>
                          <a:lnTo>
                            <a:pt x="44" y="1023"/>
                          </a:lnTo>
                          <a:lnTo>
                            <a:pt x="46" y="1027"/>
                          </a:lnTo>
                          <a:lnTo>
                            <a:pt x="33" y="1036"/>
                          </a:lnTo>
                          <a:lnTo>
                            <a:pt x="35" y="1050"/>
                          </a:lnTo>
                          <a:lnTo>
                            <a:pt x="19" y="1052"/>
                          </a:lnTo>
                          <a:lnTo>
                            <a:pt x="9" y="1045"/>
                          </a:lnTo>
                          <a:lnTo>
                            <a:pt x="11" y="1065"/>
                          </a:lnTo>
                          <a:lnTo>
                            <a:pt x="9" y="1078"/>
                          </a:lnTo>
                          <a:lnTo>
                            <a:pt x="0" y="1078"/>
                          </a:lnTo>
                          <a:lnTo>
                            <a:pt x="23" y="1103"/>
                          </a:lnTo>
                          <a:lnTo>
                            <a:pt x="35" y="1115"/>
                          </a:lnTo>
                          <a:lnTo>
                            <a:pt x="40" y="1135"/>
                          </a:lnTo>
                          <a:lnTo>
                            <a:pt x="64" y="1148"/>
                          </a:lnTo>
                          <a:lnTo>
                            <a:pt x="89" y="1162"/>
                          </a:lnTo>
                          <a:lnTo>
                            <a:pt x="113" y="1162"/>
                          </a:lnTo>
                          <a:lnTo>
                            <a:pt x="148" y="1139"/>
                          </a:lnTo>
                          <a:lnTo>
                            <a:pt x="183" y="1114"/>
                          </a:lnTo>
                          <a:lnTo>
                            <a:pt x="214" y="1071"/>
                          </a:lnTo>
                          <a:lnTo>
                            <a:pt x="219" y="1066"/>
                          </a:lnTo>
                          <a:lnTo>
                            <a:pt x="228" y="1080"/>
                          </a:lnTo>
                          <a:lnTo>
                            <a:pt x="243" y="1071"/>
                          </a:lnTo>
                          <a:lnTo>
                            <a:pt x="249" y="1055"/>
                          </a:lnTo>
                          <a:lnTo>
                            <a:pt x="250" y="1036"/>
                          </a:lnTo>
                          <a:lnTo>
                            <a:pt x="267" y="1012"/>
                          </a:lnTo>
                          <a:lnTo>
                            <a:pt x="260" y="1040"/>
                          </a:lnTo>
                          <a:lnTo>
                            <a:pt x="269" y="1044"/>
                          </a:lnTo>
                          <a:lnTo>
                            <a:pt x="264" y="1055"/>
                          </a:lnTo>
                          <a:lnTo>
                            <a:pt x="269" y="1076"/>
                          </a:lnTo>
                          <a:lnTo>
                            <a:pt x="276" y="1094"/>
                          </a:lnTo>
                          <a:lnTo>
                            <a:pt x="285" y="1089"/>
                          </a:lnTo>
                          <a:lnTo>
                            <a:pt x="284" y="1094"/>
                          </a:lnTo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4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3136" y="756"/>
                      <a:ext cx="1063" cy="1163"/>
                    </a:xfrm>
                    <a:custGeom>
                      <a:avLst/>
                      <a:gdLst>
                        <a:gd name="T0" fmla="*/ 312 w 1063"/>
                        <a:gd name="T1" fmla="*/ 1061 h 1163"/>
                        <a:gd name="T2" fmla="*/ 354 w 1063"/>
                        <a:gd name="T3" fmla="*/ 995 h 1163"/>
                        <a:gd name="T4" fmla="*/ 343 w 1063"/>
                        <a:gd name="T5" fmla="*/ 905 h 1163"/>
                        <a:gd name="T6" fmla="*/ 351 w 1063"/>
                        <a:gd name="T7" fmla="*/ 827 h 1163"/>
                        <a:gd name="T8" fmla="*/ 369 w 1063"/>
                        <a:gd name="T9" fmla="*/ 721 h 1163"/>
                        <a:gd name="T10" fmla="*/ 424 w 1063"/>
                        <a:gd name="T11" fmla="*/ 646 h 1163"/>
                        <a:gd name="T12" fmla="*/ 452 w 1063"/>
                        <a:gd name="T13" fmla="*/ 588 h 1163"/>
                        <a:gd name="T14" fmla="*/ 472 w 1063"/>
                        <a:gd name="T15" fmla="*/ 530 h 1163"/>
                        <a:gd name="T16" fmla="*/ 529 w 1063"/>
                        <a:gd name="T17" fmla="*/ 432 h 1163"/>
                        <a:gd name="T18" fmla="*/ 561 w 1063"/>
                        <a:gd name="T19" fmla="*/ 355 h 1163"/>
                        <a:gd name="T20" fmla="*/ 633 w 1063"/>
                        <a:gd name="T21" fmla="*/ 277 h 1163"/>
                        <a:gd name="T22" fmla="*/ 692 w 1063"/>
                        <a:gd name="T23" fmla="*/ 250 h 1163"/>
                        <a:gd name="T24" fmla="*/ 729 w 1063"/>
                        <a:gd name="T25" fmla="*/ 182 h 1163"/>
                        <a:gd name="T26" fmla="*/ 823 w 1063"/>
                        <a:gd name="T27" fmla="*/ 218 h 1163"/>
                        <a:gd name="T28" fmla="*/ 874 w 1063"/>
                        <a:gd name="T29" fmla="*/ 231 h 1163"/>
                        <a:gd name="T30" fmla="*/ 902 w 1063"/>
                        <a:gd name="T31" fmla="*/ 138 h 1163"/>
                        <a:gd name="T32" fmla="*/ 979 w 1063"/>
                        <a:gd name="T33" fmla="*/ 131 h 1163"/>
                        <a:gd name="T34" fmla="*/ 1007 w 1063"/>
                        <a:gd name="T35" fmla="*/ 166 h 1163"/>
                        <a:gd name="T36" fmla="*/ 1029 w 1063"/>
                        <a:gd name="T37" fmla="*/ 120 h 1163"/>
                        <a:gd name="T38" fmla="*/ 1057 w 1063"/>
                        <a:gd name="T39" fmla="*/ 65 h 1163"/>
                        <a:gd name="T40" fmla="*/ 1007 w 1063"/>
                        <a:gd name="T41" fmla="*/ 19 h 1163"/>
                        <a:gd name="T42" fmla="*/ 961 w 1063"/>
                        <a:gd name="T43" fmla="*/ 22 h 1163"/>
                        <a:gd name="T44" fmla="*/ 933 w 1063"/>
                        <a:gd name="T45" fmla="*/ 19 h 1163"/>
                        <a:gd name="T46" fmla="*/ 893 w 1063"/>
                        <a:gd name="T47" fmla="*/ 46 h 1163"/>
                        <a:gd name="T48" fmla="*/ 878 w 1063"/>
                        <a:gd name="T49" fmla="*/ 30 h 1163"/>
                        <a:gd name="T50" fmla="*/ 819 w 1063"/>
                        <a:gd name="T51" fmla="*/ 100 h 1163"/>
                        <a:gd name="T52" fmla="*/ 762 w 1063"/>
                        <a:gd name="T53" fmla="*/ 120 h 1163"/>
                        <a:gd name="T54" fmla="*/ 699 w 1063"/>
                        <a:gd name="T55" fmla="*/ 138 h 1163"/>
                        <a:gd name="T56" fmla="*/ 624 w 1063"/>
                        <a:gd name="T57" fmla="*/ 155 h 1163"/>
                        <a:gd name="T58" fmla="*/ 616 w 1063"/>
                        <a:gd name="T59" fmla="*/ 211 h 1163"/>
                        <a:gd name="T60" fmla="*/ 609 w 1063"/>
                        <a:gd name="T61" fmla="*/ 261 h 1163"/>
                        <a:gd name="T62" fmla="*/ 549 w 1063"/>
                        <a:gd name="T63" fmla="*/ 273 h 1163"/>
                        <a:gd name="T64" fmla="*/ 529 w 1063"/>
                        <a:gd name="T65" fmla="*/ 316 h 1163"/>
                        <a:gd name="T66" fmla="*/ 483 w 1063"/>
                        <a:gd name="T67" fmla="*/ 378 h 1163"/>
                        <a:gd name="T68" fmla="*/ 435 w 1063"/>
                        <a:gd name="T69" fmla="*/ 456 h 1163"/>
                        <a:gd name="T70" fmla="*/ 397 w 1063"/>
                        <a:gd name="T71" fmla="*/ 534 h 1163"/>
                        <a:gd name="T72" fmla="*/ 374 w 1063"/>
                        <a:gd name="T73" fmla="*/ 581 h 1163"/>
                        <a:gd name="T74" fmla="*/ 299 w 1063"/>
                        <a:gd name="T75" fmla="*/ 646 h 1163"/>
                        <a:gd name="T76" fmla="*/ 343 w 1063"/>
                        <a:gd name="T77" fmla="*/ 653 h 1163"/>
                        <a:gd name="T78" fmla="*/ 276 w 1063"/>
                        <a:gd name="T79" fmla="*/ 666 h 1163"/>
                        <a:gd name="T80" fmla="*/ 214 w 1063"/>
                        <a:gd name="T81" fmla="*/ 705 h 1163"/>
                        <a:gd name="T82" fmla="*/ 162 w 1063"/>
                        <a:gd name="T83" fmla="*/ 708 h 1163"/>
                        <a:gd name="T84" fmla="*/ 119 w 1063"/>
                        <a:gd name="T85" fmla="*/ 737 h 1163"/>
                        <a:gd name="T86" fmla="*/ 91 w 1063"/>
                        <a:gd name="T87" fmla="*/ 767 h 1163"/>
                        <a:gd name="T88" fmla="*/ 36 w 1063"/>
                        <a:gd name="T89" fmla="*/ 802 h 1163"/>
                        <a:gd name="T90" fmla="*/ 21 w 1063"/>
                        <a:gd name="T91" fmla="*/ 931 h 1163"/>
                        <a:gd name="T92" fmla="*/ 43 w 1063"/>
                        <a:gd name="T93" fmla="*/ 960 h 1163"/>
                        <a:gd name="T94" fmla="*/ 21 w 1063"/>
                        <a:gd name="T95" fmla="*/ 1016 h 1163"/>
                        <a:gd name="T96" fmla="*/ 35 w 1063"/>
                        <a:gd name="T97" fmla="*/ 1050 h 1163"/>
                        <a:gd name="T98" fmla="*/ 0 w 1063"/>
                        <a:gd name="T99" fmla="*/ 1078 h 1163"/>
                        <a:gd name="T100" fmla="*/ 89 w 1063"/>
                        <a:gd name="T101" fmla="*/ 1162 h 1163"/>
                        <a:gd name="T102" fmla="*/ 219 w 1063"/>
                        <a:gd name="T103" fmla="*/ 1066 h 1163"/>
                        <a:gd name="T104" fmla="*/ 267 w 1063"/>
                        <a:gd name="T105" fmla="*/ 1012 h 1163"/>
                        <a:gd name="T106" fmla="*/ 276 w 1063"/>
                        <a:gd name="T107" fmla="*/ 1094 h 1163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0" t="0" r="r" b="b"/>
                      <a:pathLst>
                        <a:path w="1063" h="1163">
                          <a:moveTo>
                            <a:pt x="284" y="1094"/>
                          </a:moveTo>
                          <a:lnTo>
                            <a:pt x="288" y="1092"/>
                          </a:lnTo>
                          <a:lnTo>
                            <a:pt x="299" y="1089"/>
                          </a:lnTo>
                          <a:lnTo>
                            <a:pt x="308" y="1076"/>
                          </a:lnTo>
                          <a:lnTo>
                            <a:pt x="312" y="1061"/>
                          </a:lnTo>
                          <a:lnTo>
                            <a:pt x="315" y="1052"/>
                          </a:lnTo>
                          <a:lnTo>
                            <a:pt x="312" y="1030"/>
                          </a:lnTo>
                          <a:lnTo>
                            <a:pt x="315" y="1015"/>
                          </a:lnTo>
                          <a:lnTo>
                            <a:pt x="326" y="1006"/>
                          </a:lnTo>
                          <a:lnTo>
                            <a:pt x="354" y="995"/>
                          </a:lnTo>
                          <a:lnTo>
                            <a:pt x="358" y="982"/>
                          </a:lnTo>
                          <a:lnTo>
                            <a:pt x="354" y="943"/>
                          </a:lnTo>
                          <a:lnTo>
                            <a:pt x="351" y="936"/>
                          </a:lnTo>
                          <a:lnTo>
                            <a:pt x="351" y="914"/>
                          </a:lnTo>
                          <a:lnTo>
                            <a:pt x="343" y="905"/>
                          </a:lnTo>
                          <a:lnTo>
                            <a:pt x="347" y="886"/>
                          </a:lnTo>
                          <a:lnTo>
                            <a:pt x="354" y="886"/>
                          </a:lnTo>
                          <a:lnTo>
                            <a:pt x="374" y="875"/>
                          </a:lnTo>
                          <a:lnTo>
                            <a:pt x="358" y="838"/>
                          </a:lnTo>
                          <a:lnTo>
                            <a:pt x="351" y="827"/>
                          </a:lnTo>
                          <a:lnTo>
                            <a:pt x="351" y="824"/>
                          </a:lnTo>
                          <a:lnTo>
                            <a:pt x="351" y="795"/>
                          </a:lnTo>
                          <a:lnTo>
                            <a:pt x="362" y="771"/>
                          </a:lnTo>
                          <a:lnTo>
                            <a:pt x="365" y="747"/>
                          </a:lnTo>
                          <a:lnTo>
                            <a:pt x="369" y="721"/>
                          </a:lnTo>
                          <a:lnTo>
                            <a:pt x="365" y="697"/>
                          </a:lnTo>
                          <a:lnTo>
                            <a:pt x="374" y="681"/>
                          </a:lnTo>
                          <a:lnTo>
                            <a:pt x="378" y="670"/>
                          </a:lnTo>
                          <a:lnTo>
                            <a:pt x="402" y="653"/>
                          </a:lnTo>
                          <a:lnTo>
                            <a:pt x="424" y="646"/>
                          </a:lnTo>
                          <a:lnTo>
                            <a:pt x="444" y="653"/>
                          </a:lnTo>
                          <a:lnTo>
                            <a:pt x="452" y="658"/>
                          </a:lnTo>
                          <a:lnTo>
                            <a:pt x="463" y="642"/>
                          </a:lnTo>
                          <a:lnTo>
                            <a:pt x="463" y="624"/>
                          </a:lnTo>
                          <a:lnTo>
                            <a:pt x="452" y="588"/>
                          </a:lnTo>
                          <a:lnTo>
                            <a:pt x="448" y="574"/>
                          </a:lnTo>
                          <a:lnTo>
                            <a:pt x="452" y="565"/>
                          </a:lnTo>
                          <a:lnTo>
                            <a:pt x="459" y="565"/>
                          </a:lnTo>
                          <a:lnTo>
                            <a:pt x="467" y="553"/>
                          </a:lnTo>
                          <a:lnTo>
                            <a:pt x="472" y="530"/>
                          </a:lnTo>
                          <a:lnTo>
                            <a:pt x="474" y="499"/>
                          </a:lnTo>
                          <a:lnTo>
                            <a:pt x="479" y="469"/>
                          </a:lnTo>
                          <a:lnTo>
                            <a:pt x="490" y="456"/>
                          </a:lnTo>
                          <a:lnTo>
                            <a:pt x="514" y="441"/>
                          </a:lnTo>
                          <a:lnTo>
                            <a:pt x="529" y="432"/>
                          </a:lnTo>
                          <a:lnTo>
                            <a:pt x="533" y="410"/>
                          </a:lnTo>
                          <a:lnTo>
                            <a:pt x="540" y="394"/>
                          </a:lnTo>
                          <a:lnTo>
                            <a:pt x="561" y="378"/>
                          </a:lnTo>
                          <a:lnTo>
                            <a:pt x="566" y="366"/>
                          </a:lnTo>
                          <a:lnTo>
                            <a:pt x="561" y="355"/>
                          </a:lnTo>
                          <a:lnTo>
                            <a:pt x="561" y="340"/>
                          </a:lnTo>
                          <a:lnTo>
                            <a:pt x="577" y="327"/>
                          </a:lnTo>
                          <a:lnTo>
                            <a:pt x="595" y="294"/>
                          </a:lnTo>
                          <a:lnTo>
                            <a:pt x="609" y="296"/>
                          </a:lnTo>
                          <a:lnTo>
                            <a:pt x="633" y="277"/>
                          </a:lnTo>
                          <a:lnTo>
                            <a:pt x="629" y="261"/>
                          </a:lnTo>
                          <a:lnTo>
                            <a:pt x="644" y="246"/>
                          </a:lnTo>
                          <a:lnTo>
                            <a:pt x="652" y="250"/>
                          </a:lnTo>
                          <a:lnTo>
                            <a:pt x="668" y="246"/>
                          </a:lnTo>
                          <a:lnTo>
                            <a:pt x="692" y="250"/>
                          </a:lnTo>
                          <a:lnTo>
                            <a:pt x="721" y="222"/>
                          </a:lnTo>
                          <a:lnTo>
                            <a:pt x="718" y="207"/>
                          </a:lnTo>
                          <a:lnTo>
                            <a:pt x="721" y="200"/>
                          </a:lnTo>
                          <a:lnTo>
                            <a:pt x="714" y="197"/>
                          </a:lnTo>
                          <a:lnTo>
                            <a:pt x="729" y="182"/>
                          </a:lnTo>
                          <a:lnTo>
                            <a:pt x="753" y="179"/>
                          </a:lnTo>
                          <a:lnTo>
                            <a:pt x="769" y="200"/>
                          </a:lnTo>
                          <a:lnTo>
                            <a:pt x="797" y="231"/>
                          </a:lnTo>
                          <a:lnTo>
                            <a:pt x="808" y="231"/>
                          </a:lnTo>
                          <a:lnTo>
                            <a:pt x="823" y="218"/>
                          </a:lnTo>
                          <a:lnTo>
                            <a:pt x="835" y="215"/>
                          </a:lnTo>
                          <a:lnTo>
                            <a:pt x="843" y="218"/>
                          </a:lnTo>
                          <a:lnTo>
                            <a:pt x="856" y="231"/>
                          </a:lnTo>
                          <a:lnTo>
                            <a:pt x="870" y="235"/>
                          </a:lnTo>
                          <a:lnTo>
                            <a:pt x="874" y="231"/>
                          </a:lnTo>
                          <a:lnTo>
                            <a:pt x="881" y="215"/>
                          </a:lnTo>
                          <a:lnTo>
                            <a:pt x="885" y="207"/>
                          </a:lnTo>
                          <a:lnTo>
                            <a:pt x="902" y="182"/>
                          </a:lnTo>
                          <a:lnTo>
                            <a:pt x="906" y="179"/>
                          </a:lnTo>
                          <a:lnTo>
                            <a:pt x="902" y="138"/>
                          </a:lnTo>
                          <a:lnTo>
                            <a:pt x="921" y="120"/>
                          </a:lnTo>
                          <a:lnTo>
                            <a:pt x="928" y="124"/>
                          </a:lnTo>
                          <a:lnTo>
                            <a:pt x="952" y="100"/>
                          </a:lnTo>
                          <a:lnTo>
                            <a:pt x="972" y="124"/>
                          </a:lnTo>
                          <a:lnTo>
                            <a:pt x="979" y="131"/>
                          </a:lnTo>
                          <a:lnTo>
                            <a:pt x="990" y="127"/>
                          </a:lnTo>
                          <a:lnTo>
                            <a:pt x="998" y="138"/>
                          </a:lnTo>
                          <a:lnTo>
                            <a:pt x="998" y="147"/>
                          </a:lnTo>
                          <a:lnTo>
                            <a:pt x="1007" y="155"/>
                          </a:lnTo>
                          <a:lnTo>
                            <a:pt x="1007" y="166"/>
                          </a:lnTo>
                          <a:lnTo>
                            <a:pt x="1018" y="151"/>
                          </a:lnTo>
                          <a:lnTo>
                            <a:pt x="1038" y="135"/>
                          </a:lnTo>
                          <a:lnTo>
                            <a:pt x="1050" y="112"/>
                          </a:lnTo>
                          <a:lnTo>
                            <a:pt x="1042" y="109"/>
                          </a:lnTo>
                          <a:lnTo>
                            <a:pt x="1029" y="120"/>
                          </a:lnTo>
                          <a:lnTo>
                            <a:pt x="1026" y="100"/>
                          </a:lnTo>
                          <a:lnTo>
                            <a:pt x="1018" y="96"/>
                          </a:lnTo>
                          <a:lnTo>
                            <a:pt x="1015" y="85"/>
                          </a:lnTo>
                          <a:lnTo>
                            <a:pt x="1046" y="61"/>
                          </a:lnTo>
                          <a:lnTo>
                            <a:pt x="1057" y="65"/>
                          </a:lnTo>
                          <a:lnTo>
                            <a:pt x="1062" y="50"/>
                          </a:lnTo>
                          <a:lnTo>
                            <a:pt x="1054" y="46"/>
                          </a:lnTo>
                          <a:lnTo>
                            <a:pt x="1033" y="37"/>
                          </a:lnTo>
                          <a:lnTo>
                            <a:pt x="1022" y="33"/>
                          </a:lnTo>
                          <a:lnTo>
                            <a:pt x="1007" y="19"/>
                          </a:lnTo>
                          <a:lnTo>
                            <a:pt x="990" y="15"/>
                          </a:lnTo>
                          <a:lnTo>
                            <a:pt x="975" y="30"/>
                          </a:lnTo>
                          <a:lnTo>
                            <a:pt x="968" y="42"/>
                          </a:lnTo>
                          <a:lnTo>
                            <a:pt x="952" y="30"/>
                          </a:lnTo>
                          <a:lnTo>
                            <a:pt x="961" y="22"/>
                          </a:lnTo>
                          <a:lnTo>
                            <a:pt x="963" y="4"/>
                          </a:lnTo>
                          <a:lnTo>
                            <a:pt x="961" y="0"/>
                          </a:lnTo>
                          <a:lnTo>
                            <a:pt x="940" y="0"/>
                          </a:lnTo>
                          <a:lnTo>
                            <a:pt x="935" y="7"/>
                          </a:lnTo>
                          <a:lnTo>
                            <a:pt x="933" y="19"/>
                          </a:lnTo>
                          <a:lnTo>
                            <a:pt x="935" y="30"/>
                          </a:lnTo>
                          <a:lnTo>
                            <a:pt x="921" y="46"/>
                          </a:lnTo>
                          <a:lnTo>
                            <a:pt x="909" y="22"/>
                          </a:lnTo>
                          <a:lnTo>
                            <a:pt x="898" y="26"/>
                          </a:lnTo>
                          <a:lnTo>
                            <a:pt x="893" y="46"/>
                          </a:lnTo>
                          <a:lnTo>
                            <a:pt x="885" y="72"/>
                          </a:lnTo>
                          <a:lnTo>
                            <a:pt x="867" y="92"/>
                          </a:lnTo>
                          <a:lnTo>
                            <a:pt x="856" y="70"/>
                          </a:lnTo>
                          <a:lnTo>
                            <a:pt x="874" y="54"/>
                          </a:lnTo>
                          <a:lnTo>
                            <a:pt x="878" y="30"/>
                          </a:lnTo>
                          <a:lnTo>
                            <a:pt x="867" y="30"/>
                          </a:lnTo>
                          <a:lnTo>
                            <a:pt x="847" y="30"/>
                          </a:lnTo>
                          <a:lnTo>
                            <a:pt x="830" y="54"/>
                          </a:lnTo>
                          <a:lnTo>
                            <a:pt x="812" y="85"/>
                          </a:lnTo>
                          <a:lnTo>
                            <a:pt x="819" y="100"/>
                          </a:lnTo>
                          <a:lnTo>
                            <a:pt x="808" y="109"/>
                          </a:lnTo>
                          <a:lnTo>
                            <a:pt x="792" y="96"/>
                          </a:lnTo>
                          <a:lnTo>
                            <a:pt x="776" y="105"/>
                          </a:lnTo>
                          <a:lnTo>
                            <a:pt x="780" y="120"/>
                          </a:lnTo>
                          <a:lnTo>
                            <a:pt x="762" y="120"/>
                          </a:lnTo>
                          <a:lnTo>
                            <a:pt x="749" y="124"/>
                          </a:lnTo>
                          <a:lnTo>
                            <a:pt x="734" y="142"/>
                          </a:lnTo>
                          <a:lnTo>
                            <a:pt x="714" y="138"/>
                          </a:lnTo>
                          <a:lnTo>
                            <a:pt x="714" y="151"/>
                          </a:lnTo>
                          <a:lnTo>
                            <a:pt x="699" y="138"/>
                          </a:lnTo>
                          <a:lnTo>
                            <a:pt x="679" y="147"/>
                          </a:lnTo>
                          <a:lnTo>
                            <a:pt x="675" y="163"/>
                          </a:lnTo>
                          <a:lnTo>
                            <a:pt x="659" y="166"/>
                          </a:lnTo>
                          <a:lnTo>
                            <a:pt x="648" y="151"/>
                          </a:lnTo>
                          <a:lnTo>
                            <a:pt x="624" y="155"/>
                          </a:lnTo>
                          <a:lnTo>
                            <a:pt x="602" y="163"/>
                          </a:lnTo>
                          <a:lnTo>
                            <a:pt x="602" y="186"/>
                          </a:lnTo>
                          <a:lnTo>
                            <a:pt x="616" y="190"/>
                          </a:lnTo>
                          <a:lnTo>
                            <a:pt x="616" y="197"/>
                          </a:lnTo>
                          <a:lnTo>
                            <a:pt x="616" y="211"/>
                          </a:lnTo>
                          <a:lnTo>
                            <a:pt x="605" y="207"/>
                          </a:lnTo>
                          <a:lnTo>
                            <a:pt x="591" y="215"/>
                          </a:lnTo>
                          <a:lnTo>
                            <a:pt x="595" y="231"/>
                          </a:lnTo>
                          <a:lnTo>
                            <a:pt x="609" y="243"/>
                          </a:lnTo>
                          <a:lnTo>
                            <a:pt x="609" y="261"/>
                          </a:lnTo>
                          <a:lnTo>
                            <a:pt x="595" y="254"/>
                          </a:lnTo>
                          <a:lnTo>
                            <a:pt x="584" y="257"/>
                          </a:lnTo>
                          <a:lnTo>
                            <a:pt x="584" y="273"/>
                          </a:lnTo>
                          <a:lnTo>
                            <a:pt x="566" y="273"/>
                          </a:lnTo>
                          <a:lnTo>
                            <a:pt x="549" y="273"/>
                          </a:lnTo>
                          <a:lnTo>
                            <a:pt x="545" y="285"/>
                          </a:lnTo>
                          <a:lnTo>
                            <a:pt x="540" y="294"/>
                          </a:lnTo>
                          <a:lnTo>
                            <a:pt x="529" y="296"/>
                          </a:lnTo>
                          <a:lnTo>
                            <a:pt x="525" y="305"/>
                          </a:lnTo>
                          <a:lnTo>
                            <a:pt x="529" y="316"/>
                          </a:lnTo>
                          <a:lnTo>
                            <a:pt x="507" y="323"/>
                          </a:lnTo>
                          <a:lnTo>
                            <a:pt x="522" y="340"/>
                          </a:lnTo>
                          <a:lnTo>
                            <a:pt x="525" y="348"/>
                          </a:lnTo>
                          <a:lnTo>
                            <a:pt x="511" y="359"/>
                          </a:lnTo>
                          <a:lnTo>
                            <a:pt x="483" y="378"/>
                          </a:lnTo>
                          <a:lnTo>
                            <a:pt x="463" y="394"/>
                          </a:lnTo>
                          <a:lnTo>
                            <a:pt x="452" y="417"/>
                          </a:lnTo>
                          <a:lnTo>
                            <a:pt x="431" y="432"/>
                          </a:lnTo>
                          <a:lnTo>
                            <a:pt x="431" y="445"/>
                          </a:lnTo>
                          <a:lnTo>
                            <a:pt x="435" y="456"/>
                          </a:lnTo>
                          <a:lnTo>
                            <a:pt x="420" y="469"/>
                          </a:lnTo>
                          <a:lnTo>
                            <a:pt x="424" y="483"/>
                          </a:lnTo>
                          <a:lnTo>
                            <a:pt x="409" y="511"/>
                          </a:lnTo>
                          <a:lnTo>
                            <a:pt x="397" y="515"/>
                          </a:lnTo>
                          <a:lnTo>
                            <a:pt x="397" y="534"/>
                          </a:lnTo>
                          <a:lnTo>
                            <a:pt x="406" y="546"/>
                          </a:lnTo>
                          <a:lnTo>
                            <a:pt x="393" y="557"/>
                          </a:lnTo>
                          <a:lnTo>
                            <a:pt x="385" y="548"/>
                          </a:lnTo>
                          <a:lnTo>
                            <a:pt x="369" y="557"/>
                          </a:lnTo>
                          <a:lnTo>
                            <a:pt x="374" y="581"/>
                          </a:lnTo>
                          <a:lnTo>
                            <a:pt x="358" y="588"/>
                          </a:lnTo>
                          <a:lnTo>
                            <a:pt x="334" y="592"/>
                          </a:lnTo>
                          <a:lnTo>
                            <a:pt x="319" y="611"/>
                          </a:lnTo>
                          <a:lnTo>
                            <a:pt x="315" y="631"/>
                          </a:lnTo>
                          <a:lnTo>
                            <a:pt x="299" y="646"/>
                          </a:lnTo>
                          <a:lnTo>
                            <a:pt x="299" y="658"/>
                          </a:lnTo>
                          <a:lnTo>
                            <a:pt x="319" y="642"/>
                          </a:lnTo>
                          <a:lnTo>
                            <a:pt x="343" y="627"/>
                          </a:lnTo>
                          <a:lnTo>
                            <a:pt x="351" y="631"/>
                          </a:lnTo>
                          <a:lnTo>
                            <a:pt x="343" y="653"/>
                          </a:lnTo>
                          <a:lnTo>
                            <a:pt x="323" y="666"/>
                          </a:lnTo>
                          <a:lnTo>
                            <a:pt x="304" y="662"/>
                          </a:lnTo>
                          <a:lnTo>
                            <a:pt x="308" y="679"/>
                          </a:lnTo>
                          <a:lnTo>
                            <a:pt x="280" y="690"/>
                          </a:lnTo>
                          <a:lnTo>
                            <a:pt x="276" y="666"/>
                          </a:lnTo>
                          <a:lnTo>
                            <a:pt x="264" y="658"/>
                          </a:lnTo>
                          <a:lnTo>
                            <a:pt x="249" y="681"/>
                          </a:lnTo>
                          <a:lnTo>
                            <a:pt x="233" y="681"/>
                          </a:lnTo>
                          <a:lnTo>
                            <a:pt x="217" y="686"/>
                          </a:lnTo>
                          <a:lnTo>
                            <a:pt x="214" y="705"/>
                          </a:lnTo>
                          <a:lnTo>
                            <a:pt x="205" y="708"/>
                          </a:lnTo>
                          <a:lnTo>
                            <a:pt x="205" y="719"/>
                          </a:lnTo>
                          <a:lnTo>
                            <a:pt x="196" y="715"/>
                          </a:lnTo>
                          <a:lnTo>
                            <a:pt x="183" y="707"/>
                          </a:lnTo>
                          <a:lnTo>
                            <a:pt x="162" y="708"/>
                          </a:lnTo>
                          <a:lnTo>
                            <a:pt x="162" y="721"/>
                          </a:lnTo>
                          <a:lnTo>
                            <a:pt x="163" y="730"/>
                          </a:lnTo>
                          <a:lnTo>
                            <a:pt x="155" y="733"/>
                          </a:lnTo>
                          <a:lnTo>
                            <a:pt x="137" y="725"/>
                          </a:lnTo>
                          <a:lnTo>
                            <a:pt x="119" y="737"/>
                          </a:lnTo>
                          <a:lnTo>
                            <a:pt x="123" y="750"/>
                          </a:lnTo>
                          <a:lnTo>
                            <a:pt x="120" y="758"/>
                          </a:lnTo>
                          <a:lnTo>
                            <a:pt x="103" y="750"/>
                          </a:lnTo>
                          <a:lnTo>
                            <a:pt x="98" y="760"/>
                          </a:lnTo>
                          <a:lnTo>
                            <a:pt x="91" y="767"/>
                          </a:lnTo>
                          <a:lnTo>
                            <a:pt x="70" y="763"/>
                          </a:lnTo>
                          <a:lnTo>
                            <a:pt x="58" y="765"/>
                          </a:lnTo>
                          <a:lnTo>
                            <a:pt x="57" y="781"/>
                          </a:lnTo>
                          <a:lnTo>
                            <a:pt x="49" y="785"/>
                          </a:lnTo>
                          <a:lnTo>
                            <a:pt x="36" y="802"/>
                          </a:lnTo>
                          <a:lnTo>
                            <a:pt x="39" y="824"/>
                          </a:lnTo>
                          <a:lnTo>
                            <a:pt x="35" y="855"/>
                          </a:lnTo>
                          <a:lnTo>
                            <a:pt x="29" y="886"/>
                          </a:lnTo>
                          <a:lnTo>
                            <a:pt x="25" y="915"/>
                          </a:lnTo>
                          <a:lnTo>
                            <a:pt x="21" y="931"/>
                          </a:lnTo>
                          <a:lnTo>
                            <a:pt x="32" y="943"/>
                          </a:lnTo>
                          <a:lnTo>
                            <a:pt x="49" y="932"/>
                          </a:lnTo>
                          <a:lnTo>
                            <a:pt x="60" y="939"/>
                          </a:lnTo>
                          <a:lnTo>
                            <a:pt x="60" y="950"/>
                          </a:lnTo>
                          <a:lnTo>
                            <a:pt x="43" y="960"/>
                          </a:lnTo>
                          <a:lnTo>
                            <a:pt x="40" y="980"/>
                          </a:lnTo>
                          <a:lnTo>
                            <a:pt x="36" y="989"/>
                          </a:lnTo>
                          <a:lnTo>
                            <a:pt x="19" y="987"/>
                          </a:lnTo>
                          <a:lnTo>
                            <a:pt x="14" y="1010"/>
                          </a:lnTo>
                          <a:lnTo>
                            <a:pt x="21" y="1016"/>
                          </a:lnTo>
                          <a:lnTo>
                            <a:pt x="36" y="1012"/>
                          </a:lnTo>
                          <a:lnTo>
                            <a:pt x="44" y="1023"/>
                          </a:lnTo>
                          <a:lnTo>
                            <a:pt x="46" y="1027"/>
                          </a:lnTo>
                          <a:lnTo>
                            <a:pt x="33" y="1036"/>
                          </a:lnTo>
                          <a:lnTo>
                            <a:pt x="35" y="1050"/>
                          </a:lnTo>
                          <a:lnTo>
                            <a:pt x="19" y="1052"/>
                          </a:lnTo>
                          <a:lnTo>
                            <a:pt x="9" y="1045"/>
                          </a:lnTo>
                          <a:lnTo>
                            <a:pt x="11" y="1065"/>
                          </a:lnTo>
                          <a:lnTo>
                            <a:pt x="9" y="1078"/>
                          </a:lnTo>
                          <a:lnTo>
                            <a:pt x="0" y="1078"/>
                          </a:lnTo>
                          <a:lnTo>
                            <a:pt x="23" y="1103"/>
                          </a:lnTo>
                          <a:lnTo>
                            <a:pt x="35" y="1115"/>
                          </a:lnTo>
                          <a:lnTo>
                            <a:pt x="40" y="1135"/>
                          </a:lnTo>
                          <a:lnTo>
                            <a:pt x="64" y="1148"/>
                          </a:lnTo>
                          <a:lnTo>
                            <a:pt x="89" y="1162"/>
                          </a:lnTo>
                          <a:lnTo>
                            <a:pt x="113" y="1162"/>
                          </a:lnTo>
                          <a:lnTo>
                            <a:pt x="148" y="1139"/>
                          </a:lnTo>
                          <a:lnTo>
                            <a:pt x="183" y="1114"/>
                          </a:lnTo>
                          <a:lnTo>
                            <a:pt x="214" y="1071"/>
                          </a:lnTo>
                          <a:lnTo>
                            <a:pt x="219" y="1066"/>
                          </a:lnTo>
                          <a:lnTo>
                            <a:pt x="228" y="1080"/>
                          </a:lnTo>
                          <a:lnTo>
                            <a:pt x="243" y="1071"/>
                          </a:lnTo>
                          <a:lnTo>
                            <a:pt x="249" y="1055"/>
                          </a:lnTo>
                          <a:lnTo>
                            <a:pt x="250" y="1036"/>
                          </a:lnTo>
                          <a:lnTo>
                            <a:pt x="267" y="1012"/>
                          </a:lnTo>
                          <a:lnTo>
                            <a:pt x="260" y="1040"/>
                          </a:lnTo>
                          <a:lnTo>
                            <a:pt x="269" y="1044"/>
                          </a:lnTo>
                          <a:lnTo>
                            <a:pt x="264" y="1055"/>
                          </a:lnTo>
                          <a:lnTo>
                            <a:pt x="269" y="1076"/>
                          </a:lnTo>
                          <a:lnTo>
                            <a:pt x="276" y="1094"/>
                          </a:lnTo>
                          <a:lnTo>
                            <a:pt x="285" y="1089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58" name="Freeform 73"/>
                  <p:cNvSpPr>
                    <a:spLocks/>
                  </p:cNvSpPr>
                  <p:nvPr/>
                </p:nvSpPr>
                <p:spPr bwMode="auto">
                  <a:xfrm>
                    <a:off x="3256" y="833"/>
                    <a:ext cx="35" cy="26"/>
                  </a:xfrm>
                  <a:custGeom>
                    <a:avLst/>
                    <a:gdLst>
                      <a:gd name="T0" fmla="*/ 0 w 36"/>
                      <a:gd name="T1" fmla="*/ 15 h 26"/>
                      <a:gd name="T2" fmla="*/ 18 w 36"/>
                      <a:gd name="T3" fmla="*/ 25 h 26"/>
                      <a:gd name="T4" fmla="*/ 18 w 36"/>
                      <a:gd name="T5" fmla="*/ 5 h 26"/>
                      <a:gd name="T6" fmla="*/ 18 w 36"/>
                      <a:gd name="T7" fmla="*/ 0 h 26"/>
                      <a:gd name="T8" fmla="*/ 9 w 36"/>
                      <a:gd name="T9" fmla="*/ 5 h 26"/>
                      <a:gd name="T10" fmla="*/ 0 w 36"/>
                      <a:gd name="T11" fmla="*/ 11 h 26"/>
                      <a:gd name="T12" fmla="*/ 0 w 36"/>
                      <a:gd name="T13" fmla="*/ 15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6" h="26">
                        <a:moveTo>
                          <a:pt x="0" y="15"/>
                        </a:moveTo>
                        <a:lnTo>
                          <a:pt x="25" y="25"/>
                        </a:lnTo>
                        <a:lnTo>
                          <a:pt x="35" y="5"/>
                        </a:lnTo>
                        <a:lnTo>
                          <a:pt x="19" y="0"/>
                        </a:lnTo>
                        <a:lnTo>
                          <a:pt x="9" y="5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9" name="Freeform 74"/>
                  <p:cNvSpPr>
                    <a:spLocks/>
                  </p:cNvSpPr>
                  <p:nvPr/>
                </p:nvSpPr>
                <p:spPr bwMode="auto">
                  <a:xfrm>
                    <a:off x="3399" y="758"/>
                    <a:ext cx="35" cy="29"/>
                  </a:xfrm>
                  <a:custGeom>
                    <a:avLst/>
                    <a:gdLst>
                      <a:gd name="T0" fmla="*/ 15 w 36"/>
                      <a:gd name="T1" fmla="*/ 0 h 29"/>
                      <a:gd name="T2" fmla="*/ 0 w 36"/>
                      <a:gd name="T3" fmla="*/ 12 h 29"/>
                      <a:gd name="T4" fmla="*/ 18 w 36"/>
                      <a:gd name="T5" fmla="*/ 28 h 29"/>
                      <a:gd name="T6" fmla="*/ 18 w 36"/>
                      <a:gd name="T7" fmla="*/ 12 h 29"/>
                      <a:gd name="T8" fmla="*/ 15 w 36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29">
                        <a:moveTo>
                          <a:pt x="15" y="0"/>
                        </a:moveTo>
                        <a:lnTo>
                          <a:pt x="0" y="12"/>
                        </a:lnTo>
                        <a:lnTo>
                          <a:pt x="22" y="28"/>
                        </a:lnTo>
                        <a:lnTo>
                          <a:pt x="35" y="12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0" name="Freeform 75"/>
                  <p:cNvSpPr>
                    <a:spLocks/>
                  </p:cNvSpPr>
                  <p:nvPr/>
                </p:nvSpPr>
                <p:spPr bwMode="auto">
                  <a:xfrm>
                    <a:off x="3518" y="679"/>
                    <a:ext cx="49" cy="36"/>
                  </a:xfrm>
                  <a:custGeom>
                    <a:avLst/>
                    <a:gdLst>
                      <a:gd name="T0" fmla="*/ 12 w 51"/>
                      <a:gd name="T1" fmla="*/ 9 h 36"/>
                      <a:gd name="T2" fmla="*/ 12 w 51"/>
                      <a:gd name="T3" fmla="*/ 15 h 36"/>
                      <a:gd name="T4" fmla="*/ 25 w 51"/>
                      <a:gd name="T5" fmla="*/ 0 h 36"/>
                      <a:gd name="T6" fmla="*/ 20 w 51"/>
                      <a:gd name="T7" fmla="*/ 32 h 36"/>
                      <a:gd name="T8" fmla="*/ 12 w 51"/>
                      <a:gd name="T9" fmla="*/ 35 h 36"/>
                      <a:gd name="T10" fmla="*/ 0 w 51"/>
                      <a:gd name="T11" fmla="*/ 12 h 36"/>
                      <a:gd name="T12" fmla="*/ 12 w 51"/>
                      <a:gd name="T13" fmla="*/ 9 h 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1" h="36">
                        <a:moveTo>
                          <a:pt x="22" y="9"/>
                        </a:moveTo>
                        <a:lnTo>
                          <a:pt x="30" y="15"/>
                        </a:lnTo>
                        <a:lnTo>
                          <a:pt x="50" y="0"/>
                        </a:lnTo>
                        <a:lnTo>
                          <a:pt x="40" y="32"/>
                        </a:lnTo>
                        <a:lnTo>
                          <a:pt x="22" y="35"/>
                        </a:lnTo>
                        <a:lnTo>
                          <a:pt x="0" y="12"/>
                        </a:lnTo>
                        <a:lnTo>
                          <a:pt x="22" y="9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1" name="Freeform 76"/>
                  <p:cNvSpPr>
                    <a:spLocks/>
                  </p:cNvSpPr>
                  <p:nvPr/>
                </p:nvSpPr>
                <p:spPr bwMode="auto">
                  <a:xfrm>
                    <a:off x="2990" y="1289"/>
                    <a:ext cx="38" cy="24"/>
                  </a:xfrm>
                  <a:custGeom>
                    <a:avLst/>
                    <a:gdLst>
                      <a:gd name="T0" fmla="*/ 19 w 39"/>
                      <a:gd name="T1" fmla="*/ 12 h 24"/>
                      <a:gd name="T2" fmla="*/ 8 w 39"/>
                      <a:gd name="T3" fmla="*/ 0 h 24"/>
                      <a:gd name="T4" fmla="*/ 0 w 39"/>
                      <a:gd name="T5" fmla="*/ 10 h 24"/>
                      <a:gd name="T6" fmla="*/ 2 w 39"/>
                      <a:gd name="T7" fmla="*/ 23 h 24"/>
                      <a:gd name="T8" fmla="*/ 19 w 39"/>
                      <a:gd name="T9" fmla="*/ 12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24">
                        <a:moveTo>
                          <a:pt x="38" y="12"/>
                        </a:moveTo>
                        <a:lnTo>
                          <a:pt x="8" y="0"/>
                        </a:lnTo>
                        <a:lnTo>
                          <a:pt x="0" y="10"/>
                        </a:lnTo>
                        <a:lnTo>
                          <a:pt x="2" y="23"/>
                        </a:lnTo>
                        <a:lnTo>
                          <a:pt x="38" y="12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95" name="Freeform 77"/>
              <p:cNvSpPr>
                <a:spLocks/>
              </p:cNvSpPr>
              <p:nvPr/>
            </p:nvSpPr>
            <p:spPr bwMode="auto">
              <a:xfrm>
                <a:off x="3283" y="2392"/>
                <a:ext cx="356" cy="165"/>
              </a:xfrm>
              <a:custGeom>
                <a:avLst/>
                <a:gdLst>
                  <a:gd name="T0" fmla="*/ 1770807021 w 370"/>
                  <a:gd name="T1" fmla="*/ 2147483647 h 165"/>
                  <a:gd name="T2" fmla="*/ 1770807021 w 370"/>
                  <a:gd name="T3" fmla="*/ 0 h 165"/>
                  <a:gd name="T4" fmla="*/ 1770807021 w 370"/>
                  <a:gd name="T5" fmla="*/ 0 h 165"/>
                  <a:gd name="T6" fmla="*/ 1770807021 w 370"/>
                  <a:gd name="T7" fmla="*/ 2147483647 h 165"/>
                  <a:gd name="T8" fmla="*/ 1770807021 w 370"/>
                  <a:gd name="T9" fmla="*/ 2147483647 h 165"/>
                  <a:gd name="T10" fmla="*/ 1770807021 w 370"/>
                  <a:gd name="T11" fmla="*/ 2147483647 h 165"/>
                  <a:gd name="T12" fmla="*/ 1770807021 w 370"/>
                  <a:gd name="T13" fmla="*/ 2147483647 h 165"/>
                  <a:gd name="T14" fmla="*/ 1770807021 w 370"/>
                  <a:gd name="T15" fmla="*/ 2147483647 h 165"/>
                  <a:gd name="T16" fmla="*/ 1770807021 w 370"/>
                  <a:gd name="T17" fmla="*/ 2147483647 h 165"/>
                  <a:gd name="T18" fmla="*/ 1770807021 w 370"/>
                  <a:gd name="T19" fmla="*/ 2147483647 h 165"/>
                  <a:gd name="T20" fmla="*/ 1770807021 w 370"/>
                  <a:gd name="T21" fmla="*/ 2147483647 h 165"/>
                  <a:gd name="T22" fmla="*/ 1770807021 w 370"/>
                  <a:gd name="T23" fmla="*/ 2147483647 h 165"/>
                  <a:gd name="T24" fmla="*/ 1770807021 w 370"/>
                  <a:gd name="T25" fmla="*/ 2147483647 h 165"/>
                  <a:gd name="T26" fmla="*/ 1770807021 w 370"/>
                  <a:gd name="T27" fmla="*/ 2147483647 h 165"/>
                  <a:gd name="T28" fmla="*/ 1770807021 w 370"/>
                  <a:gd name="T29" fmla="*/ 2147483647 h 165"/>
                  <a:gd name="T30" fmla="*/ 1770807021 w 370"/>
                  <a:gd name="T31" fmla="*/ 2147483647 h 165"/>
                  <a:gd name="T32" fmla="*/ 1770807021 w 370"/>
                  <a:gd name="T33" fmla="*/ 2147483647 h 165"/>
                  <a:gd name="T34" fmla="*/ 1770807021 w 370"/>
                  <a:gd name="T35" fmla="*/ 2147483647 h 165"/>
                  <a:gd name="T36" fmla="*/ 1770807021 w 370"/>
                  <a:gd name="T37" fmla="*/ 2147483647 h 165"/>
                  <a:gd name="T38" fmla="*/ 1770807021 w 370"/>
                  <a:gd name="T39" fmla="*/ 2147483647 h 165"/>
                  <a:gd name="T40" fmla="*/ 1770807021 w 370"/>
                  <a:gd name="T41" fmla="*/ 2147483647 h 165"/>
                  <a:gd name="T42" fmla="*/ 1770807021 w 370"/>
                  <a:gd name="T43" fmla="*/ 2147483647 h 165"/>
                  <a:gd name="T44" fmla="*/ 1770807021 w 370"/>
                  <a:gd name="T45" fmla="*/ 2147483647 h 165"/>
                  <a:gd name="T46" fmla="*/ 1770807021 w 370"/>
                  <a:gd name="T47" fmla="*/ 2147483647 h 165"/>
                  <a:gd name="T48" fmla="*/ 1770807021 w 370"/>
                  <a:gd name="T49" fmla="*/ 2147483647 h 165"/>
                  <a:gd name="T50" fmla="*/ 1770807021 w 370"/>
                  <a:gd name="T51" fmla="*/ 2147483647 h 165"/>
                  <a:gd name="T52" fmla="*/ 1770807021 w 370"/>
                  <a:gd name="T53" fmla="*/ 2147483647 h 165"/>
                  <a:gd name="T54" fmla="*/ 1770807021 w 370"/>
                  <a:gd name="T55" fmla="*/ 2147483647 h 165"/>
                  <a:gd name="T56" fmla="*/ 1770807021 w 370"/>
                  <a:gd name="T57" fmla="*/ 2147483647 h 165"/>
                  <a:gd name="T58" fmla="*/ 1770807021 w 370"/>
                  <a:gd name="T59" fmla="*/ 2147483647 h 165"/>
                  <a:gd name="T60" fmla="*/ 1770807021 w 370"/>
                  <a:gd name="T61" fmla="*/ 2147483647 h 165"/>
                  <a:gd name="T62" fmla="*/ 1770807021 w 370"/>
                  <a:gd name="T63" fmla="*/ 2147483647 h 165"/>
                  <a:gd name="T64" fmla="*/ 1770807021 w 370"/>
                  <a:gd name="T65" fmla="*/ 2147483647 h 165"/>
                  <a:gd name="T66" fmla="*/ 1770807021 w 370"/>
                  <a:gd name="T67" fmla="*/ 2147483647 h 165"/>
                  <a:gd name="T68" fmla="*/ 1770807021 w 370"/>
                  <a:gd name="T69" fmla="*/ 2147483647 h 165"/>
                  <a:gd name="T70" fmla="*/ 1770807021 w 370"/>
                  <a:gd name="T71" fmla="*/ 2147483647 h 165"/>
                  <a:gd name="T72" fmla="*/ 1770807021 w 370"/>
                  <a:gd name="T73" fmla="*/ 2147483647 h 165"/>
                  <a:gd name="T74" fmla="*/ 0 w 370"/>
                  <a:gd name="T75" fmla="*/ 2147483647 h 165"/>
                  <a:gd name="T76" fmla="*/ 0 w 370"/>
                  <a:gd name="T77" fmla="*/ 2147483647 h 165"/>
                  <a:gd name="T78" fmla="*/ 1770807021 w 370"/>
                  <a:gd name="T79" fmla="*/ 2147483647 h 165"/>
                  <a:gd name="T80" fmla="*/ 1770807021 w 370"/>
                  <a:gd name="T81" fmla="*/ 2147483647 h 165"/>
                  <a:gd name="T82" fmla="*/ 1770807021 w 370"/>
                  <a:gd name="T83" fmla="*/ 2147483647 h 165"/>
                  <a:gd name="T84" fmla="*/ 1770807021 w 370"/>
                  <a:gd name="T85" fmla="*/ 2147483647 h 165"/>
                  <a:gd name="T86" fmla="*/ 1770807021 w 370"/>
                  <a:gd name="T87" fmla="*/ 2147483647 h 1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70" h="165">
                    <a:moveTo>
                      <a:pt x="125" y="8"/>
                    </a:moveTo>
                    <a:lnTo>
                      <a:pt x="138" y="0"/>
                    </a:lnTo>
                    <a:lnTo>
                      <a:pt x="152" y="0"/>
                    </a:lnTo>
                    <a:lnTo>
                      <a:pt x="159" y="11"/>
                    </a:lnTo>
                    <a:lnTo>
                      <a:pt x="173" y="1"/>
                    </a:lnTo>
                    <a:lnTo>
                      <a:pt x="185" y="5"/>
                    </a:lnTo>
                    <a:lnTo>
                      <a:pt x="206" y="26"/>
                    </a:lnTo>
                    <a:lnTo>
                      <a:pt x="230" y="36"/>
                    </a:lnTo>
                    <a:lnTo>
                      <a:pt x="239" y="37"/>
                    </a:lnTo>
                    <a:lnTo>
                      <a:pt x="250" y="29"/>
                    </a:lnTo>
                    <a:lnTo>
                      <a:pt x="261" y="25"/>
                    </a:lnTo>
                    <a:lnTo>
                      <a:pt x="293" y="33"/>
                    </a:lnTo>
                    <a:lnTo>
                      <a:pt x="335" y="42"/>
                    </a:lnTo>
                    <a:lnTo>
                      <a:pt x="369" y="51"/>
                    </a:lnTo>
                    <a:lnTo>
                      <a:pt x="357" y="65"/>
                    </a:lnTo>
                    <a:lnTo>
                      <a:pt x="335" y="88"/>
                    </a:lnTo>
                    <a:lnTo>
                      <a:pt x="329" y="95"/>
                    </a:lnTo>
                    <a:lnTo>
                      <a:pt x="332" y="110"/>
                    </a:lnTo>
                    <a:lnTo>
                      <a:pt x="315" y="110"/>
                    </a:lnTo>
                    <a:lnTo>
                      <a:pt x="300" y="99"/>
                    </a:lnTo>
                    <a:lnTo>
                      <a:pt x="285" y="95"/>
                    </a:lnTo>
                    <a:lnTo>
                      <a:pt x="244" y="105"/>
                    </a:lnTo>
                    <a:lnTo>
                      <a:pt x="233" y="113"/>
                    </a:lnTo>
                    <a:lnTo>
                      <a:pt x="222" y="128"/>
                    </a:lnTo>
                    <a:lnTo>
                      <a:pt x="199" y="142"/>
                    </a:lnTo>
                    <a:lnTo>
                      <a:pt x="187" y="142"/>
                    </a:lnTo>
                    <a:lnTo>
                      <a:pt x="173" y="130"/>
                    </a:lnTo>
                    <a:lnTo>
                      <a:pt x="162" y="130"/>
                    </a:lnTo>
                    <a:lnTo>
                      <a:pt x="120" y="151"/>
                    </a:lnTo>
                    <a:lnTo>
                      <a:pt x="100" y="161"/>
                    </a:lnTo>
                    <a:lnTo>
                      <a:pt x="85" y="164"/>
                    </a:lnTo>
                    <a:lnTo>
                      <a:pt x="51" y="161"/>
                    </a:lnTo>
                    <a:lnTo>
                      <a:pt x="39" y="161"/>
                    </a:lnTo>
                    <a:lnTo>
                      <a:pt x="27" y="145"/>
                    </a:lnTo>
                    <a:lnTo>
                      <a:pt x="22" y="140"/>
                    </a:lnTo>
                    <a:lnTo>
                      <a:pt x="11" y="134"/>
                    </a:lnTo>
                    <a:lnTo>
                      <a:pt x="5" y="126"/>
                    </a:lnTo>
                    <a:lnTo>
                      <a:pt x="0" y="110"/>
                    </a:lnTo>
                    <a:lnTo>
                      <a:pt x="0" y="92"/>
                    </a:lnTo>
                    <a:lnTo>
                      <a:pt x="34" y="78"/>
                    </a:lnTo>
                    <a:lnTo>
                      <a:pt x="75" y="78"/>
                    </a:lnTo>
                    <a:lnTo>
                      <a:pt x="99" y="56"/>
                    </a:lnTo>
                    <a:lnTo>
                      <a:pt x="102" y="18"/>
                    </a:lnTo>
                    <a:lnTo>
                      <a:pt x="125" y="8"/>
                    </a:lnTo>
                  </a:path>
                </a:pathLst>
              </a:custGeom>
              <a:solidFill>
                <a:srgbClr val="69D16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" name="Freeform 78"/>
              <p:cNvSpPr>
                <a:spLocks/>
              </p:cNvSpPr>
              <p:nvPr/>
            </p:nvSpPr>
            <p:spPr bwMode="auto">
              <a:xfrm>
                <a:off x="3197" y="2792"/>
                <a:ext cx="240" cy="232"/>
              </a:xfrm>
              <a:custGeom>
                <a:avLst/>
                <a:gdLst>
                  <a:gd name="T0" fmla="*/ 1786443719 w 249"/>
                  <a:gd name="T1" fmla="*/ 2147483647 h 232"/>
                  <a:gd name="T2" fmla="*/ 1786443719 w 249"/>
                  <a:gd name="T3" fmla="*/ 2147483647 h 232"/>
                  <a:gd name="T4" fmla="*/ 1786443719 w 249"/>
                  <a:gd name="T5" fmla="*/ 2147483647 h 232"/>
                  <a:gd name="T6" fmla="*/ 1786443719 w 249"/>
                  <a:gd name="T7" fmla="*/ 2147483647 h 232"/>
                  <a:gd name="T8" fmla="*/ 1786443719 w 249"/>
                  <a:gd name="T9" fmla="*/ 2147483647 h 232"/>
                  <a:gd name="T10" fmla="*/ 1786443719 w 249"/>
                  <a:gd name="T11" fmla="*/ 2147483647 h 232"/>
                  <a:gd name="T12" fmla="*/ 1786443719 w 249"/>
                  <a:gd name="T13" fmla="*/ 2147483647 h 232"/>
                  <a:gd name="T14" fmla="*/ 1786443719 w 249"/>
                  <a:gd name="T15" fmla="*/ 2147483647 h 232"/>
                  <a:gd name="T16" fmla="*/ 1786443719 w 249"/>
                  <a:gd name="T17" fmla="*/ 2147483647 h 232"/>
                  <a:gd name="T18" fmla="*/ 1786443719 w 249"/>
                  <a:gd name="T19" fmla="*/ 0 h 232"/>
                  <a:gd name="T20" fmla="*/ 1786443719 w 249"/>
                  <a:gd name="T21" fmla="*/ 2147483647 h 232"/>
                  <a:gd name="T22" fmla="*/ 1786443719 w 249"/>
                  <a:gd name="T23" fmla="*/ 2147483647 h 232"/>
                  <a:gd name="T24" fmla="*/ 0 w 249"/>
                  <a:gd name="T25" fmla="*/ 2147483647 h 232"/>
                  <a:gd name="T26" fmla="*/ 0 w 249"/>
                  <a:gd name="T27" fmla="*/ 2147483647 h 232"/>
                  <a:gd name="T28" fmla="*/ 1786443719 w 249"/>
                  <a:gd name="T29" fmla="*/ 2147483647 h 232"/>
                  <a:gd name="T30" fmla="*/ 1786443719 w 249"/>
                  <a:gd name="T31" fmla="*/ 2147483647 h 232"/>
                  <a:gd name="T32" fmla="*/ 1786443719 w 249"/>
                  <a:gd name="T33" fmla="*/ 2147483647 h 232"/>
                  <a:gd name="T34" fmla="*/ 1786443719 w 249"/>
                  <a:gd name="T35" fmla="*/ 2147483647 h 232"/>
                  <a:gd name="T36" fmla="*/ 1786443719 w 249"/>
                  <a:gd name="T37" fmla="*/ 2147483647 h 232"/>
                  <a:gd name="T38" fmla="*/ 1786443719 w 249"/>
                  <a:gd name="T39" fmla="*/ 2147483647 h 232"/>
                  <a:gd name="T40" fmla="*/ 1786443719 w 249"/>
                  <a:gd name="T41" fmla="*/ 2147483647 h 232"/>
                  <a:gd name="T42" fmla="*/ 1786443719 w 249"/>
                  <a:gd name="T43" fmla="*/ 2147483647 h 232"/>
                  <a:gd name="T44" fmla="*/ 1786443719 w 249"/>
                  <a:gd name="T45" fmla="*/ 2147483647 h 232"/>
                  <a:gd name="T46" fmla="*/ 1786443719 w 249"/>
                  <a:gd name="T47" fmla="*/ 2147483647 h 232"/>
                  <a:gd name="T48" fmla="*/ 1786443719 w 249"/>
                  <a:gd name="T49" fmla="*/ 2147483647 h 232"/>
                  <a:gd name="T50" fmla="*/ 1786443719 w 249"/>
                  <a:gd name="T51" fmla="*/ 2147483647 h 232"/>
                  <a:gd name="T52" fmla="*/ 1786443719 w 249"/>
                  <a:gd name="T53" fmla="*/ 2147483647 h 232"/>
                  <a:gd name="T54" fmla="*/ 1786443719 w 249"/>
                  <a:gd name="T55" fmla="*/ 2147483647 h 232"/>
                  <a:gd name="T56" fmla="*/ 1786443719 w 249"/>
                  <a:gd name="T57" fmla="*/ 2147483647 h 232"/>
                  <a:gd name="T58" fmla="*/ 1786443719 w 249"/>
                  <a:gd name="T59" fmla="*/ 2147483647 h 232"/>
                  <a:gd name="T60" fmla="*/ 1786443719 w 249"/>
                  <a:gd name="T61" fmla="*/ 2147483647 h 232"/>
                  <a:gd name="T62" fmla="*/ 1786443719 w 249"/>
                  <a:gd name="T63" fmla="*/ 2147483647 h 232"/>
                  <a:gd name="T64" fmla="*/ 1786443719 w 249"/>
                  <a:gd name="T65" fmla="*/ 2147483647 h 232"/>
                  <a:gd name="T66" fmla="*/ 1786443719 w 249"/>
                  <a:gd name="T67" fmla="*/ 2147483647 h 23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9" h="232">
                    <a:moveTo>
                      <a:pt x="229" y="32"/>
                    </a:moveTo>
                    <a:lnTo>
                      <a:pt x="217" y="32"/>
                    </a:lnTo>
                    <a:lnTo>
                      <a:pt x="203" y="22"/>
                    </a:lnTo>
                    <a:lnTo>
                      <a:pt x="184" y="12"/>
                    </a:lnTo>
                    <a:lnTo>
                      <a:pt x="162" y="25"/>
                    </a:lnTo>
                    <a:lnTo>
                      <a:pt x="142" y="19"/>
                    </a:lnTo>
                    <a:lnTo>
                      <a:pt x="124" y="28"/>
                    </a:lnTo>
                    <a:lnTo>
                      <a:pt x="124" y="19"/>
                    </a:lnTo>
                    <a:lnTo>
                      <a:pt x="109" y="18"/>
                    </a:lnTo>
                    <a:lnTo>
                      <a:pt x="89" y="0"/>
                    </a:lnTo>
                    <a:lnTo>
                      <a:pt x="61" y="30"/>
                    </a:lnTo>
                    <a:lnTo>
                      <a:pt x="18" y="16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47" y="81"/>
                    </a:lnTo>
                    <a:lnTo>
                      <a:pt x="58" y="113"/>
                    </a:lnTo>
                    <a:lnTo>
                      <a:pt x="84" y="133"/>
                    </a:lnTo>
                    <a:lnTo>
                      <a:pt x="93" y="130"/>
                    </a:lnTo>
                    <a:lnTo>
                      <a:pt x="155" y="196"/>
                    </a:lnTo>
                    <a:lnTo>
                      <a:pt x="159" y="210"/>
                    </a:lnTo>
                    <a:lnTo>
                      <a:pt x="155" y="219"/>
                    </a:lnTo>
                    <a:lnTo>
                      <a:pt x="159" y="231"/>
                    </a:lnTo>
                    <a:lnTo>
                      <a:pt x="177" y="221"/>
                    </a:lnTo>
                    <a:lnTo>
                      <a:pt x="191" y="217"/>
                    </a:lnTo>
                    <a:lnTo>
                      <a:pt x="191" y="194"/>
                    </a:lnTo>
                    <a:lnTo>
                      <a:pt x="208" y="180"/>
                    </a:lnTo>
                    <a:lnTo>
                      <a:pt x="217" y="163"/>
                    </a:lnTo>
                    <a:lnTo>
                      <a:pt x="235" y="156"/>
                    </a:lnTo>
                    <a:lnTo>
                      <a:pt x="238" y="138"/>
                    </a:lnTo>
                    <a:lnTo>
                      <a:pt x="235" y="120"/>
                    </a:lnTo>
                    <a:lnTo>
                      <a:pt x="245" y="113"/>
                    </a:lnTo>
                    <a:lnTo>
                      <a:pt x="228" y="88"/>
                    </a:lnTo>
                    <a:lnTo>
                      <a:pt x="248" y="54"/>
                    </a:lnTo>
                    <a:lnTo>
                      <a:pt x="229" y="32"/>
                    </a:lnTo>
                  </a:path>
                </a:pathLst>
              </a:custGeom>
              <a:solidFill>
                <a:srgbClr val="CCFF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" name="Freeform 79"/>
              <p:cNvSpPr>
                <a:spLocks/>
              </p:cNvSpPr>
              <p:nvPr/>
            </p:nvSpPr>
            <p:spPr bwMode="auto">
              <a:xfrm>
                <a:off x="3525" y="3091"/>
                <a:ext cx="164" cy="118"/>
              </a:xfrm>
              <a:custGeom>
                <a:avLst/>
                <a:gdLst>
                  <a:gd name="T0" fmla="*/ 1742483016 w 171"/>
                  <a:gd name="T1" fmla="*/ 2147483647 h 118"/>
                  <a:gd name="T2" fmla="*/ 1742483016 w 171"/>
                  <a:gd name="T3" fmla="*/ 2147483647 h 118"/>
                  <a:gd name="T4" fmla="*/ 1742483016 w 171"/>
                  <a:gd name="T5" fmla="*/ 2147483647 h 118"/>
                  <a:gd name="T6" fmla="*/ 1742483016 w 171"/>
                  <a:gd name="T7" fmla="*/ 2147483647 h 118"/>
                  <a:gd name="T8" fmla="*/ 1742483016 w 171"/>
                  <a:gd name="T9" fmla="*/ 2147483647 h 118"/>
                  <a:gd name="T10" fmla="*/ 1742483016 w 171"/>
                  <a:gd name="T11" fmla="*/ 0 h 118"/>
                  <a:gd name="T12" fmla="*/ 1742483016 w 171"/>
                  <a:gd name="T13" fmla="*/ 2147483647 h 118"/>
                  <a:gd name="T14" fmla="*/ 1742483016 w 171"/>
                  <a:gd name="T15" fmla="*/ 2147483647 h 118"/>
                  <a:gd name="T16" fmla="*/ 1742483016 w 171"/>
                  <a:gd name="T17" fmla="*/ 2147483647 h 118"/>
                  <a:gd name="T18" fmla="*/ 1742483016 w 171"/>
                  <a:gd name="T19" fmla="*/ 2147483647 h 118"/>
                  <a:gd name="T20" fmla="*/ 1742483016 w 171"/>
                  <a:gd name="T21" fmla="*/ 2147483647 h 118"/>
                  <a:gd name="T22" fmla="*/ 1742483016 w 171"/>
                  <a:gd name="T23" fmla="*/ 2147483647 h 118"/>
                  <a:gd name="T24" fmla="*/ 1742483016 w 171"/>
                  <a:gd name="T25" fmla="*/ 2147483647 h 118"/>
                  <a:gd name="T26" fmla="*/ 1742483016 w 171"/>
                  <a:gd name="T27" fmla="*/ 2147483647 h 118"/>
                  <a:gd name="T28" fmla="*/ 1742483016 w 171"/>
                  <a:gd name="T29" fmla="*/ 2147483647 h 118"/>
                  <a:gd name="T30" fmla="*/ 1742483016 w 171"/>
                  <a:gd name="T31" fmla="*/ 2147483647 h 118"/>
                  <a:gd name="T32" fmla="*/ 1742483016 w 171"/>
                  <a:gd name="T33" fmla="*/ 2147483647 h 118"/>
                  <a:gd name="T34" fmla="*/ 1742483016 w 171"/>
                  <a:gd name="T35" fmla="*/ 2147483647 h 118"/>
                  <a:gd name="T36" fmla="*/ 1742483016 w 171"/>
                  <a:gd name="T37" fmla="*/ 2147483647 h 118"/>
                  <a:gd name="T38" fmla="*/ 1742483016 w 171"/>
                  <a:gd name="T39" fmla="*/ 2147483647 h 118"/>
                  <a:gd name="T40" fmla="*/ 1742483016 w 171"/>
                  <a:gd name="T41" fmla="*/ 2147483647 h 118"/>
                  <a:gd name="T42" fmla="*/ 0 w 171"/>
                  <a:gd name="T43" fmla="*/ 2147483647 h 118"/>
                  <a:gd name="T44" fmla="*/ 1742483016 w 171"/>
                  <a:gd name="T45" fmla="*/ 2147483647 h 118"/>
                  <a:gd name="T46" fmla="*/ 1742483016 w 171"/>
                  <a:gd name="T47" fmla="*/ 2147483647 h 1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71" h="118">
                    <a:moveTo>
                      <a:pt x="5" y="35"/>
                    </a:moveTo>
                    <a:lnTo>
                      <a:pt x="35" y="15"/>
                    </a:lnTo>
                    <a:lnTo>
                      <a:pt x="54" y="11"/>
                    </a:lnTo>
                    <a:lnTo>
                      <a:pt x="73" y="7"/>
                    </a:lnTo>
                    <a:lnTo>
                      <a:pt x="89" y="7"/>
                    </a:lnTo>
                    <a:lnTo>
                      <a:pt x="105" y="0"/>
                    </a:lnTo>
                    <a:lnTo>
                      <a:pt x="132" y="7"/>
                    </a:lnTo>
                    <a:lnTo>
                      <a:pt x="148" y="5"/>
                    </a:lnTo>
                    <a:lnTo>
                      <a:pt x="164" y="21"/>
                    </a:lnTo>
                    <a:lnTo>
                      <a:pt x="161" y="66"/>
                    </a:lnTo>
                    <a:lnTo>
                      <a:pt x="170" y="71"/>
                    </a:lnTo>
                    <a:lnTo>
                      <a:pt x="158" y="91"/>
                    </a:lnTo>
                    <a:lnTo>
                      <a:pt x="120" y="98"/>
                    </a:lnTo>
                    <a:lnTo>
                      <a:pt x="105" y="94"/>
                    </a:lnTo>
                    <a:lnTo>
                      <a:pt x="94" y="117"/>
                    </a:lnTo>
                    <a:lnTo>
                      <a:pt x="66" y="114"/>
                    </a:lnTo>
                    <a:lnTo>
                      <a:pt x="54" y="111"/>
                    </a:lnTo>
                    <a:lnTo>
                      <a:pt x="37" y="109"/>
                    </a:lnTo>
                    <a:lnTo>
                      <a:pt x="28" y="100"/>
                    </a:lnTo>
                    <a:lnTo>
                      <a:pt x="22" y="104"/>
                    </a:lnTo>
                    <a:lnTo>
                      <a:pt x="9" y="94"/>
                    </a:lnTo>
                    <a:lnTo>
                      <a:pt x="0" y="66"/>
                    </a:lnTo>
                    <a:lnTo>
                      <a:pt x="7" y="53"/>
                    </a:lnTo>
                    <a:lnTo>
                      <a:pt x="5" y="35"/>
                    </a:lnTo>
                  </a:path>
                </a:pathLst>
              </a:custGeom>
              <a:solidFill>
                <a:srgbClr val="CCFF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" name="Freeform 81"/>
              <p:cNvSpPr>
                <a:spLocks/>
              </p:cNvSpPr>
              <p:nvPr/>
            </p:nvSpPr>
            <p:spPr bwMode="auto">
              <a:xfrm>
                <a:off x="3880" y="2495"/>
                <a:ext cx="229" cy="261"/>
              </a:xfrm>
              <a:custGeom>
                <a:avLst/>
                <a:gdLst>
                  <a:gd name="T0" fmla="*/ 1771016028 w 238"/>
                  <a:gd name="T1" fmla="*/ 2147483647 h 261"/>
                  <a:gd name="T2" fmla="*/ 1771016028 w 238"/>
                  <a:gd name="T3" fmla="*/ 2147483647 h 261"/>
                  <a:gd name="T4" fmla="*/ 1771016028 w 238"/>
                  <a:gd name="T5" fmla="*/ 2147483647 h 261"/>
                  <a:gd name="T6" fmla="*/ 1771016028 w 238"/>
                  <a:gd name="T7" fmla="*/ 2147483647 h 261"/>
                  <a:gd name="T8" fmla="*/ 1771016028 w 238"/>
                  <a:gd name="T9" fmla="*/ 2147483647 h 261"/>
                  <a:gd name="T10" fmla="*/ 1771016028 w 238"/>
                  <a:gd name="T11" fmla="*/ 2147483647 h 261"/>
                  <a:gd name="T12" fmla="*/ 1771016028 w 238"/>
                  <a:gd name="T13" fmla="*/ 2147483647 h 261"/>
                  <a:gd name="T14" fmla="*/ 1771016028 w 238"/>
                  <a:gd name="T15" fmla="*/ 2147483647 h 261"/>
                  <a:gd name="T16" fmla="*/ 1771016028 w 238"/>
                  <a:gd name="T17" fmla="*/ 2147483647 h 261"/>
                  <a:gd name="T18" fmla="*/ 1771016028 w 238"/>
                  <a:gd name="T19" fmla="*/ 2147483647 h 261"/>
                  <a:gd name="T20" fmla="*/ 1771016028 w 238"/>
                  <a:gd name="T21" fmla="*/ 2147483647 h 261"/>
                  <a:gd name="T22" fmla="*/ 1771016028 w 238"/>
                  <a:gd name="T23" fmla="*/ 2147483647 h 261"/>
                  <a:gd name="T24" fmla="*/ 1771016028 w 238"/>
                  <a:gd name="T25" fmla="*/ 2147483647 h 261"/>
                  <a:gd name="T26" fmla="*/ 0 w 238"/>
                  <a:gd name="T27" fmla="*/ 2147483647 h 261"/>
                  <a:gd name="T28" fmla="*/ 1771016028 w 238"/>
                  <a:gd name="T29" fmla="*/ 0 h 261"/>
                  <a:gd name="T30" fmla="*/ 1771016028 w 238"/>
                  <a:gd name="T31" fmla="*/ 2147483647 h 261"/>
                  <a:gd name="T32" fmla="*/ 1771016028 w 238"/>
                  <a:gd name="T33" fmla="*/ 2147483647 h 261"/>
                  <a:gd name="T34" fmla="*/ 1771016028 w 238"/>
                  <a:gd name="T35" fmla="*/ 2147483647 h 261"/>
                  <a:gd name="T36" fmla="*/ 1771016028 w 238"/>
                  <a:gd name="T37" fmla="*/ 2147483647 h 261"/>
                  <a:gd name="T38" fmla="*/ 1771016028 w 238"/>
                  <a:gd name="T39" fmla="*/ 2147483647 h 261"/>
                  <a:gd name="T40" fmla="*/ 1771016028 w 238"/>
                  <a:gd name="T41" fmla="*/ 2147483647 h 261"/>
                  <a:gd name="T42" fmla="*/ 1771016028 w 238"/>
                  <a:gd name="T43" fmla="*/ 2147483647 h 261"/>
                  <a:gd name="T44" fmla="*/ 1771016028 w 238"/>
                  <a:gd name="T45" fmla="*/ 2147483647 h 261"/>
                  <a:gd name="T46" fmla="*/ 1771016028 w 238"/>
                  <a:gd name="T47" fmla="*/ 2147483647 h 261"/>
                  <a:gd name="T48" fmla="*/ 1771016028 w 238"/>
                  <a:gd name="T49" fmla="*/ 2147483647 h 261"/>
                  <a:gd name="T50" fmla="*/ 1771016028 w 238"/>
                  <a:gd name="T51" fmla="*/ 2147483647 h 261"/>
                  <a:gd name="T52" fmla="*/ 1771016028 w 238"/>
                  <a:gd name="T53" fmla="*/ 2147483647 h 261"/>
                  <a:gd name="T54" fmla="*/ 1771016028 w 238"/>
                  <a:gd name="T55" fmla="*/ 2147483647 h 261"/>
                  <a:gd name="T56" fmla="*/ 1771016028 w 238"/>
                  <a:gd name="T57" fmla="*/ 2147483647 h 261"/>
                  <a:gd name="T58" fmla="*/ 1771016028 w 238"/>
                  <a:gd name="T59" fmla="*/ 2147483647 h 261"/>
                  <a:gd name="T60" fmla="*/ 1771016028 w 238"/>
                  <a:gd name="T61" fmla="*/ 2147483647 h 261"/>
                  <a:gd name="T62" fmla="*/ 1771016028 w 238"/>
                  <a:gd name="T63" fmla="*/ 2147483647 h 261"/>
                  <a:gd name="T64" fmla="*/ 1771016028 w 238"/>
                  <a:gd name="T65" fmla="*/ 2147483647 h 261"/>
                  <a:gd name="T66" fmla="*/ 1771016028 w 238"/>
                  <a:gd name="T67" fmla="*/ 2147483647 h 261"/>
                  <a:gd name="T68" fmla="*/ 1771016028 w 238"/>
                  <a:gd name="T69" fmla="*/ 2147483647 h 2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8" h="261">
                    <a:moveTo>
                      <a:pt x="127" y="260"/>
                    </a:moveTo>
                    <a:lnTo>
                      <a:pt x="113" y="246"/>
                    </a:lnTo>
                    <a:lnTo>
                      <a:pt x="110" y="211"/>
                    </a:lnTo>
                    <a:lnTo>
                      <a:pt x="95" y="185"/>
                    </a:lnTo>
                    <a:lnTo>
                      <a:pt x="95" y="163"/>
                    </a:lnTo>
                    <a:lnTo>
                      <a:pt x="99" y="148"/>
                    </a:lnTo>
                    <a:lnTo>
                      <a:pt x="86" y="125"/>
                    </a:lnTo>
                    <a:lnTo>
                      <a:pt x="70" y="107"/>
                    </a:lnTo>
                    <a:lnTo>
                      <a:pt x="64" y="88"/>
                    </a:lnTo>
                    <a:lnTo>
                      <a:pt x="61" y="75"/>
                    </a:lnTo>
                    <a:lnTo>
                      <a:pt x="42" y="62"/>
                    </a:lnTo>
                    <a:lnTo>
                      <a:pt x="32" y="46"/>
                    </a:lnTo>
                    <a:lnTo>
                      <a:pt x="19" y="27"/>
                    </a:lnTo>
                    <a:lnTo>
                      <a:pt x="0" y="15"/>
                    </a:lnTo>
                    <a:lnTo>
                      <a:pt x="32" y="0"/>
                    </a:lnTo>
                    <a:lnTo>
                      <a:pt x="57" y="2"/>
                    </a:lnTo>
                    <a:lnTo>
                      <a:pt x="72" y="5"/>
                    </a:lnTo>
                    <a:lnTo>
                      <a:pt x="113" y="34"/>
                    </a:lnTo>
                    <a:lnTo>
                      <a:pt x="123" y="40"/>
                    </a:lnTo>
                    <a:lnTo>
                      <a:pt x="152" y="46"/>
                    </a:lnTo>
                    <a:lnTo>
                      <a:pt x="171" y="71"/>
                    </a:lnTo>
                    <a:lnTo>
                      <a:pt x="162" y="90"/>
                    </a:lnTo>
                    <a:lnTo>
                      <a:pt x="173" y="116"/>
                    </a:lnTo>
                    <a:lnTo>
                      <a:pt x="201" y="134"/>
                    </a:lnTo>
                    <a:lnTo>
                      <a:pt x="213" y="150"/>
                    </a:lnTo>
                    <a:lnTo>
                      <a:pt x="229" y="156"/>
                    </a:lnTo>
                    <a:lnTo>
                      <a:pt x="237" y="157"/>
                    </a:lnTo>
                    <a:lnTo>
                      <a:pt x="225" y="166"/>
                    </a:lnTo>
                    <a:lnTo>
                      <a:pt x="196" y="166"/>
                    </a:lnTo>
                    <a:lnTo>
                      <a:pt x="171" y="163"/>
                    </a:lnTo>
                    <a:lnTo>
                      <a:pt x="158" y="169"/>
                    </a:lnTo>
                    <a:lnTo>
                      <a:pt x="162" y="197"/>
                    </a:lnTo>
                    <a:lnTo>
                      <a:pt x="158" y="219"/>
                    </a:lnTo>
                    <a:lnTo>
                      <a:pt x="133" y="246"/>
                    </a:lnTo>
                    <a:lnTo>
                      <a:pt x="127" y="26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9" name="Freeform 82"/>
              <p:cNvSpPr>
                <a:spLocks/>
              </p:cNvSpPr>
              <p:nvPr/>
            </p:nvSpPr>
            <p:spPr bwMode="auto">
              <a:xfrm>
                <a:off x="3650" y="1764"/>
                <a:ext cx="540" cy="459"/>
              </a:xfrm>
              <a:custGeom>
                <a:avLst/>
                <a:gdLst>
                  <a:gd name="T0" fmla="*/ 1774534137 w 561"/>
                  <a:gd name="T1" fmla="*/ 2147483647 h 459"/>
                  <a:gd name="T2" fmla="*/ 1774534137 w 561"/>
                  <a:gd name="T3" fmla="*/ 2147483647 h 459"/>
                  <a:gd name="T4" fmla="*/ 1774534137 w 561"/>
                  <a:gd name="T5" fmla="*/ 2147483647 h 459"/>
                  <a:gd name="T6" fmla="*/ 1774534137 w 561"/>
                  <a:gd name="T7" fmla="*/ 2147483647 h 459"/>
                  <a:gd name="T8" fmla="*/ 1774534137 w 561"/>
                  <a:gd name="T9" fmla="*/ 2147483647 h 459"/>
                  <a:gd name="T10" fmla="*/ 1774534137 w 561"/>
                  <a:gd name="T11" fmla="*/ 2147483647 h 459"/>
                  <a:gd name="T12" fmla="*/ 1774534137 w 561"/>
                  <a:gd name="T13" fmla="*/ 2147483647 h 459"/>
                  <a:gd name="T14" fmla="*/ 1774534137 w 561"/>
                  <a:gd name="T15" fmla="*/ 2147483647 h 459"/>
                  <a:gd name="T16" fmla="*/ 1774534137 w 561"/>
                  <a:gd name="T17" fmla="*/ 2147483647 h 459"/>
                  <a:gd name="T18" fmla="*/ 1774534137 w 561"/>
                  <a:gd name="T19" fmla="*/ 2147483647 h 459"/>
                  <a:gd name="T20" fmla="*/ 1774534137 w 561"/>
                  <a:gd name="T21" fmla="*/ 2147483647 h 459"/>
                  <a:gd name="T22" fmla="*/ 1774534137 w 561"/>
                  <a:gd name="T23" fmla="*/ 2147483647 h 459"/>
                  <a:gd name="T24" fmla="*/ 1774534137 w 561"/>
                  <a:gd name="T25" fmla="*/ 2147483647 h 459"/>
                  <a:gd name="T26" fmla="*/ 1774534137 w 561"/>
                  <a:gd name="T27" fmla="*/ 2147483647 h 459"/>
                  <a:gd name="T28" fmla="*/ 1774534137 w 561"/>
                  <a:gd name="T29" fmla="*/ 2147483647 h 459"/>
                  <a:gd name="T30" fmla="*/ 1774534137 w 561"/>
                  <a:gd name="T31" fmla="*/ 2147483647 h 459"/>
                  <a:gd name="T32" fmla="*/ 1774534137 w 561"/>
                  <a:gd name="T33" fmla="*/ 2147483647 h 459"/>
                  <a:gd name="T34" fmla="*/ 1774534137 w 561"/>
                  <a:gd name="T35" fmla="*/ 2147483647 h 459"/>
                  <a:gd name="T36" fmla="*/ 1774534137 w 561"/>
                  <a:gd name="T37" fmla="*/ 2147483647 h 459"/>
                  <a:gd name="T38" fmla="*/ 1774534137 w 561"/>
                  <a:gd name="T39" fmla="*/ 2147483647 h 459"/>
                  <a:gd name="T40" fmla="*/ 1774534137 w 561"/>
                  <a:gd name="T41" fmla="*/ 2147483647 h 459"/>
                  <a:gd name="T42" fmla="*/ 1774534137 w 561"/>
                  <a:gd name="T43" fmla="*/ 2147483647 h 459"/>
                  <a:gd name="T44" fmla="*/ 1774534137 w 561"/>
                  <a:gd name="T45" fmla="*/ 2147483647 h 459"/>
                  <a:gd name="T46" fmla="*/ 1774534137 w 561"/>
                  <a:gd name="T47" fmla="*/ 2147483647 h 459"/>
                  <a:gd name="T48" fmla="*/ 1774534137 w 561"/>
                  <a:gd name="T49" fmla="*/ 2147483647 h 459"/>
                  <a:gd name="T50" fmla="*/ 1774534137 w 561"/>
                  <a:gd name="T51" fmla="*/ 2147483647 h 459"/>
                  <a:gd name="T52" fmla="*/ 1774534137 w 561"/>
                  <a:gd name="T53" fmla="*/ 2147483647 h 459"/>
                  <a:gd name="T54" fmla="*/ 1774534137 w 561"/>
                  <a:gd name="T55" fmla="*/ 2147483647 h 459"/>
                  <a:gd name="T56" fmla="*/ 1774534137 w 561"/>
                  <a:gd name="T57" fmla="*/ 2147483647 h 459"/>
                  <a:gd name="T58" fmla="*/ 1774534137 w 561"/>
                  <a:gd name="T59" fmla="*/ 2147483647 h 459"/>
                  <a:gd name="T60" fmla="*/ 1774534137 w 561"/>
                  <a:gd name="T61" fmla="*/ 2147483647 h 459"/>
                  <a:gd name="T62" fmla="*/ 1774534137 w 561"/>
                  <a:gd name="T63" fmla="*/ 2147483647 h 459"/>
                  <a:gd name="T64" fmla="*/ 1774534137 w 561"/>
                  <a:gd name="T65" fmla="*/ 2147483647 h 459"/>
                  <a:gd name="T66" fmla="*/ 1774534137 w 561"/>
                  <a:gd name="T67" fmla="*/ 0 h 4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1" h="459">
                    <a:moveTo>
                      <a:pt x="226" y="11"/>
                    </a:moveTo>
                    <a:lnTo>
                      <a:pt x="212" y="29"/>
                    </a:lnTo>
                    <a:lnTo>
                      <a:pt x="201" y="46"/>
                    </a:lnTo>
                    <a:lnTo>
                      <a:pt x="183" y="49"/>
                    </a:lnTo>
                    <a:lnTo>
                      <a:pt x="163" y="54"/>
                    </a:lnTo>
                    <a:lnTo>
                      <a:pt x="172" y="67"/>
                    </a:lnTo>
                    <a:lnTo>
                      <a:pt x="172" y="74"/>
                    </a:lnTo>
                    <a:lnTo>
                      <a:pt x="172" y="99"/>
                    </a:lnTo>
                    <a:lnTo>
                      <a:pt x="155" y="100"/>
                    </a:lnTo>
                    <a:lnTo>
                      <a:pt x="138" y="117"/>
                    </a:lnTo>
                    <a:lnTo>
                      <a:pt x="138" y="137"/>
                    </a:lnTo>
                    <a:lnTo>
                      <a:pt x="137" y="145"/>
                    </a:lnTo>
                    <a:lnTo>
                      <a:pt x="130" y="155"/>
                    </a:lnTo>
                    <a:lnTo>
                      <a:pt x="130" y="205"/>
                    </a:lnTo>
                    <a:lnTo>
                      <a:pt x="120" y="212"/>
                    </a:lnTo>
                    <a:lnTo>
                      <a:pt x="105" y="204"/>
                    </a:lnTo>
                    <a:lnTo>
                      <a:pt x="77" y="225"/>
                    </a:lnTo>
                    <a:lnTo>
                      <a:pt x="58" y="243"/>
                    </a:lnTo>
                    <a:lnTo>
                      <a:pt x="39" y="231"/>
                    </a:lnTo>
                    <a:lnTo>
                      <a:pt x="30" y="231"/>
                    </a:lnTo>
                    <a:lnTo>
                      <a:pt x="14" y="235"/>
                    </a:lnTo>
                    <a:lnTo>
                      <a:pt x="18" y="263"/>
                    </a:lnTo>
                    <a:lnTo>
                      <a:pt x="26" y="289"/>
                    </a:lnTo>
                    <a:lnTo>
                      <a:pt x="30" y="309"/>
                    </a:lnTo>
                    <a:lnTo>
                      <a:pt x="29" y="334"/>
                    </a:lnTo>
                    <a:lnTo>
                      <a:pt x="18" y="354"/>
                    </a:lnTo>
                    <a:lnTo>
                      <a:pt x="0" y="371"/>
                    </a:lnTo>
                    <a:lnTo>
                      <a:pt x="5" y="379"/>
                    </a:lnTo>
                    <a:lnTo>
                      <a:pt x="21" y="390"/>
                    </a:lnTo>
                    <a:lnTo>
                      <a:pt x="9" y="408"/>
                    </a:lnTo>
                    <a:lnTo>
                      <a:pt x="12" y="445"/>
                    </a:lnTo>
                    <a:lnTo>
                      <a:pt x="39" y="445"/>
                    </a:lnTo>
                    <a:lnTo>
                      <a:pt x="51" y="432"/>
                    </a:lnTo>
                    <a:lnTo>
                      <a:pt x="116" y="428"/>
                    </a:lnTo>
                    <a:lnTo>
                      <a:pt x="170" y="429"/>
                    </a:lnTo>
                    <a:lnTo>
                      <a:pt x="222" y="438"/>
                    </a:lnTo>
                    <a:lnTo>
                      <a:pt x="268" y="446"/>
                    </a:lnTo>
                    <a:lnTo>
                      <a:pt x="315" y="445"/>
                    </a:lnTo>
                    <a:lnTo>
                      <a:pt x="336" y="438"/>
                    </a:lnTo>
                    <a:lnTo>
                      <a:pt x="357" y="436"/>
                    </a:lnTo>
                    <a:lnTo>
                      <a:pt x="382" y="449"/>
                    </a:lnTo>
                    <a:lnTo>
                      <a:pt x="425" y="438"/>
                    </a:lnTo>
                    <a:lnTo>
                      <a:pt x="436" y="458"/>
                    </a:lnTo>
                    <a:lnTo>
                      <a:pt x="449" y="436"/>
                    </a:lnTo>
                    <a:lnTo>
                      <a:pt x="450" y="400"/>
                    </a:lnTo>
                    <a:lnTo>
                      <a:pt x="483" y="383"/>
                    </a:lnTo>
                    <a:lnTo>
                      <a:pt x="509" y="379"/>
                    </a:lnTo>
                    <a:lnTo>
                      <a:pt x="509" y="373"/>
                    </a:lnTo>
                    <a:lnTo>
                      <a:pt x="491" y="331"/>
                    </a:lnTo>
                    <a:lnTo>
                      <a:pt x="483" y="306"/>
                    </a:lnTo>
                    <a:lnTo>
                      <a:pt x="499" y="298"/>
                    </a:lnTo>
                    <a:lnTo>
                      <a:pt x="525" y="302"/>
                    </a:lnTo>
                    <a:lnTo>
                      <a:pt x="560" y="288"/>
                    </a:lnTo>
                    <a:lnTo>
                      <a:pt x="560" y="247"/>
                    </a:lnTo>
                    <a:lnTo>
                      <a:pt x="522" y="235"/>
                    </a:lnTo>
                    <a:lnTo>
                      <a:pt x="488" y="229"/>
                    </a:lnTo>
                    <a:lnTo>
                      <a:pt x="470" y="196"/>
                    </a:lnTo>
                    <a:lnTo>
                      <a:pt x="471" y="162"/>
                    </a:lnTo>
                    <a:lnTo>
                      <a:pt x="438" y="128"/>
                    </a:lnTo>
                    <a:lnTo>
                      <a:pt x="420" y="103"/>
                    </a:lnTo>
                    <a:lnTo>
                      <a:pt x="417" y="79"/>
                    </a:lnTo>
                    <a:lnTo>
                      <a:pt x="421" y="65"/>
                    </a:lnTo>
                    <a:lnTo>
                      <a:pt x="421" y="36"/>
                    </a:lnTo>
                    <a:lnTo>
                      <a:pt x="387" y="12"/>
                    </a:lnTo>
                    <a:lnTo>
                      <a:pt x="350" y="12"/>
                    </a:lnTo>
                    <a:lnTo>
                      <a:pt x="316" y="19"/>
                    </a:lnTo>
                    <a:lnTo>
                      <a:pt x="302" y="7"/>
                    </a:lnTo>
                    <a:lnTo>
                      <a:pt x="263" y="0"/>
                    </a:lnTo>
                    <a:lnTo>
                      <a:pt x="226" y="11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0" name="Freeform 83"/>
              <p:cNvSpPr>
                <a:spLocks/>
              </p:cNvSpPr>
              <p:nvPr/>
            </p:nvSpPr>
            <p:spPr bwMode="auto">
              <a:xfrm>
                <a:off x="3597" y="2123"/>
                <a:ext cx="1044" cy="709"/>
              </a:xfrm>
              <a:custGeom>
                <a:avLst/>
                <a:gdLst>
                  <a:gd name="T0" fmla="*/ 1779450648 w 1084"/>
                  <a:gd name="T1" fmla="*/ 2147483647 h 709"/>
                  <a:gd name="T2" fmla="*/ 1779450648 w 1084"/>
                  <a:gd name="T3" fmla="*/ 2147483647 h 709"/>
                  <a:gd name="T4" fmla="*/ 1779450648 w 1084"/>
                  <a:gd name="T5" fmla="*/ 2147483647 h 709"/>
                  <a:gd name="T6" fmla="*/ 1779450648 w 1084"/>
                  <a:gd name="T7" fmla="*/ 2147483647 h 709"/>
                  <a:gd name="T8" fmla="*/ 1779450648 w 1084"/>
                  <a:gd name="T9" fmla="*/ 2147483647 h 709"/>
                  <a:gd name="T10" fmla="*/ 1779450648 w 1084"/>
                  <a:gd name="T11" fmla="*/ 2147483647 h 709"/>
                  <a:gd name="T12" fmla="*/ 1779450648 w 1084"/>
                  <a:gd name="T13" fmla="*/ 2147483647 h 709"/>
                  <a:gd name="T14" fmla="*/ 1779450648 w 1084"/>
                  <a:gd name="T15" fmla="*/ 2147483647 h 709"/>
                  <a:gd name="T16" fmla="*/ 1779450648 w 1084"/>
                  <a:gd name="T17" fmla="*/ 2147483647 h 709"/>
                  <a:gd name="T18" fmla="*/ 1779450648 w 1084"/>
                  <a:gd name="T19" fmla="*/ 2147483647 h 709"/>
                  <a:gd name="T20" fmla="*/ 1779450648 w 1084"/>
                  <a:gd name="T21" fmla="*/ 2147483647 h 709"/>
                  <a:gd name="T22" fmla="*/ 1779450648 w 1084"/>
                  <a:gd name="T23" fmla="*/ 2147483647 h 709"/>
                  <a:gd name="T24" fmla="*/ 1779450648 w 1084"/>
                  <a:gd name="T25" fmla="*/ 2147483647 h 709"/>
                  <a:gd name="T26" fmla="*/ 1779450648 w 1084"/>
                  <a:gd name="T27" fmla="*/ 2147483647 h 709"/>
                  <a:gd name="T28" fmla="*/ 1779450648 w 1084"/>
                  <a:gd name="T29" fmla="*/ 2147483647 h 709"/>
                  <a:gd name="T30" fmla="*/ 1779450648 w 1084"/>
                  <a:gd name="T31" fmla="*/ 2147483647 h 709"/>
                  <a:gd name="T32" fmla="*/ 1779450648 w 1084"/>
                  <a:gd name="T33" fmla="*/ 2147483647 h 709"/>
                  <a:gd name="T34" fmla="*/ 1779450648 w 1084"/>
                  <a:gd name="T35" fmla="*/ 2147483647 h 709"/>
                  <a:gd name="T36" fmla="*/ 1779450648 w 1084"/>
                  <a:gd name="T37" fmla="*/ 2147483647 h 709"/>
                  <a:gd name="T38" fmla="*/ 1779450648 w 1084"/>
                  <a:gd name="T39" fmla="*/ 2147483647 h 709"/>
                  <a:gd name="T40" fmla="*/ 1779450648 w 1084"/>
                  <a:gd name="T41" fmla="*/ 2147483647 h 709"/>
                  <a:gd name="T42" fmla="*/ 1779450648 w 1084"/>
                  <a:gd name="T43" fmla="*/ 2147483647 h 709"/>
                  <a:gd name="T44" fmla="*/ 1779450648 w 1084"/>
                  <a:gd name="T45" fmla="*/ 2147483647 h 709"/>
                  <a:gd name="T46" fmla="*/ 1779450648 w 1084"/>
                  <a:gd name="T47" fmla="*/ 2147483647 h 709"/>
                  <a:gd name="T48" fmla="*/ 1779450648 w 1084"/>
                  <a:gd name="T49" fmla="*/ 2147483647 h 709"/>
                  <a:gd name="T50" fmla="*/ 1779450648 w 1084"/>
                  <a:gd name="T51" fmla="*/ 2147483647 h 709"/>
                  <a:gd name="T52" fmla="*/ 1779450648 w 1084"/>
                  <a:gd name="T53" fmla="*/ 2147483647 h 709"/>
                  <a:gd name="T54" fmla="*/ 1779450648 w 1084"/>
                  <a:gd name="T55" fmla="*/ 2147483647 h 709"/>
                  <a:gd name="T56" fmla="*/ 1779450648 w 1084"/>
                  <a:gd name="T57" fmla="*/ 2147483647 h 709"/>
                  <a:gd name="T58" fmla="*/ 1779450648 w 1084"/>
                  <a:gd name="T59" fmla="*/ 2147483647 h 709"/>
                  <a:gd name="T60" fmla="*/ 1779450648 w 1084"/>
                  <a:gd name="T61" fmla="*/ 2147483647 h 709"/>
                  <a:gd name="T62" fmla="*/ 1779450648 w 1084"/>
                  <a:gd name="T63" fmla="*/ 2147483647 h 709"/>
                  <a:gd name="T64" fmla="*/ 1779450648 w 1084"/>
                  <a:gd name="T65" fmla="*/ 2147483647 h 709"/>
                  <a:gd name="T66" fmla="*/ 1779450648 w 1084"/>
                  <a:gd name="T67" fmla="*/ 2147483647 h 709"/>
                  <a:gd name="T68" fmla="*/ 1779450648 w 1084"/>
                  <a:gd name="T69" fmla="*/ 2147483647 h 709"/>
                  <a:gd name="T70" fmla="*/ 1779450648 w 1084"/>
                  <a:gd name="T71" fmla="*/ 2147483647 h 709"/>
                  <a:gd name="T72" fmla="*/ 1779450648 w 1084"/>
                  <a:gd name="T73" fmla="*/ 2147483647 h 709"/>
                  <a:gd name="T74" fmla="*/ 1779450648 w 1084"/>
                  <a:gd name="T75" fmla="*/ 2147483647 h 709"/>
                  <a:gd name="T76" fmla="*/ 1779450648 w 1084"/>
                  <a:gd name="T77" fmla="*/ 2147483647 h 709"/>
                  <a:gd name="T78" fmla="*/ 1779450648 w 1084"/>
                  <a:gd name="T79" fmla="*/ 2147483647 h 709"/>
                  <a:gd name="T80" fmla="*/ 1779450648 w 1084"/>
                  <a:gd name="T81" fmla="*/ 2147483647 h 709"/>
                  <a:gd name="T82" fmla="*/ 1779450648 w 1084"/>
                  <a:gd name="T83" fmla="*/ 2147483647 h 709"/>
                  <a:gd name="T84" fmla="*/ 1779450648 w 1084"/>
                  <a:gd name="T85" fmla="*/ 2147483647 h 709"/>
                  <a:gd name="T86" fmla="*/ 1779450648 w 1084"/>
                  <a:gd name="T87" fmla="*/ 2147483647 h 709"/>
                  <a:gd name="T88" fmla="*/ 1779450648 w 1084"/>
                  <a:gd name="T89" fmla="*/ 2147483647 h 709"/>
                  <a:gd name="T90" fmla="*/ 1779450648 w 1084"/>
                  <a:gd name="T91" fmla="*/ 2147483647 h 7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84" h="709">
                    <a:moveTo>
                      <a:pt x="563" y="20"/>
                    </a:moveTo>
                    <a:lnTo>
                      <a:pt x="591" y="16"/>
                    </a:lnTo>
                    <a:lnTo>
                      <a:pt x="626" y="5"/>
                    </a:lnTo>
                    <a:lnTo>
                      <a:pt x="662" y="0"/>
                    </a:lnTo>
                    <a:lnTo>
                      <a:pt x="697" y="5"/>
                    </a:lnTo>
                    <a:lnTo>
                      <a:pt x="714" y="37"/>
                    </a:lnTo>
                    <a:lnTo>
                      <a:pt x="739" y="64"/>
                    </a:lnTo>
                    <a:lnTo>
                      <a:pt x="788" y="89"/>
                    </a:lnTo>
                    <a:lnTo>
                      <a:pt x="819" y="117"/>
                    </a:lnTo>
                    <a:lnTo>
                      <a:pt x="847" y="146"/>
                    </a:lnTo>
                    <a:lnTo>
                      <a:pt x="914" y="146"/>
                    </a:lnTo>
                    <a:lnTo>
                      <a:pt x="935" y="160"/>
                    </a:lnTo>
                    <a:lnTo>
                      <a:pt x="973" y="176"/>
                    </a:lnTo>
                    <a:lnTo>
                      <a:pt x="1015" y="177"/>
                    </a:lnTo>
                    <a:lnTo>
                      <a:pt x="1061" y="190"/>
                    </a:lnTo>
                    <a:lnTo>
                      <a:pt x="1083" y="244"/>
                    </a:lnTo>
                    <a:lnTo>
                      <a:pt x="1071" y="306"/>
                    </a:lnTo>
                    <a:lnTo>
                      <a:pt x="1049" y="335"/>
                    </a:lnTo>
                    <a:lnTo>
                      <a:pt x="1011" y="348"/>
                    </a:lnTo>
                    <a:lnTo>
                      <a:pt x="998" y="363"/>
                    </a:lnTo>
                    <a:lnTo>
                      <a:pt x="994" y="383"/>
                    </a:lnTo>
                    <a:lnTo>
                      <a:pt x="907" y="408"/>
                    </a:lnTo>
                    <a:lnTo>
                      <a:pt x="860" y="442"/>
                    </a:lnTo>
                    <a:lnTo>
                      <a:pt x="785" y="471"/>
                    </a:lnTo>
                    <a:lnTo>
                      <a:pt x="764" y="493"/>
                    </a:lnTo>
                    <a:lnTo>
                      <a:pt x="708" y="502"/>
                    </a:lnTo>
                    <a:lnTo>
                      <a:pt x="729" y="526"/>
                    </a:lnTo>
                    <a:lnTo>
                      <a:pt x="756" y="526"/>
                    </a:lnTo>
                    <a:lnTo>
                      <a:pt x="798" y="565"/>
                    </a:lnTo>
                    <a:lnTo>
                      <a:pt x="802" y="593"/>
                    </a:lnTo>
                    <a:lnTo>
                      <a:pt x="826" y="597"/>
                    </a:lnTo>
                    <a:lnTo>
                      <a:pt x="839" y="597"/>
                    </a:lnTo>
                    <a:lnTo>
                      <a:pt x="849" y="584"/>
                    </a:lnTo>
                    <a:lnTo>
                      <a:pt x="864" y="597"/>
                    </a:lnTo>
                    <a:lnTo>
                      <a:pt x="878" y="584"/>
                    </a:lnTo>
                    <a:lnTo>
                      <a:pt x="898" y="586"/>
                    </a:lnTo>
                    <a:lnTo>
                      <a:pt x="881" y="619"/>
                    </a:lnTo>
                    <a:lnTo>
                      <a:pt x="860" y="632"/>
                    </a:lnTo>
                    <a:lnTo>
                      <a:pt x="835" y="622"/>
                    </a:lnTo>
                    <a:lnTo>
                      <a:pt x="822" y="615"/>
                    </a:lnTo>
                    <a:lnTo>
                      <a:pt x="815" y="636"/>
                    </a:lnTo>
                    <a:lnTo>
                      <a:pt x="773" y="666"/>
                    </a:lnTo>
                    <a:lnTo>
                      <a:pt x="760" y="685"/>
                    </a:lnTo>
                    <a:lnTo>
                      <a:pt x="748" y="708"/>
                    </a:lnTo>
                    <a:lnTo>
                      <a:pt x="717" y="699"/>
                    </a:lnTo>
                    <a:lnTo>
                      <a:pt x="717" y="687"/>
                    </a:lnTo>
                    <a:lnTo>
                      <a:pt x="722" y="666"/>
                    </a:lnTo>
                    <a:lnTo>
                      <a:pt x="710" y="628"/>
                    </a:lnTo>
                    <a:lnTo>
                      <a:pt x="693" y="626"/>
                    </a:lnTo>
                    <a:lnTo>
                      <a:pt x="676" y="626"/>
                    </a:lnTo>
                    <a:lnTo>
                      <a:pt x="647" y="618"/>
                    </a:lnTo>
                    <a:lnTo>
                      <a:pt x="654" y="597"/>
                    </a:lnTo>
                    <a:lnTo>
                      <a:pt x="668" y="576"/>
                    </a:lnTo>
                    <a:lnTo>
                      <a:pt x="672" y="555"/>
                    </a:lnTo>
                    <a:lnTo>
                      <a:pt x="700" y="535"/>
                    </a:lnTo>
                    <a:lnTo>
                      <a:pt x="693" y="517"/>
                    </a:lnTo>
                    <a:lnTo>
                      <a:pt x="662" y="526"/>
                    </a:lnTo>
                    <a:lnTo>
                      <a:pt x="643" y="534"/>
                    </a:lnTo>
                    <a:lnTo>
                      <a:pt x="622" y="530"/>
                    </a:lnTo>
                    <a:lnTo>
                      <a:pt x="622" y="538"/>
                    </a:lnTo>
                    <a:lnTo>
                      <a:pt x="595" y="523"/>
                    </a:lnTo>
                    <a:lnTo>
                      <a:pt x="596" y="514"/>
                    </a:lnTo>
                    <a:lnTo>
                      <a:pt x="620" y="506"/>
                    </a:lnTo>
                    <a:lnTo>
                      <a:pt x="608" y="489"/>
                    </a:lnTo>
                    <a:lnTo>
                      <a:pt x="587" y="493"/>
                    </a:lnTo>
                    <a:lnTo>
                      <a:pt x="571" y="509"/>
                    </a:lnTo>
                    <a:lnTo>
                      <a:pt x="559" y="514"/>
                    </a:lnTo>
                    <a:lnTo>
                      <a:pt x="557" y="534"/>
                    </a:lnTo>
                    <a:lnTo>
                      <a:pt x="542" y="535"/>
                    </a:lnTo>
                    <a:lnTo>
                      <a:pt x="557" y="551"/>
                    </a:lnTo>
                    <a:lnTo>
                      <a:pt x="557" y="565"/>
                    </a:lnTo>
                    <a:lnTo>
                      <a:pt x="540" y="584"/>
                    </a:lnTo>
                    <a:lnTo>
                      <a:pt x="519" y="576"/>
                    </a:lnTo>
                    <a:lnTo>
                      <a:pt x="533" y="597"/>
                    </a:lnTo>
                    <a:lnTo>
                      <a:pt x="525" y="601"/>
                    </a:lnTo>
                    <a:lnTo>
                      <a:pt x="498" y="576"/>
                    </a:lnTo>
                    <a:lnTo>
                      <a:pt x="507" y="610"/>
                    </a:lnTo>
                    <a:lnTo>
                      <a:pt x="525" y="622"/>
                    </a:lnTo>
                    <a:lnTo>
                      <a:pt x="507" y="640"/>
                    </a:lnTo>
                    <a:lnTo>
                      <a:pt x="498" y="631"/>
                    </a:lnTo>
                    <a:lnTo>
                      <a:pt x="477" y="628"/>
                    </a:lnTo>
                    <a:lnTo>
                      <a:pt x="465" y="635"/>
                    </a:lnTo>
                    <a:lnTo>
                      <a:pt x="420" y="636"/>
                    </a:lnTo>
                    <a:lnTo>
                      <a:pt x="423" y="618"/>
                    </a:lnTo>
                    <a:lnTo>
                      <a:pt x="452" y="589"/>
                    </a:lnTo>
                    <a:lnTo>
                      <a:pt x="453" y="561"/>
                    </a:lnTo>
                    <a:lnTo>
                      <a:pt x="456" y="540"/>
                    </a:lnTo>
                    <a:lnTo>
                      <a:pt x="481" y="535"/>
                    </a:lnTo>
                    <a:lnTo>
                      <a:pt x="519" y="538"/>
                    </a:lnTo>
                    <a:lnTo>
                      <a:pt x="528" y="530"/>
                    </a:lnTo>
                    <a:lnTo>
                      <a:pt x="502" y="521"/>
                    </a:lnTo>
                    <a:lnTo>
                      <a:pt x="494" y="506"/>
                    </a:lnTo>
                    <a:lnTo>
                      <a:pt x="465" y="489"/>
                    </a:lnTo>
                    <a:lnTo>
                      <a:pt x="453" y="460"/>
                    </a:lnTo>
                    <a:lnTo>
                      <a:pt x="460" y="446"/>
                    </a:lnTo>
                    <a:lnTo>
                      <a:pt x="444" y="416"/>
                    </a:lnTo>
                    <a:lnTo>
                      <a:pt x="403" y="409"/>
                    </a:lnTo>
                    <a:lnTo>
                      <a:pt x="361" y="376"/>
                    </a:lnTo>
                    <a:lnTo>
                      <a:pt x="323" y="374"/>
                    </a:lnTo>
                    <a:lnTo>
                      <a:pt x="297" y="383"/>
                    </a:lnTo>
                    <a:lnTo>
                      <a:pt x="285" y="397"/>
                    </a:lnTo>
                    <a:lnTo>
                      <a:pt x="273" y="405"/>
                    </a:lnTo>
                    <a:lnTo>
                      <a:pt x="242" y="408"/>
                    </a:lnTo>
                    <a:lnTo>
                      <a:pt x="225" y="422"/>
                    </a:lnTo>
                    <a:lnTo>
                      <a:pt x="196" y="422"/>
                    </a:lnTo>
                    <a:lnTo>
                      <a:pt x="184" y="409"/>
                    </a:lnTo>
                    <a:lnTo>
                      <a:pt x="172" y="405"/>
                    </a:lnTo>
                    <a:lnTo>
                      <a:pt x="142" y="416"/>
                    </a:lnTo>
                    <a:lnTo>
                      <a:pt x="121" y="418"/>
                    </a:lnTo>
                    <a:lnTo>
                      <a:pt x="106" y="405"/>
                    </a:lnTo>
                    <a:lnTo>
                      <a:pt x="84" y="409"/>
                    </a:lnTo>
                    <a:lnTo>
                      <a:pt x="63" y="422"/>
                    </a:lnTo>
                    <a:lnTo>
                      <a:pt x="51" y="418"/>
                    </a:lnTo>
                    <a:lnTo>
                      <a:pt x="25" y="418"/>
                    </a:lnTo>
                    <a:lnTo>
                      <a:pt x="0" y="376"/>
                    </a:lnTo>
                    <a:lnTo>
                      <a:pt x="4" y="358"/>
                    </a:lnTo>
                    <a:lnTo>
                      <a:pt x="51" y="314"/>
                    </a:lnTo>
                    <a:lnTo>
                      <a:pt x="37" y="264"/>
                    </a:lnTo>
                    <a:lnTo>
                      <a:pt x="93" y="218"/>
                    </a:lnTo>
                    <a:lnTo>
                      <a:pt x="110" y="190"/>
                    </a:lnTo>
                    <a:lnTo>
                      <a:pt x="109" y="163"/>
                    </a:lnTo>
                    <a:lnTo>
                      <a:pt x="96" y="130"/>
                    </a:lnTo>
                    <a:lnTo>
                      <a:pt x="81" y="100"/>
                    </a:lnTo>
                    <a:lnTo>
                      <a:pt x="63" y="85"/>
                    </a:lnTo>
                    <a:lnTo>
                      <a:pt x="93" y="88"/>
                    </a:lnTo>
                    <a:lnTo>
                      <a:pt x="106" y="72"/>
                    </a:lnTo>
                    <a:lnTo>
                      <a:pt x="165" y="71"/>
                    </a:lnTo>
                    <a:lnTo>
                      <a:pt x="222" y="71"/>
                    </a:lnTo>
                    <a:lnTo>
                      <a:pt x="238" y="71"/>
                    </a:lnTo>
                    <a:lnTo>
                      <a:pt x="313" y="88"/>
                    </a:lnTo>
                    <a:lnTo>
                      <a:pt x="368" y="88"/>
                    </a:lnTo>
                    <a:lnTo>
                      <a:pt x="390" y="79"/>
                    </a:lnTo>
                    <a:lnTo>
                      <a:pt x="411" y="79"/>
                    </a:lnTo>
                    <a:lnTo>
                      <a:pt x="435" y="88"/>
                    </a:lnTo>
                    <a:lnTo>
                      <a:pt x="481" y="81"/>
                    </a:lnTo>
                    <a:lnTo>
                      <a:pt x="490" y="96"/>
                    </a:lnTo>
                    <a:lnTo>
                      <a:pt x="507" y="76"/>
                    </a:lnTo>
                    <a:lnTo>
                      <a:pt x="504" y="43"/>
                    </a:lnTo>
                    <a:lnTo>
                      <a:pt x="542" y="22"/>
                    </a:lnTo>
                    <a:lnTo>
                      <a:pt x="563" y="20"/>
                    </a:lnTo>
                  </a:path>
                </a:pathLst>
              </a:custGeom>
              <a:solidFill>
                <a:srgbClr val="CCFF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1" name="Freeform 84"/>
              <p:cNvSpPr>
                <a:spLocks/>
              </p:cNvSpPr>
              <p:nvPr/>
            </p:nvSpPr>
            <p:spPr bwMode="auto">
              <a:xfrm>
                <a:off x="4735" y="2782"/>
                <a:ext cx="608" cy="167"/>
              </a:xfrm>
              <a:custGeom>
                <a:avLst/>
                <a:gdLst>
                  <a:gd name="T0" fmla="*/ 0 w 631"/>
                  <a:gd name="T1" fmla="*/ 2147483647 h 167"/>
                  <a:gd name="T2" fmla="*/ 1783614381 w 631"/>
                  <a:gd name="T3" fmla="*/ 2147483647 h 167"/>
                  <a:gd name="T4" fmla="*/ 1783614381 w 631"/>
                  <a:gd name="T5" fmla="*/ 2147483647 h 167"/>
                  <a:gd name="T6" fmla="*/ 1783614381 w 631"/>
                  <a:gd name="T7" fmla="*/ 2147483647 h 167"/>
                  <a:gd name="T8" fmla="*/ 1783614381 w 631"/>
                  <a:gd name="T9" fmla="*/ 2147483647 h 167"/>
                  <a:gd name="T10" fmla="*/ 1783614381 w 631"/>
                  <a:gd name="T11" fmla="*/ 2147483647 h 167"/>
                  <a:gd name="T12" fmla="*/ 1783614381 w 631"/>
                  <a:gd name="T13" fmla="*/ 2147483647 h 167"/>
                  <a:gd name="T14" fmla="*/ 1783614381 w 631"/>
                  <a:gd name="T15" fmla="*/ 2147483647 h 167"/>
                  <a:gd name="T16" fmla="*/ 1783614381 w 631"/>
                  <a:gd name="T17" fmla="*/ 2147483647 h 167"/>
                  <a:gd name="T18" fmla="*/ 1783614381 w 631"/>
                  <a:gd name="T19" fmla="*/ 2147483647 h 167"/>
                  <a:gd name="T20" fmla="*/ 1783614381 w 631"/>
                  <a:gd name="T21" fmla="*/ 2147483647 h 167"/>
                  <a:gd name="T22" fmla="*/ 1783614381 w 631"/>
                  <a:gd name="T23" fmla="*/ 2147483647 h 167"/>
                  <a:gd name="T24" fmla="*/ 1783614381 w 631"/>
                  <a:gd name="T25" fmla="*/ 2147483647 h 167"/>
                  <a:gd name="T26" fmla="*/ 1783614381 w 631"/>
                  <a:gd name="T27" fmla="*/ 2147483647 h 167"/>
                  <a:gd name="T28" fmla="*/ 1783614381 w 631"/>
                  <a:gd name="T29" fmla="*/ 2147483647 h 167"/>
                  <a:gd name="T30" fmla="*/ 1783614381 w 631"/>
                  <a:gd name="T31" fmla="*/ 2147483647 h 167"/>
                  <a:gd name="T32" fmla="*/ 1783614381 w 631"/>
                  <a:gd name="T33" fmla="*/ 2147483647 h 167"/>
                  <a:gd name="T34" fmla="*/ 1783614381 w 631"/>
                  <a:gd name="T35" fmla="*/ 2147483647 h 167"/>
                  <a:gd name="T36" fmla="*/ 1783614381 w 631"/>
                  <a:gd name="T37" fmla="*/ 2147483647 h 167"/>
                  <a:gd name="T38" fmla="*/ 1783614381 w 631"/>
                  <a:gd name="T39" fmla="*/ 2147483647 h 167"/>
                  <a:gd name="T40" fmla="*/ 1783614381 w 631"/>
                  <a:gd name="T41" fmla="*/ 2147483647 h 167"/>
                  <a:gd name="T42" fmla="*/ 1783614381 w 631"/>
                  <a:gd name="T43" fmla="*/ 2147483647 h 167"/>
                  <a:gd name="T44" fmla="*/ 1783614381 w 631"/>
                  <a:gd name="T45" fmla="*/ 2147483647 h 167"/>
                  <a:gd name="T46" fmla="*/ 1783614381 w 631"/>
                  <a:gd name="T47" fmla="*/ 2147483647 h 167"/>
                  <a:gd name="T48" fmla="*/ 1783614381 w 631"/>
                  <a:gd name="T49" fmla="*/ 2147483647 h 167"/>
                  <a:gd name="T50" fmla="*/ 1783614381 w 631"/>
                  <a:gd name="T51" fmla="*/ 2147483647 h 167"/>
                  <a:gd name="T52" fmla="*/ 1783614381 w 631"/>
                  <a:gd name="T53" fmla="*/ 0 h 167"/>
                  <a:gd name="T54" fmla="*/ 1783614381 w 631"/>
                  <a:gd name="T55" fmla="*/ 2147483647 h 167"/>
                  <a:gd name="T56" fmla="*/ 1783614381 w 631"/>
                  <a:gd name="T57" fmla="*/ 2147483647 h 167"/>
                  <a:gd name="T58" fmla="*/ 1783614381 w 631"/>
                  <a:gd name="T59" fmla="*/ 2147483647 h 167"/>
                  <a:gd name="T60" fmla="*/ 1783614381 w 631"/>
                  <a:gd name="T61" fmla="*/ 2147483647 h 167"/>
                  <a:gd name="T62" fmla="*/ 1783614381 w 631"/>
                  <a:gd name="T63" fmla="*/ 2147483647 h 167"/>
                  <a:gd name="T64" fmla="*/ 1783614381 w 631"/>
                  <a:gd name="T65" fmla="*/ 2147483647 h 167"/>
                  <a:gd name="T66" fmla="*/ 1783614381 w 631"/>
                  <a:gd name="T67" fmla="*/ 2147483647 h 167"/>
                  <a:gd name="T68" fmla="*/ 1783614381 w 631"/>
                  <a:gd name="T69" fmla="*/ 2147483647 h 167"/>
                  <a:gd name="T70" fmla="*/ 0 w 631"/>
                  <a:gd name="T71" fmla="*/ 2147483647 h 1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31" h="167">
                    <a:moveTo>
                      <a:pt x="0" y="32"/>
                    </a:moveTo>
                    <a:lnTo>
                      <a:pt x="61" y="44"/>
                    </a:lnTo>
                    <a:lnTo>
                      <a:pt x="109" y="57"/>
                    </a:lnTo>
                    <a:lnTo>
                      <a:pt x="155" y="66"/>
                    </a:lnTo>
                    <a:lnTo>
                      <a:pt x="183" y="99"/>
                    </a:lnTo>
                    <a:lnTo>
                      <a:pt x="189" y="128"/>
                    </a:lnTo>
                    <a:lnTo>
                      <a:pt x="193" y="154"/>
                    </a:lnTo>
                    <a:lnTo>
                      <a:pt x="249" y="157"/>
                    </a:lnTo>
                    <a:lnTo>
                      <a:pt x="273" y="129"/>
                    </a:lnTo>
                    <a:lnTo>
                      <a:pt x="289" y="133"/>
                    </a:lnTo>
                    <a:lnTo>
                      <a:pt x="302" y="150"/>
                    </a:lnTo>
                    <a:lnTo>
                      <a:pt x="341" y="157"/>
                    </a:lnTo>
                    <a:lnTo>
                      <a:pt x="366" y="166"/>
                    </a:lnTo>
                    <a:lnTo>
                      <a:pt x="411" y="145"/>
                    </a:lnTo>
                    <a:lnTo>
                      <a:pt x="453" y="142"/>
                    </a:lnTo>
                    <a:lnTo>
                      <a:pt x="488" y="117"/>
                    </a:lnTo>
                    <a:lnTo>
                      <a:pt x="516" y="107"/>
                    </a:lnTo>
                    <a:lnTo>
                      <a:pt x="550" y="124"/>
                    </a:lnTo>
                    <a:lnTo>
                      <a:pt x="604" y="128"/>
                    </a:lnTo>
                    <a:lnTo>
                      <a:pt x="630" y="119"/>
                    </a:lnTo>
                    <a:lnTo>
                      <a:pt x="613" y="100"/>
                    </a:lnTo>
                    <a:lnTo>
                      <a:pt x="568" y="87"/>
                    </a:lnTo>
                    <a:lnTo>
                      <a:pt x="551" y="54"/>
                    </a:lnTo>
                    <a:lnTo>
                      <a:pt x="526" y="44"/>
                    </a:lnTo>
                    <a:lnTo>
                      <a:pt x="463" y="36"/>
                    </a:lnTo>
                    <a:lnTo>
                      <a:pt x="428" y="8"/>
                    </a:lnTo>
                    <a:lnTo>
                      <a:pt x="399" y="0"/>
                    </a:lnTo>
                    <a:lnTo>
                      <a:pt x="345" y="2"/>
                    </a:lnTo>
                    <a:lnTo>
                      <a:pt x="308" y="25"/>
                    </a:lnTo>
                    <a:lnTo>
                      <a:pt x="268" y="29"/>
                    </a:lnTo>
                    <a:lnTo>
                      <a:pt x="218" y="11"/>
                    </a:lnTo>
                    <a:lnTo>
                      <a:pt x="162" y="2"/>
                    </a:lnTo>
                    <a:lnTo>
                      <a:pt x="95" y="11"/>
                    </a:lnTo>
                    <a:lnTo>
                      <a:pt x="46" y="12"/>
                    </a:lnTo>
                    <a:lnTo>
                      <a:pt x="12" y="19"/>
                    </a:lnTo>
                    <a:lnTo>
                      <a:pt x="0" y="32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2" name="Freeform 85"/>
              <p:cNvSpPr>
                <a:spLocks/>
              </p:cNvSpPr>
              <p:nvPr/>
            </p:nvSpPr>
            <p:spPr bwMode="auto">
              <a:xfrm>
                <a:off x="5325" y="1957"/>
                <a:ext cx="240" cy="478"/>
              </a:xfrm>
              <a:custGeom>
                <a:avLst/>
                <a:gdLst>
                  <a:gd name="T0" fmla="*/ 1750999534 w 250"/>
                  <a:gd name="T1" fmla="*/ 2147483647 h 478"/>
                  <a:gd name="T2" fmla="*/ 1750999534 w 250"/>
                  <a:gd name="T3" fmla="*/ 2147483647 h 478"/>
                  <a:gd name="T4" fmla="*/ 1750999534 w 250"/>
                  <a:gd name="T5" fmla="*/ 2147483647 h 478"/>
                  <a:gd name="T6" fmla="*/ 1750999534 w 250"/>
                  <a:gd name="T7" fmla="*/ 2147483647 h 478"/>
                  <a:gd name="T8" fmla="*/ 1750999534 w 250"/>
                  <a:gd name="T9" fmla="*/ 2147483647 h 478"/>
                  <a:gd name="T10" fmla="*/ 1750999534 w 250"/>
                  <a:gd name="T11" fmla="*/ 2147483647 h 478"/>
                  <a:gd name="T12" fmla="*/ 1750999534 w 250"/>
                  <a:gd name="T13" fmla="*/ 2147483647 h 478"/>
                  <a:gd name="T14" fmla="*/ 1750999534 w 250"/>
                  <a:gd name="T15" fmla="*/ 2147483647 h 478"/>
                  <a:gd name="T16" fmla="*/ 1750999534 w 250"/>
                  <a:gd name="T17" fmla="*/ 2147483647 h 478"/>
                  <a:gd name="T18" fmla="*/ 1750999534 w 250"/>
                  <a:gd name="T19" fmla="*/ 2147483647 h 478"/>
                  <a:gd name="T20" fmla="*/ 1750999534 w 250"/>
                  <a:gd name="T21" fmla="*/ 2147483647 h 478"/>
                  <a:gd name="T22" fmla="*/ 1750999534 w 250"/>
                  <a:gd name="T23" fmla="*/ 2147483647 h 478"/>
                  <a:gd name="T24" fmla="*/ 1750999534 w 250"/>
                  <a:gd name="T25" fmla="*/ 2147483647 h 478"/>
                  <a:gd name="T26" fmla="*/ 1750999534 w 250"/>
                  <a:gd name="T27" fmla="*/ 2147483647 h 478"/>
                  <a:gd name="T28" fmla="*/ 1750999534 w 250"/>
                  <a:gd name="T29" fmla="*/ 2147483647 h 478"/>
                  <a:gd name="T30" fmla="*/ 1750999534 w 250"/>
                  <a:gd name="T31" fmla="*/ 2147483647 h 478"/>
                  <a:gd name="T32" fmla="*/ 1750999534 w 250"/>
                  <a:gd name="T33" fmla="*/ 2147483647 h 478"/>
                  <a:gd name="T34" fmla="*/ 1750999534 w 250"/>
                  <a:gd name="T35" fmla="*/ 2147483647 h 478"/>
                  <a:gd name="T36" fmla="*/ 1750999534 w 250"/>
                  <a:gd name="T37" fmla="*/ 2147483647 h 478"/>
                  <a:gd name="T38" fmla="*/ 1750999534 w 250"/>
                  <a:gd name="T39" fmla="*/ 2147483647 h 478"/>
                  <a:gd name="T40" fmla="*/ 1750999534 w 250"/>
                  <a:gd name="T41" fmla="*/ 2147483647 h 478"/>
                  <a:gd name="T42" fmla="*/ 1750999534 w 250"/>
                  <a:gd name="T43" fmla="*/ 2147483647 h 478"/>
                  <a:gd name="T44" fmla="*/ 1750999534 w 250"/>
                  <a:gd name="T45" fmla="*/ 2147483647 h 478"/>
                  <a:gd name="T46" fmla="*/ 1750999534 w 250"/>
                  <a:gd name="T47" fmla="*/ 2147483647 h 478"/>
                  <a:gd name="T48" fmla="*/ 1750999534 w 250"/>
                  <a:gd name="T49" fmla="*/ 2147483647 h 478"/>
                  <a:gd name="T50" fmla="*/ 1750999534 w 250"/>
                  <a:gd name="T51" fmla="*/ 2147483647 h 478"/>
                  <a:gd name="T52" fmla="*/ 1750999534 w 250"/>
                  <a:gd name="T53" fmla="*/ 2147483647 h 478"/>
                  <a:gd name="T54" fmla="*/ 1750999534 w 250"/>
                  <a:gd name="T55" fmla="*/ 2147483647 h 478"/>
                  <a:gd name="T56" fmla="*/ 1750999534 w 250"/>
                  <a:gd name="T57" fmla="*/ 2147483647 h 478"/>
                  <a:gd name="T58" fmla="*/ 1750999534 w 250"/>
                  <a:gd name="T59" fmla="*/ 2147483647 h 478"/>
                  <a:gd name="T60" fmla="*/ 1750999534 w 250"/>
                  <a:gd name="T61" fmla="*/ 2147483647 h 478"/>
                  <a:gd name="T62" fmla="*/ 1750999534 w 250"/>
                  <a:gd name="T63" fmla="*/ 2147483647 h 478"/>
                  <a:gd name="T64" fmla="*/ 1750999534 w 250"/>
                  <a:gd name="T65" fmla="*/ 2147483647 h 478"/>
                  <a:gd name="T66" fmla="*/ 1750999534 w 250"/>
                  <a:gd name="T67" fmla="*/ 2147483647 h 478"/>
                  <a:gd name="T68" fmla="*/ 1750999534 w 250"/>
                  <a:gd name="T69" fmla="*/ 2147483647 h 478"/>
                  <a:gd name="T70" fmla="*/ 1750999534 w 250"/>
                  <a:gd name="T71" fmla="*/ 2147483647 h 478"/>
                  <a:gd name="T72" fmla="*/ 1750999534 w 250"/>
                  <a:gd name="T73" fmla="*/ 2147483647 h 478"/>
                  <a:gd name="T74" fmla="*/ 1750999534 w 250"/>
                  <a:gd name="T75" fmla="*/ 2147483647 h 478"/>
                  <a:gd name="T76" fmla="*/ 1750999534 w 250"/>
                  <a:gd name="T77" fmla="*/ 2147483647 h 478"/>
                  <a:gd name="T78" fmla="*/ 1750999534 w 250"/>
                  <a:gd name="T79" fmla="*/ 2147483647 h 478"/>
                  <a:gd name="T80" fmla="*/ 1750999534 w 250"/>
                  <a:gd name="T81" fmla="*/ 2147483647 h 478"/>
                  <a:gd name="T82" fmla="*/ 1750999534 w 250"/>
                  <a:gd name="T83" fmla="*/ 2147483647 h 478"/>
                  <a:gd name="T84" fmla="*/ 1750999534 w 250"/>
                  <a:gd name="T85" fmla="*/ 2147483647 h 478"/>
                  <a:gd name="T86" fmla="*/ 1750999534 w 250"/>
                  <a:gd name="T87" fmla="*/ 2147483647 h 478"/>
                  <a:gd name="T88" fmla="*/ 1750999534 w 250"/>
                  <a:gd name="T89" fmla="*/ 2147483647 h 478"/>
                  <a:gd name="T90" fmla="*/ 1750999534 w 250"/>
                  <a:gd name="T91" fmla="*/ 2147483647 h 478"/>
                  <a:gd name="T92" fmla="*/ 1750999534 w 250"/>
                  <a:gd name="T93" fmla="*/ 2147483647 h 478"/>
                  <a:gd name="T94" fmla="*/ 1750999534 w 250"/>
                  <a:gd name="T95" fmla="*/ 2147483647 h 4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50" h="478">
                    <a:moveTo>
                      <a:pt x="243" y="0"/>
                    </a:moveTo>
                    <a:lnTo>
                      <a:pt x="236" y="13"/>
                    </a:lnTo>
                    <a:lnTo>
                      <a:pt x="230" y="20"/>
                    </a:lnTo>
                    <a:lnTo>
                      <a:pt x="227" y="29"/>
                    </a:lnTo>
                    <a:lnTo>
                      <a:pt x="224" y="36"/>
                    </a:lnTo>
                    <a:lnTo>
                      <a:pt x="220" y="45"/>
                    </a:lnTo>
                    <a:lnTo>
                      <a:pt x="217" y="52"/>
                    </a:lnTo>
                    <a:lnTo>
                      <a:pt x="208" y="58"/>
                    </a:lnTo>
                    <a:lnTo>
                      <a:pt x="201" y="61"/>
                    </a:lnTo>
                    <a:lnTo>
                      <a:pt x="198" y="68"/>
                    </a:lnTo>
                    <a:lnTo>
                      <a:pt x="188" y="71"/>
                    </a:lnTo>
                    <a:lnTo>
                      <a:pt x="179" y="77"/>
                    </a:lnTo>
                    <a:lnTo>
                      <a:pt x="172" y="77"/>
                    </a:lnTo>
                    <a:lnTo>
                      <a:pt x="163" y="84"/>
                    </a:lnTo>
                    <a:lnTo>
                      <a:pt x="156" y="87"/>
                    </a:lnTo>
                    <a:lnTo>
                      <a:pt x="137" y="90"/>
                    </a:lnTo>
                    <a:lnTo>
                      <a:pt x="128" y="90"/>
                    </a:lnTo>
                    <a:lnTo>
                      <a:pt x="121" y="96"/>
                    </a:lnTo>
                    <a:lnTo>
                      <a:pt x="112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9" y="109"/>
                    </a:lnTo>
                    <a:lnTo>
                      <a:pt x="80" y="109"/>
                    </a:lnTo>
                    <a:lnTo>
                      <a:pt x="73" y="112"/>
                    </a:lnTo>
                    <a:lnTo>
                      <a:pt x="64" y="116"/>
                    </a:lnTo>
                    <a:lnTo>
                      <a:pt x="57" y="119"/>
                    </a:lnTo>
                    <a:lnTo>
                      <a:pt x="48" y="122"/>
                    </a:lnTo>
                    <a:lnTo>
                      <a:pt x="41" y="128"/>
                    </a:lnTo>
                    <a:lnTo>
                      <a:pt x="38" y="135"/>
                    </a:lnTo>
                    <a:lnTo>
                      <a:pt x="28" y="138"/>
                    </a:lnTo>
                    <a:lnTo>
                      <a:pt x="19" y="141"/>
                    </a:lnTo>
                    <a:lnTo>
                      <a:pt x="12" y="141"/>
                    </a:lnTo>
                    <a:lnTo>
                      <a:pt x="6" y="148"/>
                    </a:lnTo>
                    <a:lnTo>
                      <a:pt x="0" y="157"/>
                    </a:lnTo>
                    <a:lnTo>
                      <a:pt x="3" y="164"/>
                    </a:lnTo>
                    <a:lnTo>
                      <a:pt x="6" y="173"/>
                    </a:lnTo>
                    <a:lnTo>
                      <a:pt x="6" y="180"/>
                    </a:lnTo>
                    <a:lnTo>
                      <a:pt x="6" y="189"/>
                    </a:lnTo>
                    <a:lnTo>
                      <a:pt x="6" y="196"/>
                    </a:lnTo>
                    <a:lnTo>
                      <a:pt x="6" y="205"/>
                    </a:lnTo>
                    <a:lnTo>
                      <a:pt x="6" y="212"/>
                    </a:lnTo>
                    <a:lnTo>
                      <a:pt x="9" y="221"/>
                    </a:lnTo>
                    <a:lnTo>
                      <a:pt x="16" y="224"/>
                    </a:lnTo>
                    <a:lnTo>
                      <a:pt x="19" y="231"/>
                    </a:lnTo>
                    <a:lnTo>
                      <a:pt x="28" y="237"/>
                    </a:lnTo>
                    <a:lnTo>
                      <a:pt x="35" y="244"/>
                    </a:lnTo>
                    <a:lnTo>
                      <a:pt x="38" y="253"/>
                    </a:lnTo>
                    <a:lnTo>
                      <a:pt x="44" y="260"/>
                    </a:lnTo>
                    <a:lnTo>
                      <a:pt x="48" y="269"/>
                    </a:lnTo>
                    <a:lnTo>
                      <a:pt x="51" y="276"/>
                    </a:lnTo>
                    <a:lnTo>
                      <a:pt x="60" y="285"/>
                    </a:lnTo>
                    <a:lnTo>
                      <a:pt x="64" y="292"/>
                    </a:lnTo>
                    <a:lnTo>
                      <a:pt x="70" y="301"/>
                    </a:lnTo>
                    <a:lnTo>
                      <a:pt x="80" y="301"/>
                    </a:lnTo>
                    <a:lnTo>
                      <a:pt x="89" y="301"/>
                    </a:lnTo>
                    <a:lnTo>
                      <a:pt x="96" y="301"/>
                    </a:lnTo>
                    <a:lnTo>
                      <a:pt x="105" y="301"/>
                    </a:lnTo>
                    <a:lnTo>
                      <a:pt x="112" y="298"/>
                    </a:lnTo>
                    <a:lnTo>
                      <a:pt x="118" y="288"/>
                    </a:lnTo>
                    <a:lnTo>
                      <a:pt x="124" y="279"/>
                    </a:lnTo>
                    <a:lnTo>
                      <a:pt x="134" y="279"/>
                    </a:lnTo>
                    <a:lnTo>
                      <a:pt x="144" y="279"/>
                    </a:lnTo>
                    <a:lnTo>
                      <a:pt x="153" y="276"/>
                    </a:lnTo>
                    <a:lnTo>
                      <a:pt x="160" y="276"/>
                    </a:lnTo>
                    <a:lnTo>
                      <a:pt x="169" y="276"/>
                    </a:lnTo>
                    <a:lnTo>
                      <a:pt x="176" y="276"/>
                    </a:lnTo>
                    <a:lnTo>
                      <a:pt x="185" y="276"/>
                    </a:lnTo>
                    <a:lnTo>
                      <a:pt x="192" y="282"/>
                    </a:lnTo>
                    <a:lnTo>
                      <a:pt x="201" y="288"/>
                    </a:lnTo>
                    <a:lnTo>
                      <a:pt x="204" y="295"/>
                    </a:lnTo>
                    <a:lnTo>
                      <a:pt x="211" y="301"/>
                    </a:lnTo>
                    <a:lnTo>
                      <a:pt x="214" y="308"/>
                    </a:lnTo>
                    <a:lnTo>
                      <a:pt x="224" y="311"/>
                    </a:lnTo>
                    <a:lnTo>
                      <a:pt x="224" y="320"/>
                    </a:lnTo>
                    <a:lnTo>
                      <a:pt x="224" y="327"/>
                    </a:lnTo>
                    <a:lnTo>
                      <a:pt x="227" y="336"/>
                    </a:lnTo>
                    <a:lnTo>
                      <a:pt x="227" y="343"/>
                    </a:lnTo>
                    <a:lnTo>
                      <a:pt x="227" y="352"/>
                    </a:lnTo>
                    <a:lnTo>
                      <a:pt x="220" y="352"/>
                    </a:lnTo>
                    <a:lnTo>
                      <a:pt x="217" y="359"/>
                    </a:lnTo>
                    <a:lnTo>
                      <a:pt x="214" y="368"/>
                    </a:lnTo>
                    <a:lnTo>
                      <a:pt x="214" y="375"/>
                    </a:lnTo>
                    <a:lnTo>
                      <a:pt x="224" y="378"/>
                    </a:lnTo>
                    <a:lnTo>
                      <a:pt x="224" y="388"/>
                    </a:lnTo>
                    <a:lnTo>
                      <a:pt x="224" y="397"/>
                    </a:lnTo>
                    <a:lnTo>
                      <a:pt x="227" y="404"/>
                    </a:lnTo>
                    <a:lnTo>
                      <a:pt x="227" y="413"/>
                    </a:lnTo>
                    <a:lnTo>
                      <a:pt x="230" y="420"/>
                    </a:lnTo>
                    <a:lnTo>
                      <a:pt x="233" y="429"/>
                    </a:lnTo>
                    <a:lnTo>
                      <a:pt x="236" y="436"/>
                    </a:lnTo>
                    <a:lnTo>
                      <a:pt x="236" y="445"/>
                    </a:lnTo>
                    <a:lnTo>
                      <a:pt x="236" y="452"/>
                    </a:lnTo>
                    <a:lnTo>
                      <a:pt x="236" y="477"/>
                    </a:lnTo>
                    <a:lnTo>
                      <a:pt x="240" y="468"/>
                    </a:lnTo>
                    <a:lnTo>
                      <a:pt x="240" y="448"/>
                    </a:lnTo>
                    <a:lnTo>
                      <a:pt x="240" y="429"/>
                    </a:lnTo>
                    <a:lnTo>
                      <a:pt x="240" y="420"/>
                    </a:lnTo>
                    <a:lnTo>
                      <a:pt x="240" y="413"/>
                    </a:lnTo>
                    <a:lnTo>
                      <a:pt x="240" y="404"/>
                    </a:lnTo>
                    <a:lnTo>
                      <a:pt x="240" y="397"/>
                    </a:lnTo>
                    <a:lnTo>
                      <a:pt x="240" y="388"/>
                    </a:lnTo>
                    <a:lnTo>
                      <a:pt x="240" y="381"/>
                    </a:lnTo>
                    <a:lnTo>
                      <a:pt x="240" y="372"/>
                    </a:lnTo>
                    <a:lnTo>
                      <a:pt x="240" y="365"/>
                    </a:lnTo>
                    <a:lnTo>
                      <a:pt x="240" y="352"/>
                    </a:lnTo>
                    <a:lnTo>
                      <a:pt x="243" y="340"/>
                    </a:lnTo>
                    <a:lnTo>
                      <a:pt x="243" y="333"/>
                    </a:lnTo>
                    <a:lnTo>
                      <a:pt x="243" y="324"/>
                    </a:lnTo>
                    <a:lnTo>
                      <a:pt x="243" y="317"/>
                    </a:lnTo>
                    <a:lnTo>
                      <a:pt x="243" y="308"/>
                    </a:lnTo>
                    <a:lnTo>
                      <a:pt x="243" y="301"/>
                    </a:lnTo>
                    <a:lnTo>
                      <a:pt x="243" y="292"/>
                    </a:lnTo>
                    <a:lnTo>
                      <a:pt x="243" y="285"/>
                    </a:lnTo>
                    <a:lnTo>
                      <a:pt x="243" y="276"/>
                    </a:lnTo>
                    <a:lnTo>
                      <a:pt x="243" y="269"/>
                    </a:lnTo>
                    <a:lnTo>
                      <a:pt x="243" y="256"/>
                    </a:lnTo>
                    <a:lnTo>
                      <a:pt x="243" y="244"/>
                    </a:lnTo>
                    <a:lnTo>
                      <a:pt x="243" y="234"/>
                    </a:lnTo>
                    <a:lnTo>
                      <a:pt x="243" y="224"/>
                    </a:lnTo>
                    <a:lnTo>
                      <a:pt x="243" y="215"/>
                    </a:lnTo>
                    <a:lnTo>
                      <a:pt x="243" y="208"/>
                    </a:lnTo>
                    <a:lnTo>
                      <a:pt x="243" y="199"/>
                    </a:lnTo>
                    <a:lnTo>
                      <a:pt x="243" y="192"/>
                    </a:lnTo>
                    <a:lnTo>
                      <a:pt x="243" y="183"/>
                    </a:lnTo>
                    <a:lnTo>
                      <a:pt x="246" y="173"/>
                    </a:lnTo>
                    <a:lnTo>
                      <a:pt x="249" y="164"/>
                    </a:lnTo>
                    <a:lnTo>
                      <a:pt x="246" y="157"/>
                    </a:lnTo>
                    <a:lnTo>
                      <a:pt x="249" y="148"/>
                    </a:lnTo>
                    <a:lnTo>
                      <a:pt x="243" y="138"/>
                    </a:lnTo>
                    <a:lnTo>
                      <a:pt x="243" y="132"/>
                    </a:lnTo>
                    <a:lnTo>
                      <a:pt x="243" y="125"/>
                    </a:lnTo>
                    <a:lnTo>
                      <a:pt x="243" y="116"/>
                    </a:lnTo>
                    <a:lnTo>
                      <a:pt x="243" y="109"/>
                    </a:lnTo>
                    <a:lnTo>
                      <a:pt x="243" y="100"/>
                    </a:lnTo>
                    <a:lnTo>
                      <a:pt x="243" y="93"/>
                    </a:lnTo>
                    <a:lnTo>
                      <a:pt x="243" y="84"/>
                    </a:lnTo>
                    <a:lnTo>
                      <a:pt x="243" y="77"/>
                    </a:lnTo>
                    <a:lnTo>
                      <a:pt x="243" y="68"/>
                    </a:lnTo>
                    <a:lnTo>
                      <a:pt x="243" y="61"/>
                    </a:lnTo>
                    <a:lnTo>
                      <a:pt x="243" y="52"/>
                    </a:lnTo>
                    <a:lnTo>
                      <a:pt x="243" y="45"/>
                    </a:lnTo>
                    <a:lnTo>
                      <a:pt x="243" y="36"/>
                    </a:lnTo>
                    <a:lnTo>
                      <a:pt x="243" y="29"/>
                    </a:lnTo>
                    <a:lnTo>
                      <a:pt x="243" y="20"/>
                    </a:lnTo>
                    <a:lnTo>
                      <a:pt x="243" y="13"/>
                    </a:lnTo>
                    <a:lnTo>
                      <a:pt x="243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3" name="Freeform 86"/>
              <p:cNvSpPr>
                <a:spLocks/>
              </p:cNvSpPr>
              <p:nvPr/>
            </p:nvSpPr>
            <p:spPr bwMode="auto">
              <a:xfrm>
                <a:off x="5423" y="2463"/>
                <a:ext cx="121" cy="203"/>
              </a:xfrm>
              <a:custGeom>
                <a:avLst/>
                <a:gdLst>
                  <a:gd name="T0" fmla="*/ 1753896621 w 126"/>
                  <a:gd name="T1" fmla="*/ 0 h 203"/>
                  <a:gd name="T2" fmla="*/ 1753896621 w 126"/>
                  <a:gd name="T3" fmla="*/ 0 h 203"/>
                  <a:gd name="T4" fmla="*/ 1753896621 w 126"/>
                  <a:gd name="T5" fmla="*/ 2147483647 h 203"/>
                  <a:gd name="T6" fmla="*/ 1753896621 w 126"/>
                  <a:gd name="T7" fmla="*/ 2147483647 h 203"/>
                  <a:gd name="T8" fmla="*/ 1753896621 w 126"/>
                  <a:gd name="T9" fmla="*/ 2147483647 h 203"/>
                  <a:gd name="T10" fmla="*/ 1753896621 w 126"/>
                  <a:gd name="T11" fmla="*/ 2147483647 h 203"/>
                  <a:gd name="T12" fmla="*/ 1753896621 w 126"/>
                  <a:gd name="T13" fmla="*/ 2147483647 h 203"/>
                  <a:gd name="T14" fmla="*/ 1753896621 w 126"/>
                  <a:gd name="T15" fmla="*/ 2147483647 h 203"/>
                  <a:gd name="T16" fmla="*/ 1753896621 w 126"/>
                  <a:gd name="T17" fmla="*/ 2147483647 h 203"/>
                  <a:gd name="T18" fmla="*/ 1753896621 w 126"/>
                  <a:gd name="T19" fmla="*/ 2147483647 h 203"/>
                  <a:gd name="T20" fmla="*/ 1753896621 w 126"/>
                  <a:gd name="T21" fmla="*/ 2147483647 h 203"/>
                  <a:gd name="T22" fmla="*/ 1753896621 w 126"/>
                  <a:gd name="T23" fmla="*/ 2147483647 h 203"/>
                  <a:gd name="T24" fmla="*/ 1753896621 w 126"/>
                  <a:gd name="T25" fmla="*/ 2147483647 h 203"/>
                  <a:gd name="T26" fmla="*/ 1753896621 w 126"/>
                  <a:gd name="T27" fmla="*/ 2147483647 h 203"/>
                  <a:gd name="T28" fmla="*/ 0 w 126"/>
                  <a:gd name="T29" fmla="*/ 2147483647 h 203"/>
                  <a:gd name="T30" fmla="*/ 1753896621 w 126"/>
                  <a:gd name="T31" fmla="*/ 2147483647 h 203"/>
                  <a:gd name="T32" fmla="*/ 1753896621 w 126"/>
                  <a:gd name="T33" fmla="*/ 2147483647 h 203"/>
                  <a:gd name="T34" fmla="*/ 1753896621 w 126"/>
                  <a:gd name="T35" fmla="*/ 2147483647 h 203"/>
                  <a:gd name="T36" fmla="*/ 1753896621 w 126"/>
                  <a:gd name="T37" fmla="*/ 2147483647 h 203"/>
                  <a:gd name="T38" fmla="*/ 1753896621 w 126"/>
                  <a:gd name="T39" fmla="*/ 2147483647 h 203"/>
                  <a:gd name="T40" fmla="*/ 1753896621 w 126"/>
                  <a:gd name="T41" fmla="*/ 2147483647 h 203"/>
                  <a:gd name="T42" fmla="*/ 1753896621 w 126"/>
                  <a:gd name="T43" fmla="*/ 2147483647 h 203"/>
                  <a:gd name="T44" fmla="*/ 1753896621 w 126"/>
                  <a:gd name="T45" fmla="*/ 2147483647 h 203"/>
                  <a:gd name="T46" fmla="*/ 1753896621 w 126"/>
                  <a:gd name="T47" fmla="*/ 2147483647 h 203"/>
                  <a:gd name="T48" fmla="*/ 1753896621 w 126"/>
                  <a:gd name="T49" fmla="*/ 2147483647 h 203"/>
                  <a:gd name="T50" fmla="*/ 1753896621 w 126"/>
                  <a:gd name="T51" fmla="*/ 2147483647 h 203"/>
                  <a:gd name="T52" fmla="*/ 1753896621 w 126"/>
                  <a:gd name="T53" fmla="*/ 2147483647 h 203"/>
                  <a:gd name="T54" fmla="*/ 1753896621 w 126"/>
                  <a:gd name="T55" fmla="*/ 2147483647 h 203"/>
                  <a:gd name="T56" fmla="*/ 1753896621 w 126"/>
                  <a:gd name="T57" fmla="*/ 2147483647 h 203"/>
                  <a:gd name="T58" fmla="*/ 1753896621 w 126"/>
                  <a:gd name="T59" fmla="*/ 2147483647 h 203"/>
                  <a:gd name="T60" fmla="*/ 1753896621 w 126"/>
                  <a:gd name="T61" fmla="*/ 2147483647 h 203"/>
                  <a:gd name="T62" fmla="*/ 1753896621 w 126"/>
                  <a:gd name="T63" fmla="*/ 2147483647 h 203"/>
                  <a:gd name="T64" fmla="*/ 1753896621 w 126"/>
                  <a:gd name="T65" fmla="*/ 2147483647 h 203"/>
                  <a:gd name="T66" fmla="*/ 1753896621 w 126"/>
                  <a:gd name="T67" fmla="*/ 2147483647 h 203"/>
                  <a:gd name="T68" fmla="*/ 1753896621 w 126"/>
                  <a:gd name="T69" fmla="*/ 2147483647 h 203"/>
                  <a:gd name="T70" fmla="*/ 1753896621 w 126"/>
                  <a:gd name="T71" fmla="*/ 2147483647 h 2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26" h="203">
                    <a:moveTo>
                      <a:pt x="122" y="0"/>
                    </a:moveTo>
                    <a:lnTo>
                      <a:pt x="109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83" y="6"/>
                    </a:lnTo>
                    <a:lnTo>
                      <a:pt x="80" y="13"/>
                    </a:lnTo>
                    <a:lnTo>
                      <a:pt x="71" y="13"/>
                    </a:lnTo>
                    <a:lnTo>
                      <a:pt x="64" y="16"/>
                    </a:lnTo>
                    <a:lnTo>
                      <a:pt x="55" y="19"/>
                    </a:lnTo>
                    <a:lnTo>
                      <a:pt x="48" y="22"/>
                    </a:lnTo>
                    <a:lnTo>
                      <a:pt x="45" y="29"/>
                    </a:lnTo>
                    <a:lnTo>
                      <a:pt x="35" y="35"/>
                    </a:lnTo>
                    <a:lnTo>
                      <a:pt x="32" y="42"/>
                    </a:lnTo>
                    <a:lnTo>
                      <a:pt x="23" y="48"/>
                    </a:lnTo>
                    <a:lnTo>
                      <a:pt x="32" y="54"/>
                    </a:lnTo>
                    <a:lnTo>
                      <a:pt x="39" y="54"/>
                    </a:lnTo>
                    <a:lnTo>
                      <a:pt x="45" y="61"/>
                    </a:lnTo>
                    <a:lnTo>
                      <a:pt x="55" y="64"/>
                    </a:lnTo>
                    <a:lnTo>
                      <a:pt x="64" y="70"/>
                    </a:lnTo>
                    <a:lnTo>
                      <a:pt x="64" y="77"/>
                    </a:lnTo>
                    <a:lnTo>
                      <a:pt x="55" y="83"/>
                    </a:lnTo>
                    <a:lnTo>
                      <a:pt x="48" y="86"/>
                    </a:lnTo>
                    <a:lnTo>
                      <a:pt x="48" y="93"/>
                    </a:lnTo>
                    <a:lnTo>
                      <a:pt x="39" y="99"/>
                    </a:lnTo>
                    <a:lnTo>
                      <a:pt x="35" y="106"/>
                    </a:lnTo>
                    <a:lnTo>
                      <a:pt x="29" y="99"/>
                    </a:lnTo>
                    <a:lnTo>
                      <a:pt x="19" y="99"/>
                    </a:lnTo>
                    <a:lnTo>
                      <a:pt x="10" y="102"/>
                    </a:lnTo>
                    <a:lnTo>
                      <a:pt x="7" y="109"/>
                    </a:lnTo>
                    <a:lnTo>
                      <a:pt x="0" y="115"/>
                    </a:lnTo>
                    <a:lnTo>
                      <a:pt x="0" y="122"/>
                    </a:lnTo>
                    <a:lnTo>
                      <a:pt x="7" y="122"/>
                    </a:lnTo>
                    <a:lnTo>
                      <a:pt x="16" y="122"/>
                    </a:lnTo>
                    <a:lnTo>
                      <a:pt x="23" y="122"/>
                    </a:lnTo>
                    <a:lnTo>
                      <a:pt x="32" y="122"/>
                    </a:lnTo>
                    <a:lnTo>
                      <a:pt x="39" y="122"/>
                    </a:lnTo>
                    <a:lnTo>
                      <a:pt x="48" y="128"/>
                    </a:lnTo>
                    <a:lnTo>
                      <a:pt x="55" y="131"/>
                    </a:lnTo>
                    <a:lnTo>
                      <a:pt x="64" y="134"/>
                    </a:lnTo>
                    <a:lnTo>
                      <a:pt x="67" y="141"/>
                    </a:lnTo>
                    <a:lnTo>
                      <a:pt x="74" y="147"/>
                    </a:lnTo>
                    <a:lnTo>
                      <a:pt x="83" y="154"/>
                    </a:lnTo>
                    <a:lnTo>
                      <a:pt x="90" y="160"/>
                    </a:lnTo>
                    <a:lnTo>
                      <a:pt x="96" y="170"/>
                    </a:lnTo>
                    <a:lnTo>
                      <a:pt x="103" y="173"/>
                    </a:lnTo>
                    <a:lnTo>
                      <a:pt x="106" y="182"/>
                    </a:lnTo>
                    <a:lnTo>
                      <a:pt x="109" y="189"/>
                    </a:lnTo>
                    <a:lnTo>
                      <a:pt x="112" y="198"/>
                    </a:lnTo>
                    <a:lnTo>
                      <a:pt x="119" y="202"/>
                    </a:lnTo>
                    <a:lnTo>
                      <a:pt x="122" y="192"/>
                    </a:lnTo>
                    <a:lnTo>
                      <a:pt x="122" y="182"/>
                    </a:lnTo>
                    <a:lnTo>
                      <a:pt x="122" y="173"/>
                    </a:lnTo>
                    <a:lnTo>
                      <a:pt x="125" y="166"/>
                    </a:lnTo>
                    <a:lnTo>
                      <a:pt x="125" y="157"/>
                    </a:lnTo>
                    <a:lnTo>
                      <a:pt x="125" y="150"/>
                    </a:lnTo>
                    <a:lnTo>
                      <a:pt x="125" y="141"/>
                    </a:lnTo>
                    <a:lnTo>
                      <a:pt x="125" y="134"/>
                    </a:lnTo>
                    <a:lnTo>
                      <a:pt x="125" y="125"/>
                    </a:lnTo>
                    <a:lnTo>
                      <a:pt x="125" y="118"/>
                    </a:lnTo>
                    <a:lnTo>
                      <a:pt x="125" y="109"/>
                    </a:lnTo>
                    <a:lnTo>
                      <a:pt x="125" y="102"/>
                    </a:lnTo>
                    <a:lnTo>
                      <a:pt x="125" y="93"/>
                    </a:lnTo>
                    <a:lnTo>
                      <a:pt x="125" y="86"/>
                    </a:lnTo>
                    <a:lnTo>
                      <a:pt x="125" y="77"/>
                    </a:lnTo>
                    <a:lnTo>
                      <a:pt x="125" y="70"/>
                    </a:lnTo>
                    <a:lnTo>
                      <a:pt x="125" y="61"/>
                    </a:lnTo>
                    <a:lnTo>
                      <a:pt x="125" y="54"/>
                    </a:lnTo>
                    <a:lnTo>
                      <a:pt x="125" y="45"/>
                    </a:lnTo>
                    <a:lnTo>
                      <a:pt x="125" y="38"/>
                    </a:lnTo>
                    <a:lnTo>
                      <a:pt x="125" y="29"/>
                    </a:lnTo>
                    <a:lnTo>
                      <a:pt x="125" y="22"/>
                    </a:lnTo>
                    <a:lnTo>
                      <a:pt x="119" y="13"/>
                    </a:lnTo>
                    <a:lnTo>
                      <a:pt x="122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4" name="Freeform 87"/>
              <p:cNvSpPr>
                <a:spLocks/>
              </p:cNvSpPr>
              <p:nvPr/>
            </p:nvSpPr>
            <p:spPr bwMode="auto">
              <a:xfrm>
                <a:off x="4740" y="2780"/>
                <a:ext cx="608" cy="167"/>
              </a:xfrm>
              <a:custGeom>
                <a:avLst/>
                <a:gdLst>
                  <a:gd name="T0" fmla="*/ 0 w 631"/>
                  <a:gd name="T1" fmla="*/ 2147483647 h 167"/>
                  <a:gd name="T2" fmla="*/ 1783614381 w 631"/>
                  <a:gd name="T3" fmla="*/ 2147483647 h 167"/>
                  <a:gd name="T4" fmla="*/ 1783614381 w 631"/>
                  <a:gd name="T5" fmla="*/ 2147483647 h 167"/>
                  <a:gd name="T6" fmla="*/ 1783614381 w 631"/>
                  <a:gd name="T7" fmla="*/ 2147483647 h 167"/>
                  <a:gd name="T8" fmla="*/ 1783614381 w 631"/>
                  <a:gd name="T9" fmla="*/ 2147483647 h 167"/>
                  <a:gd name="T10" fmla="*/ 1783614381 w 631"/>
                  <a:gd name="T11" fmla="*/ 2147483647 h 167"/>
                  <a:gd name="T12" fmla="*/ 1783614381 w 631"/>
                  <a:gd name="T13" fmla="*/ 2147483647 h 167"/>
                  <a:gd name="T14" fmla="*/ 1783614381 w 631"/>
                  <a:gd name="T15" fmla="*/ 2147483647 h 167"/>
                  <a:gd name="T16" fmla="*/ 1783614381 w 631"/>
                  <a:gd name="T17" fmla="*/ 2147483647 h 167"/>
                  <a:gd name="T18" fmla="*/ 1783614381 w 631"/>
                  <a:gd name="T19" fmla="*/ 2147483647 h 167"/>
                  <a:gd name="T20" fmla="*/ 1783614381 w 631"/>
                  <a:gd name="T21" fmla="*/ 2147483647 h 167"/>
                  <a:gd name="T22" fmla="*/ 1783614381 w 631"/>
                  <a:gd name="T23" fmla="*/ 2147483647 h 167"/>
                  <a:gd name="T24" fmla="*/ 1783614381 w 631"/>
                  <a:gd name="T25" fmla="*/ 2147483647 h 167"/>
                  <a:gd name="T26" fmla="*/ 1783614381 w 631"/>
                  <a:gd name="T27" fmla="*/ 2147483647 h 167"/>
                  <a:gd name="T28" fmla="*/ 1783614381 w 631"/>
                  <a:gd name="T29" fmla="*/ 2147483647 h 167"/>
                  <a:gd name="T30" fmla="*/ 1783614381 w 631"/>
                  <a:gd name="T31" fmla="*/ 2147483647 h 167"/>
                  <a:gd name="T32" fmla="*/ 1783614381 w 631"/>
                  <a:gd name="T33" fmla="*/ 2147483647 h 167"/>
                  <a:gd name="T34" fmla="*/ 1783614381 w 631"/>
                  <a:gd name="T35" fmla="*/ 2147483647 h 167"/>
                  <a:gd name="T36" fmla="*/ 1783614381 w 631"/>
                  <a:gd name="T37" fmla="*/ 2147483647 h 167"/>
                  <a:gd name="T38" fmla="*/ 1783614381 w 631"/>
                  <a:gd name="T39" fmla="*/ 2147483647 h 167"/>
                  <a:gd name="T40" fmla="*/ 1783614381 w 631"/>
                  <a:gd name="T41" fmla="*/ 2147483647 h 167"/>
                  <a:gd name="T42" fmla="*/ 1783614381 w 631"/>
                  <a:gd name="T43" fmla="*/ 2147483647 h 167"/>
                  <a:gd name="T44" fmla="*/ 1783614381 w 631"/>
                  <a:gd name="T45" fmla="*/ 2147483647 h 167"/>
                  <a:gd name="T46" fmla="*/ 1783614381 w 631"/>
                  <a:gd name="T47" fmla="*/ 2147483647 h 167"/>
                  <a:gd name="T48" fmla="*/ 1783614381 w 631"/>
                  <a:gd name="T49" fmla="*/ 2147483647 h 167"/>
                  <a:gd name="T50" fmla="*/ 1783614381 w 631"/>
                  <a:gd name="T51" fmla="*/ 2147483647 h 167"/>
                  <a:gd name="T52" fmla="*/ 1783614381 w 631"/>
                  <a:gd name="T53" fmla="*/ 0 h 167"/>
                  <a:gd name="T54" fmla="*/ 1783614381 w 631"/>
                  <a:gd name="T55" fmla="*/ 2147483647 h 167"/>
                  <a:gd name="T56" fmla="*/ 1783614381 w 631"/>
                  <a:gd name="T57" fmla="*/ 2147483647 h 167"/>
                  <a:gd name="T58" fmla="*/ 1783614381 w 631"/>
                  <a:gd name="T59" fmla="*/ 2147483647 h 167"/>
                  <a:gd name="T60" fmla="*/ 1783614381 w 631"/>
                  <a:gd name="T61" fmla="*/ 2147483647 h 167"/>
                  <a:gd name="T62" fmla="*/ 1783614381 w 631"/>
                  <a:gd name="T63" fmla="*/ 2147483647 h 167"/>
                  <a:gd name="T64" fmla="*/ 1783614381 w 631"/>
                  <a:gd name="T65" fmla="*/ 2147483647 h 167"/>
                  <a:gd name="T66" fmla="*/ 1783614381 w 631"/>
                  <a:gd name="T67" fmla="*/ 2147483647 h 167"/>
                  <a:gd name="T68" fmla="*/ 1783614381 w 631"/>
                  <a:gd name="T69" fmla="*/ 2147483647 h 167"/>
                  <a:gd name="T70" fmla="*/ 0 w 631"/>
                  <a:gd name="T71" fmla="*/ 2147483647 h 1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31" h="167">
                    <a:moveTo>
                      <a:pt x="0" y="32"/>
                    </a:moveTo>
                    <a:lnTo>
                      <a:pt x="61" y="44"/>
                    </a:lnTo>
                    <a:lnTo>
                      <a:pt x="109" y="57"/>
                    </a:lnTo>
                    <a:lnTo>
                      <a:pt x="155" y="66"/>
                    </a:lnTo>
                    <a:lnTo>
                      <a:pt x="183" y="99"/>
                    </a:lnTo>
                    <a:lnTo>
                      <a:pt x="189" y="128"/>
                    </a:lnTo>
                    <a:lnTo>
                      <a:pt x="193" y="154"/>
                    </a:lnTo>
                    <a:lnTo>
                      <a:pt x="249" y="157"/>
                    </a:lnTo>
                    <a:lnTo>
                      <a:pt x="273" y="129"/>
                    </a:lnTo>
                    <a:lnTo>
                      <a:pt x="289" y="133"/>
                    </a:lnTo>
                    <a:lnTo>
                      <a:pt x="302" y="150"/>
                    </a:lnTo>
                    <a:lnTo>
                      <a:pt x="341" y="157"/>
                    </a:lnTo>
                    <a:lnTo>
                      <a:pt x="366" y="166"/>
                    </a:lnTo>
                    <a:lnTo>
                      <a:pt x="411" y="145"/>
                    </a:lnTo>
                    <a:lnTo>
                      <a:pt x="453" y="142"/>
                    </a:lnTo>
                    <a:lnTo>
                      <a:pt x="488" y="117"/>
                    </a:lnTo>
                    <a:lnTo>
                      <a:pt x="516" y="107"/>
                    </a:lnTo>
                    <a:lnTo>
                      <a:pt x="550" y="124"/>
                    </a:lnTo>
                    <a:lnTo>
                      <a:pt x="604" y="128"/>
                    </a:lnTo>
                    <a:lnTo>
                      <a:pt x="630" y="119"/>
                    </a:lnTo>
                    <a:lnTo>
                      <a:pt x="613" y="100"/>
                    </a:lnTo>
                    <a:lnTo>
                      <a:pt x="568" y="87"/>
                    </a:lnTo>
                    <a:lnTo>
                      <a:pt x="551" y="54"/>
                    </a:lnTo>
                    <a:lnTo>
                      <a:pt x="526" y="44"/>
                    </a:lnTo>
                    <a:lnTo>
                      <a:pt x="463" y="36"/>
                    </a:lnTo>
                    <a:lnTo>
                      <a:pt x="428" y="8"/>
                    </a:lnTo>
                    <a:lnTo>
                      <a:pt x="399" y="0"/>
                    </a:lnTo>
                    <a:lnTo>
                      <a:pt x="345" y="2"/>
                    </a:lnTo>
                    <a:lnTo>
                      <a:pt x="308" y="25"/>
                    </a:lnTo>
                    <a:lnTo>
                      <a:pt x="268" y="29"/>
                    </a:lnTo>
                    <a:lnTo>
                      <a:pt x="218" y="11"/>
                    </a:lnTo>
                    <a:lnTo>
                      <a:pt x="162" y="2"/>
                    </a:lnTo>
                    <a:lnTo>
                      <a:pt x="95" y="11"/>
                    </a:lnTo>
                    <a:lnTo>
                      <a:pt x="46" y="12"/>
                    </a:lnTo>
                    <a:lnTo>
                      <a:pt x="12" y="19"/>
                    </a:lnTo>
                    <a:lnTo>
                      <a:pt x="0" y="32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" name="Freeform 88"/>
              <p:cNvSpPr>
                <a:spLocks/>
              </p:cNvSpPr>
              <p:nvPr/>
            </p:nvSpPr>
            <p:spPr bwMode="auto">
              <a:xfrm>
                <a:off x="3877" y="2493"/>
                <a:ext cx="229" cy="261"/>
              </a:xfrm>
              <a:custGeom>
                <a:avLst/>
                <a:gdLst>
                  <a:gd name="T0" fmla="*/ 1771016028 w 238"/>
                  <a:gd name="T1" fmla="*/ 2147483647 h 261"/>
                  <a:gd name="T2" fmla="*/ 1771016028 w 238"/>
                  <a:gd name="T3" fmla="*/ 2147483647 h 261"/>
                  <a:gd name="T4" fmla="*/ 1771016028 w 238"/>
                  <a:gd name="T5" fmla="*/ 2147483647 h 261"/>
                  <a:gd name="T6" fmla="*/ 1771016028 w 238"/>
                  <a:gd name="T7" fmla="*/ 2147483647 h 261"/>
                  <a:gd name="T8" fmla="*/ 1771016028 w 238"/>
                  <a:gd name="T9" fmla="*/ 2147483647 h 261"/>
                  <a:gd name="T10" fmla="*/ 1771016028 w 238"/>
                  <a:gd name="T11" fmla="*/ 2147483647 h 261"/>
                  <a:gd name="T12" fmla="*/ 1771016028 w 238"/>
                  <a:gd name="T13" fmla="*/ 2147483647 h 261"/>
                  <a:gd name="T14" fmla="*/ 1771016028 w 238"/>
                  <a:gd name="T15" fmla="*/ 2147483647 h 261"/>
                  <a:gd name="T16" fmla="*/ 1771016028 w 238"/>
                  <a:gd name="T17" fmla="*/ 2147483647 h 261"/>
                  <a:gd name="T18" fmla="*/ 1771016028 w 238"/>
                  <a:gd name="T19" fmla="*/ 2147483647 h 261"/>
                  <a:gd name="T20" fmla="*/ 1771016028 w 238"/>
                  <a:gd name="T21" fmla="*/ 2147483647 h 261"/>
                  <a:gd name="T22" fmla="*/ 1771016028 w 238"/>
                  <a:gd name="T23" fmla="*/ 2147483647 h 261"/>
                  <a:gd name="T24" fmla="*/ 1771016028 w 238"/>
                  <a:gd name="T25" fmla="*/ 2147483647 h 261"/>
                  <a:gd name="T26" fmla="*/ 0 w 238"/>
                  <a:gd name="T27" fmla="*/ 2147483647 h 261"/>
                  <a:gd name="T28" fmla="*/ 1771016028 w 238"/>
                  <a:gd name="T29" fmla="*/ 0 h 261"/>
                  <a:gd name="T30" fmla="*/ 1771016028 w 238"/>
                  <a:gd name="T31" fmla="*/ 2147483647 h 261"/>
                  <a:gd name="T32" fmla="*/ 1771016028 w 238"/>
                  <a:gd name="T33" fmla="*/ 2147483647 h 261"/>
                  <a:gd name="T34" fmla="*/ 1771016028 w 238"/>
                  <a:gd name="T35" fmla="*/ 2147483647 h 261"/>
                  <a:gd name="T36" fmla="*/ 1771016028 w 238"/>
                  <a:gd name="T37" fmla="*/ 2147483647 h 261"/>
                  <a:gd name="T38" fmla="*/ 1771016028 w 238"/>
                  <a:gd name="T39" fmla="*/ 2147483647 h 261"/>
                  <a:gd name="T40" fmla="*/ 1771016028 w 238"/>
                  <a:gd name="T41" fmla="*/ 2147483647 h 261"/>
                  <a:gd name="T42" fmla="*/ 1771016028 w 238"/>
                  <a:gd name="T43" fmla="*/ 2147483647 h 261"/>
                  <a:gd name="T44" fmla="*/ 1771016028 w 238"/>
                  <a:gd name="T45" fmla="*/ 2147483647 h 261"/>
                  <a:gd name="T46" fmla="*/ 1771016028 w 238"/>
                  <a:gd name="T47" fmla="*/ 2147483647 h 261"/>
                  <a:gd name="T48" fmla="*/ 1771016028 w 238"/>
                  <a:gd name="T49" fmla="*/ 2147483647 h 261"/>
                  <a:gd name="T50" fmla="*/ 1771016028 w 238"/>
                  <a:gd name="T51" fmla="*/ 2147483647 h 261"/>
                  <a:gd name="T52" fmla="*/ 1771016028 w 238"/>
                  <a:gd name="T53" fmla="*/ 2147483647 h 261"/>
                  <a:gd name="T54" fmla="*/ 1771016028 w 238"/>
                  <a:gd name="T55" fmla="*/ 2147483647 h 261"/>
                  <a:gd name="T56" fmla="*/ 1771016028 w 238"/>
                  <a:gd name="T57" fmla="*/ 2147483647 h 261"/>
                  <a:gd name="T58" fmla="*/ 1771016028 w 238"/>
                  <a:gd name="T59" fmla="*/ 2147483647 h 261"/>
                  <a:gd name="T60" fmla="*/ 1771016028 w 238"/>
                  <a:gd name="T61" fmla="*/ 2147483647 h 261"/>
                  <a:gd name="T62" fmla="*/ 1771016028 w 238"/>
                  <a:gd name="T63" fmla="*/ 2147483647 h 261"/>
                  <a:gd name="T64" fmla="*/ 1771016028 w 238"/>
                  <a:gd name="T65" fmla="*/ 2147483647 h 261"/>
                  <a:gd name="T66" fmla="*/ 1771016028 w 238"/>
                  <a:gd name="T67" fmla="*/ 2147483647 h 261"/>
                  <a:gd name="T68" fmla="*/ 1771016028 w 238"/>
                  <a:gd name="T69" fmla="*/ 2147483647 h 2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8" h="261">
                    <a:moveTo>
                      <a:pt x="127" y="260"/>
                    </a:moveTo>
                    <a:lnTo>
                      <a:pt x="113" y="246"/>
                    </a:lnTo>
                    <a:lnTo>
                      <a:pt x="110" y="211"/>
                    </a:lnTo>
                    <a:lnTo>
                      <a:pt x="95" y="185"/>
                    </a:lnTo>
                    <a:lnTo>
                      <a:pt x="95" y="163"/>
                    </a:lnTo>
                    <a:lnTo>
                      <a:pt x="99" y="148"/>
                    </a:lnTo>
                    <a:lnTo>
                      <a:pt x="86" y="125"/>
                    </a:lnTo>
                    <a:lnTo>
                      <a:pt x="70" y="107"/>
                    </a:lnTo>
                    <a:lnTo>
                      <a:pt x="64" y="88"/>
                    </a:lnTo>
                    <a:lnTo>
                      <a:pt x="61" y="75"/>
                    </a:lnTo>
                    <a:lnTo>
                      <a:pt x="42" y="62"/>
                    </a:lnTo>
                    <a:lnTo>
                      <a:pt x="32" y="46"/>
                    </a:lnTo>
                    <a:lnTo>
                      <a:pt x="19" y="27"/>
                    </a:lnTo>
                    <a:lnTo>
                      <a:pt x="0" y="15"/>
                    </a:lnTo>
                    <a:lnTo>
                      <a:pt x="32" y="0"/>
                    </a:lnTo>
                    <a:lnTo>
                      <a:pt x="57" y="2"/>
                    </a:lnTo>
                    <a:lnTo>
                      <a:pt x="72" y="5"/>
                    </a:lnTo>
                    <a:lnTo>
                      <a:pt x="113" y="34"/>
                    </a:lnTo>
                    <a:lnTo>
                      <a:pt x="123" y="40"/>
                    </a:lnTo>
                    <a:lnTo>
                      <a:pt x="152" y="46"/>
                    </a:lnTo>
                    <a:lnTo>
                      <a:pt x="171" y="71"/>
                    </a:lnTo>
                    <a:lnTo>
                      <a:pt x="162" y="90"/>
                    </a:lnTo>
                    <a:lnTo>
                      <a:pt x="173" y="116"/>
                    </a:lnTo>
                    <a:lnTo>
                      <a:pt x="201" y="134"/>
                    </a:lnTo>
                    <a:lnTo>
                      <a:pt x="213" y="150"/>
                    </a:lnTo>
                    <a:lnTo>
                      <a:pt x="229" y="156"/>
                    </a:lnTo>
                    <a:lnTo>
                      <a:pt x="237" y="157"/>
                    </a:lnTo>
                    <a:lnTo>
                      <a:pt x="225" y="166"/>
                    </a:lnTo>
                    <a:lnTo>
                      <a:pt x="196" y="166"/>
                    </a:lnTo>
                    <a:lnTo>
                      <a:pt x="171" y="163"/>
                    </a:lnTo>
                    <a:lnTo>
                      <a:pt x="158" y="169"/>
                    </a:lnTo>
                    <a:lnTo>
                      <a:pt x="162" y="197"/>
                    </a:lnTo>
                    <a:lnTo>
                      <a:pt x="158" y="219"/>
                    </a:lnTo>
                    <a:lnTo>
                      <a:pt x="133" y="246"/>
                    </a:lnTo>
                    <a:lnTo>
                      <a:pt x="127" y="26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07" name="Group 90"/>
              <p:cNvGrpSpPr>
                <a:grpSpLocks/>
              </p:cNvGrpSpPr>
              <p:nvPr/>
            </p:nvGrpSpPr>
            <p:grpSpPr bwMode="auto">
              <a:xfrm>
                <a:off x="3887" y="2911"/>
                <a:ext cx="1378" cy="702"/>
                <a:chOff x="3887" y="2970"/>
                <a:chExt cx="1379" cy="702"/>
              </a:xfrm>
              <a:grpFill/>
            </p:grpSpPr>
            <p:sp>
              <p:nvSpPr>
                <p:cNvPr id="252" name="Freeform 91"/>
                <p:cNvSpPr>
                  <a:spLocks/>
                </p:cNvSpPr>
                <p:nvPr/>
              </p:nvSpPr>
              <p:spPr bwMode="auto">
                <a:xfrm>
                  <a:off x="3887" y="3139"/>
                  <a:ext cx="202" cy="181"/>
                </a:xfrm>
                <a:custGeom>
                  <a:avLst/>
                  <a:gdLst>
                    <a:gd name="T0" fmla="*/ 17 w 210"/>
                    <a:gd name="T1" fmla="*/ 29 h 181"/>
                    <a:gd name="T2" fmla="*/ 14 w 210"/>
                    <a:gd name="T3" fmla="*/ 73 h 181"/>
                    <a:gd name="T4" fmla="*/ 0 w 210"/>
                    <a:gd name="T5" fmla="*/ 122 h 181"/>
                    <a:gd name="T6" fmla="*/ 7 w 210"/>
                    <a:gd name="T7" fmla="*/ 132 h 181"/>
                    <a:gd name="T8" fmla="*/ 22 w 210"/>
                    <a:gd name="T9" fmla="*/ 129 h 181"/>
                    <a:gd name="T10" fmla="*/ 13 w 210"/>
                    <a:gd name="T11" fmla="*/ 150 h 181"/>
                    <a:gd name="T12" fmla="*/ 13 w 210"/>
                    <a:gd name="T13" fmla="*/ 159 h 181"/>
                    <a:gd name="T14" fmla="*/ 13 w 210"/>
                    <a:gd name="T15" fmla="*/ 180 h 181"/>
                    <a:gd name="T16" fmla="*/ 26 w 210"/>
                    <a:gd name="T17" fmla="*/ 146 h 181"/>
                    <a:gd name="T18" fmla="*/ 34 w 210"/>
                    <a:gd name="T19" fmla="*/ 136 h 181"/>
                    <a:gd name="T20" fmla="*/ 49 w 210"/>
                    <a:gd name="T21" fmla="*/ 96 h 181"/>
                    <a:gd name="T22" fmla="*/ 66 w 210"/>
                    <a:gd name="T23" fmla="*/ 73 h 181"/>
                    <a:gd name="T24" fmla="*/ 93 w 210"/>
                    <a:gd name="T25" fmla="*/ 72 h 181"/>
                    <a:gd name="T26" fmla="*/ 100 w 210"/>
                    <a:gd name="T27" fmla="*/ 65 h 181"/>
                    <a:gd name="T28" fmla="*/ 99 w 210"/>
                    <a:gd name="T29" fmla="*/ 54 h 181"/>
                    <a:gd name="T30" fmla="*/ 85 w 210"/>
                    <a:gd name="T31" fmla="*/ 32 h 181"/>
                    <a:gd name="T32" fmla="*/ 79 w 210"/>
                    <a:gd name="T33" fmla="*/ 33 h 181"/>
                    <a:gd name="T34" fmla="*/ 78 w 210"/>
                    <a:gd name="T35" fmla="*/ 27 h 181"/>
                    <a:gd name="T36" fmla="*/ 69 w 210"/>
                    <a:gd name="T37" fmla="*/ 27 h 181"/>
                    <a:gd name="T38" fmla="*/ 59 w 210"/>
                    <a:gd name="T39" fmla="*/ 2 h 181"/>
                    <a:gd name="T40" fmla="*/ 47 w 210"/>
                    <a:gd name="T41" fmla="*/ 0 h 181"/>
                    <a:gd name="T42" fmla="*/ 36 w 210"/>
                    <a:gd name="T43" fmla="*/ 6 h 181"/>
                    <a:gd name="T44" fmla="*/ 27 w 210"/>
                    <a:gd name="T45" fmla="*/ 15 h 181"/>
                    <a:gd name="T46" fmla="*/ 17 w 210"/>
                    <a:gd name="T47" fmla="*/ 29 h 18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10" h="181">
                      <a:moveTo>
                        <a:pt x="36" y="29"/>
                      </a:moveTo>
                      <a:lnTo>
                        <a:pt x="33" y="73"/>
                      </a:lnTo>
                      <a:lnTo>
                        <a:pt x="0" y="122"/>
                      </a:lnTo>
                      <a:lnTo>
                        <a:pt x="7" y="132"/>
                      </a:lnTo>
                      <a:lnTo>
                        <a:pt x="44" y="129"/>
                      </a:lnTo>
                      <a:lnTo>
                        <a:pt x="26" y="150"/>
                      </a:lnTo>
                      <a:lnTo>
                        <a:pt x="19" y="159"/>
                      </a:lnTo>
                      <a:lnTo>
                        <a:pt x="22" y="180"/>
                      </a:lnTo>
                      <a:lnTo>
                        <a:pt x="51" y="146"/>
                      </a:lnTo>
                      <a:lnTo>
                        <a:pt x="70" y="136"/>
                      </a:lnTo>
                      <a:lnTo>
                        <a:pt x="102" y="96"/>
                      </a:lnTo>
                      <a:lnTo>
                        <a:pt x="138" y="73"/>
                      </a:lnTo>
                      <a:lnTo>
                        <a:pt x="194" y="72"/>
                      </a:lnTo>
                      <a:lnTo>
                        <a:pt x="209" y="65"/>
                      </a:lnTo>
                      <a:lnTo>
                        <a:pt x="207" y="54"/>
                      </a:lnTo>
                      <a:lnTo>
                        <a:pt x="179" y="32"/>
                      </a:lnTo>
                      <a:lnTo>
                        <a:pt x="165" y="33"/>
                      </a:lnTo>
                      <a:lnTo>
                        <a:pt x="161" y="27"/>
                      </a:lnTo>
                      <a:lnTo>
                        <a:pt x="145" y="27"/>
                      </a:lnTo>
                      <a:lnTo>
                        <a:pt x="123" y="2"/>
                      </a:lnTo>
                      <a:lnTo>
                        <a:pt x="98" y="0"/>
                      </a:lnTo>
                      <a:lnTo>
                        <a:pt x="74" y="6"/>
                      </a:lnTo>
                      <a:lnTo>
                        <a:pt x="54" y="15"/>
                      </a:lnTo>
                      <a:lnTo>
                        <a:pt x="36" y="29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3" name="Freeform 92"/>
                <p:cNvSpPr>
                  <a:spLocks/>
                </p:cNvSpPr>
                <p:nvPr/>
              </p:nvSpPr>
              <p:spPr bwMode="auto">
                <a:xfrm>
                  <a:off x="3918" y="2970"/>
                  <a:ext cx="1348" cy="702"/>
                </a:xfrm>
                <a:custGeom>
                  <a:avLst/>
                  <a:gdLst>
                    <a:gd name="T0" fmla="*/ 112 w 1400"/>
                    <a:gd name="T1" fmla="*/ 265 h 702"/>
                    <a:gd name="T2" fmla="*/ 94 w 1400"/>
                    <a:gd name="T3" fmla="*/ 243 h 702"/>
                    <a:gd name="T4" fmla="*/ 144 w 1400"/>
                    <a:gd name="T5" fmla="*/ 207 h 702"/>
                    <a:gd name="T6" fmla="*/ 176 w 1400"/>
                    <a:gd name="T7" fmla="*/ 177 h 702"/>
                    <a:gd name="T8" fmla="*/ 214 w 1400"/>
                    <a:gd name="T9" fmla="*/ 114 h 702"/>
                    <a:gd name="T10" fmla="*/ 276 w 1400"/>
                    <a:gd name="T11" fmla="*/ 85 h 702"/>
                    <a:gd name="T12" fmla="*/ 298 w 1400"/>
                    <a:gd name="T13" fmla="*/ 111 h 702"/>
                    <a:gd name="T14" fmla="*/ 326 w 1400"/>
                    <a:gd name="T15" fmla="*/ 123 h 702"/>
                    <a:gd name="T16" fmla="*/ 347 w 1400"/>
                    <a:gd name="T17" fmla="*/ 118 h 702"/>
                    <a:gd name="T18" fmla="*/ 419 w 1400"/>
                    <a:gd name="T19" fmla="*/ 125 h 702"/>
                    <a:gd name="T20" fmla="*/ 443 w 1400"/>
                    <a:gd name="T21" fmla="*/ 97 h 702"/>
                    <a:gd name="T22" fmla="*/ 479 w 1400"/>
                    <a:gd name="T23" fmla="*/ 81 h 702"/>
                    <a:gd name="T24" fmla="*/ 501 w 1400"/>
                    <a:gd name="T25" fmla="*/ 26 h 702"/>
                    <a:gd name="T26" fmla="*/ 533 w 1400"/>
                    <a:gd name="T27" fmla="*/ 26 h 702"/>
                    <a:gd name="T28" fmla="*/ 555 w 1400"/>
                    <a:gd name="T29" fmla="*/ 4 h 702"/>
                    <a:gd name="T30" fmla="*/ 591 w 1400"/>
                    <a:gd name="T31" fmla="*/ 89 h 702"/>
                    <a:gd name="T32" fmla="*/ 629 w 1400"/>
                    <a:gd name="T33" fmla="*/ 177 h 702"/>
                    <a:gd name="T34" fmla="*/ 652 w 1400"/>
                    <a:gd name="T35" fmla="*/ 239 h 702"/>
                    <a:gd name="T36" fmla="*/ 668 w 1400"/>
                    <a:gd name="T37" fmla="*/ 296 h 702"/>
                    <a:gd name="T38" fmla="*/ 683 w 1400"/>
                    <a:gd name="T39" fmla="*/ 359 h 702"/>
                    <a:gd name="T40" fmla="*/ 647 w 1400"/>
                    <a:gd name="T41" fmla="*/ 379 h 702"/>
                    <a:gd name="T42" fmla="*/ 629 w 1400"/>
                    <a:gd name="T43" fmla="*/ 383 h 702"/>
                    <a:gd name="T44" fmla="*/ 608 w 1400"/>
                    <a:gd name="T45" fmla="*/ 374 h 702"/>
                    <a:gd name="T46" fmla="*/ 588 w 1400"/>
                    <a:gd name="T47" fmla="*/ 402 h 702"/>
                    <a:gd name="T48" fmla="*/ 561 w 1400"/>
                    <a:gd name="T49" fmla="*/ 414 h 702"/>
                    <a:gd name="T50" fmla="*/ 543 w 1400"/>
                    <a:gd name="T51" fmla="*/ 453 h 702"/>
                    <a:gd name="T52" fmla="*/ 501 w 1400"/>
                    <a:gd name="T53" fmla="*/ 499 h 702"/>
                    <a:gd name="T54" fmla="*/ 469 w 1400"/>
                    <a:gd name="T55" fmla="*/ 514 h 702"/>
                    <a:gd name="T56" fmla="*/ 447 w 1400"/>
                    <a:gd name="T57" fmla="*/ 514 h 702"/>
                    <a:gd name="T58" fmla="*/ 397 w 1400"/>
                    <a:gd name="T59" fmla="*/ 521 h 702"/>
                    <a:gd name="T60" fmla="*/ 376 w 1400"/>
                    <a:gd name="T61" fmla="*/ 615 h 702"/>
                    <a:gd name="T62" fmla="*/ 357 w 1400"/>
                    <a:gd name="T63" fmla="*/ 584 h 702"/>
                    <a:gd name="T64" fmla="*/ 360 w 1400"/>
                    <a:gd name="T65" fmla="*/ 545 h 702"/>
                    <a:gd name="T66" fmla="*/ 337 w 1400"/>
                    <a:gd name="T67" fmla="*/ 584 h 702"/>
                    <a:gd name="T68" fmla="*/ 294 w 1400"/>
                    <a:gd name="T69" fmla="*/ 619 h 702"/>
                    <a:gd name="T70" fmla="*/ 262 w 1400"/>
                    <a:gd name="T71" fmla="*/ 654 h 702"/>
                    <a:gd name="T72" fmla="*/ 199 w 1400"/>
                    <a:gd name="T73" fmla="*/ 624 h 702"/>
                    <a:gd name="T74" fmla="*/ 166 w 1400"/>
                    <a:gd name="T75" fmla="*/ 631 h 702"/>
                    <a:gd name="T76" fmla="*/ 151 w 1400"/>
                    <a:gd name="T77" fmla="*/ 674 h 702"/>
                    <a:gd name="T78" fmla="*/ 128 w 1400"/>
                    <a:gd name="T79" fmla="*/ 701 h 702"/>
                    <a:gd name="T80" fmla="*/ 112 w 1400"/>
                    <a:gd name="T81" fmla="*/ 667 h 702"/>
                    <a:gd name="T82" fmla="*/ 87 w 1400"/>
                    <a:gd name="T83" fmla="*/ 639 h 702"/>
                    <a:gd name="T84" fmla="*/ 68 w 1400"/>
                    <a:gd name="T85" fmla="*/ 615 h 702"/>
                    <a:gd name="T86" fmla="*/ 52 w 1400"/>
                    <a:gd name="T87" fmla="*/ 612 h 702"/>
                    <a:gd name="T88" fmla="*/ 37 w 1400"/>
                    <a:gd name="T89" fmla="*/ 576 h 702"/>
                    <a:gd name="T90" fmla="*/ 33 w 1400"/>
                    <a:gd name="T91" fmla="*/ 541 h 702"/>
                    <a:gd name="T92" fmla="*/ 16 w 1400"/>
                    <a:gd name="T93" fmla="*/ 495 h 702"/>
                    <a:gd name="T94" fmla="*/ 26 w 1400"/>
                    <a:gd name="T95" fmla="*/ 468 h 702"/>
                    <a:gd name="T96" fmla="*/ 13 w 1400"/>
                    <a:gd name="T97" fmla="*/ 416 h 702"/>
                    <a:gd name="T98" fmla="*/ 0 w 1400"/>
                    <a:gd name="T99" fmla="*/ 398 h 702"/>
                    <a:gd name="T100" fmla="*/ 16 w 1400"/>
                    <a:gd name="T101" fmla="*/ 312 h 702"/>
                    <a:gd name="T102" fmla="*/ 43 w 1400"/>
                    <a:gd name="T103" fmla="*/ 320 h 702"/>
                    <a:gd name="T104" fmla="*/ 76 w 1400"/>
                    <a:gd name="T105" fmla="*/ 300 h 70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400" h="702">
                      <a:moveTo>
                        <a:pt x="186" y="296"/>
                      </a:moveTo>
                      <a:lnTo>
                        <a:pt x="190" y="270"/>
                      </a:lnTo>
                      <a:lnTo>
                        <a:pt x="229" y="265"/>
                      </a:lnTo>
                      <a:lnTo>
                        <a:pt x="240" y="265"/>
                      </a:lnTo>
                      <a:lnTo>
                        <a:pt x="221" y="250"/>
                      </a:lnTo>
                      <a:lnTo>
                        <a:pt x="194" y="243"/>
                      </a:lnTo>
                      <a:lnTo>
                        <a:pt x="194" y="228"/>
                      </a:lnTo>
                      <a:lnTo>
                        <a:pt x="250" y="211"/>
                      </a:lnTo>
                      <a:lnTo>
                        <a:pt x="296" y="207"/>
                      </a:lnTo>
                      <a:lnTo>
                        <a:pt x="329" y="191"/>
                      </a:lnTo>
                      <a:lnTo>
                        <a:pt x="348" y="200"/>
                      </a:lnTo>
                      <a:lnTo>
                        <a:pt x="362" y="177"/>
                      </a:lnTo>
                      <a:lnTo>
                        <a:pt x="399" y="145"/>
                      </a:lnTo>
                      <a:lnTo>
                        <a:pt x="421" y="125"/>
                      </a:lnTo>
                      <a:lnTo>
                        <a:pt x="441" y="114"/>
                      </a:lnTo>
                      <a:lnTo>
                        <a:pt x="476" y="114"/>
                      </a:lnTo>
                      <a:lnTo>
                        <a:pt x="511" y="103"/>
                      </a:lnTo>
                      <a:lnTo>
                        <a:pt x="565" y="85"/>
                      </a:lnTo>
                      <a:lnTo>
                        <a:pt x="576" y="85"/>
                      </a:lnTo>
                      <a:lnTo>
                        <a:pt x="593" y="100"/>
                      </a:lnTo>
                      <a:lnTo>
                        <a:pt x="609" y="111"/>
                      </a:lnTo>
                      <a:lnTo>
                        <a:pt x="631" y="100"/>
                      </a:lnTo>
                      <a:lnTo>
                        <a:pt x="655" y="111"/>
                      </a:lnTo>
                      <a:lnTo>
                        <a:pt x="670" y="123"/>
                      </a:lnTo>
                      <a:lnTo>
                        <a:pt x="690" y="125"/>
                      </a:lnTo>
                      <a:lnTo>
                        <a:pt x="703" y="134"/>
                      </a:lnTo>
                      <a:lnTo>
                        <a:pt x="714" y="118"/>
                      </a:lnTo>
                      <a:lnTo>
                        <a:pt x="749" y="130"/>
                      </a:lnTo>
                      <a:lnTo>
                        <a:pt x="808" y="134"/>
                      </a:lnTo>
                      <a:lnTo>
                        <a:pt x="858" y="125"/>
                      </a:lnTo>
                      <a:lnTo>
                        <a:pt x="880" y="114"/>
                      </a:lnTo>
                      <a:lnTo>
                        <a:pt x="892" y="107"/>
                      </a:lnTo>
                      <a:lnTo>
                        <a:pt x="908" y="97"/>
                      </a:lnTo>
                      <a:lnTo>
                        <a:pt x="935" y="103"/>
                      </a:lnTo>
                      <a:lnTo>
                        <a:pt x="959" y="100"/>
                      </a:lnTo>
                      <a:lnTo>
                        <a:pt x="983" y="81"/>
                      </a:lnTo>
                      <a:lnTo>
                        <a:pt x="1018" y="58"/>
                      </a:lnTo>
                      <a:lnTo>
                        <a:pt x="1022" y="43"/>
                      </a:lnTo>
                      <a:lnTo>
                        <a:pt x="1025" y="26"/>
                      </a:lnTo>
                      <a:lnTo>
                        <a:pt x="1044" y="22"/>
                      </a:lnTo>
                      <a:lnTo>
                        <a:pt x="1064" y="26"/>
                      </a:lnTo>
                      <a:lnTo>
                        <a:pt x="1095" y="26"/>
                      </a:lnTo>
                      <a:lnTo>
                        <a:pt x="1107" y="15"/>
                      </a:lnTo>
                      <a:lnTo>
                        <a:pt x="1123" y="0"/>
                      </a:lnTo>
                      <a:lnTo>
                        <a:pt x="1138" y="4"/>
                      </a:lnTo>
                      <a:lnTo>
                        <a:pt x="1145" y="19"/>
                      </a:lnTo>
                      <a:lnTo>
                        <a:pt x="1188" y="26"/>
                      </a:lnTo>
                      <a:lnTo>
                        <a:pt x="1216" y="89"/>
                      </a:lnTo>
                      <a:lnTo>
                        <a:pt x="1300" y="93"/>
                      </a:lnTo>
                      <a:lnTo>
                        <a:pt x="1328" y="125"/>
                      </a:lnTo>
                      <a:lnTo>
                        <a:pt x="1289" y="177"/>
                      </a:lnTo>
                      <a:lnTo>
                        <a:pt x="1309" y="191"/>
                      </a:lnTo>
                      <a:lnTo>
                        <a:pt x="1305" y="228"/>
                      </a:lnTo>
                      <a:lnTo>
                        <a:pt x="1337" y="239"/>
                      </a:lnTo>
                      <a:lnTo>
                        <a:pt x="1321" y="289"/>
                      </a:lnTo>
                      <a:lnTo>
                        <a:pt x="1344" y="289"/>
                      </a:lnTo>
                      <a:lnTo>
                        <a:pt x="1372" y="296"/>
                      </a:lnTo>
                      <a:lnTo>
                        <a:pt x="1368" y="312"/>
                      </a:lnTo>
                      <a:lnTo>
                        <a:pt x="1376" y="337"/>
                      </a:lnTo>
                      <a:lnTo>
                        <a:pt x="1399" y="359"/>
                      </a:lnTo>
                      <a:lnTo>
                        <a:pt x="1383" y="366"/>
                      </a:lnTo>
                      <a:lnTo>
                        <a:pt x="1363" y="370"/>
                      </a:lnTo>
                      <a:lnTo>
                        <a:pt x="1326" y="379"/>
                      </a:lnTo>
                      <a:lnTo>
                        <a:pt x="1309" y="387"/>
                      </a:lnTo>
                      <a:lnTo>
                        <a:pt x="1289" y="370"/>
                      </a:lnTo>
                      <a:lnTo>
                        <a:pt x="1289" y="383"/>
                      </a:lnTo>
                      <a:lnTo>
                        <a:pt x="1278" y="390"/>
                      </a:lnTo>
                      <a:lnTo>
                        <a:pt x="1258" y="394"/>
                      </a:lnTo>
                      <a:lnTo>
                        <a:pt x="1243" y="374"/>
                      </a:lnTo>
                      <a:lnTo>
                        <a:pt x="1221" y="387"/>
                      </a:lnTo>
                      <a:lnTo>
                        <a:pt x="1228" y="402"/>
                      </a:lnTo>
                      <a:lnTo>
                        <a:pt x="1208" y="402"/>
                      </a:lnTo>
                      <a:lnTo>
                        <a:pt x="1177" y="402"/>
                      </a:lnTo>
                      <a:lnTo>
                        <a:pt x="1166" y="416"/>
                      </a:lnTo>
                      <a:lnTo>
                        <a:pt x="1149" y="414"/>
                      </a:lnTo>
                      <a:lnTo>
                        <a:pt x="1134" y="416"/>
                      </a:lnTo>
                      <a:lnTo>
                        <a:pt x="1134" y="428"/>
                      </a:lnTo>
                      <a:lnTo>
                        <a:pt x="1111" y="453"/>
                      </a:lnTo>
                      <a:lnTo>
                        <a:pt x="1079" y="479"/>
                      </a:lnTo>
                      <a:lnTo>
                        <a:pt x="1029" y="482"/>
                      </a:lnTo>
                      <a:lnTo>
                        <a:pt x="1025" y="499"/>
                      </a:lnTo>
                      <a:lnTo>
                        <a:pt x="1022" y="507"/>
                      </a:lnTo>
                      <a:lnTo>
                        <a:pt x="994" y="507"/>
                      </a:lnTo>
                      <a:lnTo>
                        <a:pt x="967" y="514"/>
                      </a:lnTo>
                      <a:lnTo>
                        <a:pt x="942" y="507"/>
                      </a:lnTo>
                      <a:lnTo>
                        <a:pt x="931" y="499"/>
                      </a:lnTo>
                      <a:lnTo>
                        <a:pt x="917" y="514"/>
                      </a:lnTo>
                      <a:lnTo>
                        <a:pt x="880" y="530"/>
                      </a:lnTo>
                      <a:lnTo>
                        <a:pt x="837" y="530"/>
                      </a:lnTo>
                      <a:lnTo>
                        <a:pt x="815" y="521"/>
                      </a:lnTo>
                      <a:lnTo>
                        <a:pt x="795" y="541"/>
                      </a:lnTo>
                      <a:lnTo>
                        <a:pt x="799" y="573"/>
                      </a:lnTo>
                      <a:lnTo>
                        <a:pt x="775" y="615"/>
                      </a:lnTo>
                      <a:lnTo>
                        <a:pt x="757" y="624"/>
                      </a:lnTo>
                      <a:lnTo>
                        <a:pt x="740" y="596"/>
                      </a:lnTo>
                      <a:lnTo>
                        <a:pt x="732" y="584"/>
                      </a:lnTo>
                      <a:lnTo>
                        <a:pt x="740" y="565"/>
                      </a:lnTo>
                      <a:lnTo>
                        <a:pt x="749" y="554"/>
                      </a:lnTo>
                      <a:lnTo>
                        <a:pt x="740" y="545"/>
                      </a:lnTo>
                      <a:lnTo>
                        <a:pt x="729" y="545"/>
                      </a:lnTo>
                      <a:lnTo>
                        <a:pt x="718" y="565"/>
                      </a:lnTo>
                      <a:lnTo>
                        <a:pt x="694" y="584"/>
                      </a:lnTo>
                      <a:lnTo>
                        <a:pt x="670" y="576"/>
                      </a:lnTo>
                      <a:lnTo>
                        <a:pt x="639" y="573"/>
                      </a:lnTo>
                      <a:lnTo>
                        <a:pt x="604" y="619"/>
                      </a:lnTo>
                      <a:lnTo>
                        <a:pt x="593" y="628"/>
                      </a:lnTo>
                      <a:lnTo>
                        <a:pt x="589" y="639"/>
                      </a:lnTo>
                      <a:lnTo>
                        <a:pt x="539" y="654"/>
                      </a:lnTo>
                      <a:lnTo>
                        <a:pt x="526" y="654"/>
                      </a:lnTo>
                      <a:lnTo>
                        <a:pt x="438" y="628"/>
                      </a:lnTo>
                      <a:lnTo>
                        <a:pt x="410" y="624"/>
                      </a:lnTo>
                      <a:lnTo>
                        <a:pt x="379" y="615"/>
                      </a:lnTo>
                      <a:lnTo>
                        <a:pt x="348" y="612"/>
                      </a:lnTo>
                      <a:lnTo>
                        <a:pt x="340" y="631"/>
                      </a:lnTo>
                      <a:lnTo>
                        <a:pt x="336" y="659"/>
                      </a:lnTo>
                      <a:lnTo>
                        <a:pt x="333" y="667"/>
                      </a:lnTo>
                      <a:lnTo>
                        <a:pt x="308" y="674"/>
                      </a:lnTo>
                      <a:lnTo>
                        <a:pt x="305" y="674"/>
                      </a:lnTo>
                      <a:lnTo>
                        <a:pt x="278" y="701"/>
                      </a:lnTo>
                      <a:lnTo>
                        <a:pt x="261" y="701"/>
                      </a:lnTo>
                      <a:lnTo>
                        <a:pt x="254" y="681"/>
                      </a:lnTo>
                      <a:lnTo>
                        <a:pt x="243" y="678"/>
                      </a:lnTo>
                      <a:lnTo>
                        <a:pt x="229" y="667"/>
                      </a:lnTo>
                      <a:lnTo>
                        <a:pt x="225" y="650"/>
                      </a:lnTo>
                      <a:lnTo>
                        <a:pt x="194" y="646"/>
                      </a:lnTo>
                      <a:lnTo>
                        <a:pt x="177" y="639"/>
                      </a:lnTo>
                      <a:lnTo>
                        <a:pt x="175" y="631"/>
                      </a:lnTo>
                      <a:lnTo>
                        <a:pt x="155" y="631"/>
                      </a:lnTo>
                      <a:lnTo>
                        <a:pt x="140" y="615"/>
                      </a:lnTo>
                      <a:lnTo>
                        <a:pt x="135" y="608"/>
                      </a:lnTo>
                      <a:lnTo>
                        <a:pt x="120" y="615"/>
                      </a:lnTo>
                      <a:lnTo>
                        <a:pt x="105" y="612"/>
                      </a:lnTo>
                      <a:lnTo>
                        <a:pt x="98" y="608"/>
                      </a:lnTo>
                      <a:lnTo>
                        <a:pt x="100" y="591"/>
                      </a:lnTo>
                      <a:lnTo>
                        <a:pt x="77" y="576"/>
                      </a:lnTo>
                      <a:lnTo>
                        <a:pt x="81" y="565"/>
                      </a:lnTo>
                      <a:lnTo>
                        <a:pt x="89" y="558"/>
                      </a:lnTo>
                      <a:lnTo>
                        <a:pt x="65" y="541"/>
                      </a:lnTo>
                      <a:lnTo>
                        <a:pt x="7" y="519"/>
                      </a:lnTo>
                      <a:lnTo>
                        <a:pt x="15" y="495"/>
                      </a:lnTo>
                      <a:lnTo>
                        <a:pt x="35" y="495"/>
                      </a:lnTo>
                      <a:lnTo>
                        <a:pt x="43" y="510"/>
                      </a:lnTo>
                      <a:lnTo>
                        <a:pt x="39" y="486"/>
                      </a:lnTo>
                      <a:lnTo>
                        <a:pt x="50" y="468"/>
                      </a:lnTo>
                      <a:lnTo>
                        <a:pt x="58" y="449"/>
                      </a:lnTo>
                      <a:lnTo>
                        <a:pt x="39" y="432"/>
                      </a:lnTo>
                      <a:lnTo>
                        <a:pt x="22" y="416"/>
                      </a:lnTo>
                      <a:lnTo>
                        <a:pt x="22" y="402"/>
                      </a:lnTo>
                      <a:lnTo>
                        <a:pt x="7" y="402"/>
                      </a:lnTo>
                      <a:lnTo>
                        <a:pt x="0" y="398"/>
                      </a:lnTo>
                      <a:lnTo>
                        <a:pt x="4" y="362"/>
                      </a:lnTo>
                      <a:lnTo>
                        <a:pt x="30" y="312"/>
                      </a:lnTo>
                      <a:lnTo>
                        <a:pt x="35" y="312"/>
                      </a:lnTo>
                      <a:lnTo>
                        <a:pt x="58" y="312"/>
                      </a:lnTo>
                      <a:lnTo>
                        <a:pt x="77" y="320"/>
                      </a:lnTo>
                      <a:lnTo>
                        <a:pt x="89" y="320"/>
                      </a:lnTo>
                      <a:lnTo>
                        <a:pt x="89" y="305"/>
                      </a:lnTo>
                      <a:lnTo>
                        <a:pt x="112" y="300"/>
                      </a:lnTo>
                      <a:lnTo>
                        <a:pt x="155" y="300"/>
                      </a:lnTo>
                      <a:lnTo>
                        <a:pt x="186" y="296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08" name="Freeform 93"/>
              <p:cNvSpPr>
                <a:spLocks/>
              </p:cNvSpPr>
              <p:nvPr/>
            </p:nvSpPr>
            <p:spPr bwMode="auto">
              <a:xfrm>
                <a:off x="4379" y="3622"/>
                <a:ext cx="176" cy="105"/>
              </a:xfrm>
              <a:custGeom>
                <a:avLst/>
                <a:gdLst>
                  <a:gd name="T0" fmla="*/ 1719507559 w 184"/>
                  <a:gd name="T1" fmla="*/ 0 h 105"/>
                  <a:gd name="T2" fmla="*/ 1719507559 w 184"/>
                  <a:gd name="T3" fmla="*/ 2147483647 h 105"/>
                  <a:gd name="T4" fmla="*/ 1719507559 w 184"/>
                  <a:gd name="T5" fmla="*/ 2147483647 h 105"/>
                  <a:gd name="T6" fmla="*/ 1719507559 w 184"/>
                  <a:gd name="T7" fmla="*/ 2147483647 h 105"/>
                  <a:gd name="T8" fmla="*/ 1719507559 w 184"/>
                  <a:gd name="T9" fmla="*/ 2147483647 h 105"/>
                  <a:gd name="T10" fmla="*/ 1719507559 w 184"/>
                  <a:gd name="T11" fmla="*/ 2147483647 h 105"/>
                  <a:gd name="T12" fmla="*/ 1719507559 w 184"/>
                  <a:gd name="T13" fmla="*/ 2147483647 h 105"/>
                  <a:gd name="T14" fmla="*/ 1719507559 w 184"/>
                  <a:gd name="T15" fmla="*/ 2147483647 h 105"/>
                  <a:gd name="T16" fmla="*/ 1719507559 w 184"/>
                  <a:gd name="T17" fmla="*/ 2147483647 h 105"/>
                  <a:gd name="T18" fmla="*/ 0 w 184"/>
                  <a:gd name="T19" fmla="*/ 2147483647 h 105"/>
                  <a:gd name="T20" fmla="*/ 0 w 184"/>
                  <a:gd name="T21" fmla="*/ 2147483647 h 105"/>
                  <a:gd name="T22" fmla="*/ 0 w 184"/>
                  <a:gd name="T23" fmla="*/ 2147483647 h 105"/>
                  <a:gd name="T24" fmla="*/ 1719507559 w 184"/>
                  <a:gd name="T25" fmla="*/ 2147483647 h 105"/>
                  <a:gd name="T26" fmla="*/ 1719507559 w 184"/>
                  <a:gd name="T27" fmla="*/ 2147483647 h 105"/>
                  <a:gd name="T28" fmla="*/ 1719507559 w 184"/>
                  <a:gd name="T29" fmla="*/ 2147483647 h 105"/>
                  <a:gd name="T30" fmla="*/ 1719507559 w 184"/>
                  <a:gd name="T31" fmla="*/ 2147483647 h 105"/>
                  <a:gd name="T32" fmla="*/ 1719507559 w 184"/>
                  <a:gd name="T33" fmla="*/ 2147483647 h 105"/>
                  <a:gd name="T34" fmla="*/ 1719507559 w 184"/>
                  <a:gd name="T35" fmla="*/ 2147483647 h 105"/>
                  <a:gd name="T36" fmla="*/ 1719507559 w 184"/>
                  <a:gd name="T37" fmla="*/ 2147483647 h 105"/>
                  <a:gd name="T38" fmla="*/ 1719507559 w 184"/>
                  <a:gd name="T39" fmla="*/ 2147483647 h 105"/>
                  <a:gd name="T40" fmla="*/ 1719507559 w 184"/>
                  <a:gd name="T41" fmla="*/ 2147483647 h 105"/>
                  <a:gd name="T42" fmla="*/ 1719507559 w 184"/>
                  <a:gd name="T43" fmla="*/ 2147483647 h 105"/>
                  <a:gd name="T44" fmla="*/ 1719507559 w 184"/>
                  <a:gd name="T45" fmla="*/ 2147483647 h 105"/>
                  <a:gd name="T46" fmla="*/ 1719507559 w 184"/>
                  <a:gd name="T47" fmla="*/ 2147483647 h 105"/>
                  <a:gd name="T48" fmla="*/ 1719507559 w 184"/>
                  <a:gd name="T49" fmla="*/ 2147483647 h 105"/>
                  <a:gd name="T50" fmla="*/ 1719507559 w 184"/>
                  <a:gd name="T51" fmla="*/ 2147483647 h 105"/>
                  <a:gd name="T52" fmla="*/ 1719507559 w 184"/>
                  <a:gd name="T53" fmla="*/ 2147483647 h 105"/>
                  <a:gd name="T54" fmla="*/ 1719507559 w 184"/>
                  <a:gd name="T55" fmla="*/ 0 h 105"/>
                  <a:gd name="T56" fmla="*/ 1719507559 w 184"/>
                  <a:gd name="T57" fmla="*/ 0 h 10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84" h="105">
                    <a:moveTo>
                      <a:pt x="175" y="0"/>
                    </a:moveTo>
                    <a:lnTo>
                      <a:pt x="159" y="6"/>
                    </a:lnTo>
                    <a:lnTo>
                      <a:pt x="135" y="6"/>
                    </a:lnTo>
                    <a:lnTo>
                      <a:pt x="119" y="19"/>
                    </a:lnTo>
                    <a:lnTo>
                      <a:pt x="96" y="26"/>
                    </a:lnTo>
                    <a:lnTo>
                      <a:pt x="56" y="26"/>
                    </a:lnTo>
                    <a:lnTo>
                      <a:pt x="48" y="32"/>
                    </a:lnTo>
                    <a:lnTo>
                      <a:pt x="56" y="39"/>
                    </a:lnTo>
                    <a:lnTo>
                      <a:pt x="24" y="52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8"/>
                    </a:lnTo>
                    <a:lnTo>
                      <a:pt x="8" y="97"/>
                    </a:lnTo>
                    <a:lnTo>
                      <a:pt x="16" y="104"/>
                    </a:lnTo>
                    <a:lnTo>
                      <a:pt x="48" y="104"/>
                    </a:lnTo>
                    <a:lnTo>
                      <a:pt x="80" y="97"/>
                    </a:lnTo>
                    <a:lnTo>
                      <a:pt x="96" y="91"/>
                    </a:lnTo>
                    <a:lnTo>
                      <a:pt x="104" y="78"/>
                    </a:lnTo>
                    <a:lnTo>
                      <a:pt x="119" y="65"/>
                    </a:lnTo>
                    <a:lnTo>
                      <a:pt x="127" y="58"/>
                    </a:lnTo>
                    <a:lnTo>
                      <a:pt x="135" y="45"/>
                    </a:lnTo>
                    <a:lnTo>
                      <a:pt x="143" y="39"/>
                    </a:lnTo>
                    <a:lnTo>
                      <a:pt x="151" y="26"/>
                    </a:lnTo>
                    <a:lnTo>
                      <a:pt x="159" y="13"/>
                    </a:lnTo>
                    <a:lnTo>
                      <a:pt x="167" y="13"/>
                    </a:lnTo>
                    <a:lnTo>
                      <a:pt x="167" y="6"/>
                    </a:lnTo>
                    <a:lnTo>
                      <a:pt x="175" y="6"/>
                    </a:lnTo>
                    <a:lnTo>
                      <a:pt x="183" y="0"/>
                    </a:lnTo>
                    <a:lnTo>
                      <a:pt x="175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" name="Freeform 94"/>
              <p:cNvSpPr>
                <a:spLocks/>
              </p:cNvSpPr>
              <p:nvPr/>
            </p:nvSpPr>
            <p:spPr bwMode="auto">
              <a:xfrm>
                <a:off x="5063" y="2914"/>
                <a:ext cx="256" cy="161"/>
              </a:xfrm>
              <a:custGeom>
                <a:avLst/>
                <a:gdLst>
                  <a:gd name="T0" fmla="*/ 0 w 256"/>
                  <a:gd name="T1" fmla="*/ 2147483647 h 161"/>
                  <a:gd name="T2" fmla="*/ 2147483647 w 256"/>
                  <a:gd name="T3" fmla="*/ 2147483647 h 161"/>
                  <a:gd name="T4" fmla="*/ 2147483647 w 256"/>
                  <a:gd name="T5" fmla="*/ 2147483647 h 161"/>
                  <a:gd name="T6" fmla="*/ 2147483647 w 256"/>
                  <a:gd name="T7" fmla="*/ 2147483647 h 161"/>
                  <a:gd name="T8" fmla="*/ 2147483647 w 256"/>
                  <a:gd name="T9" fmla="*/ 2147483647 h 161"/>
                  <a:gd name="T10" fmla="*/ 2147483647 w 256"/>
                  <a:gd name="T11" fmla="*/ 2147483647 h 161"/>
                  <a:gd name="T12" fmla="*/ 2147483647 w 256"/>
                  <a:gd name="T13" fmla="*/ 2147483647 h 161"/>
                  <a:gd name="T14" fmla="*/ 2147483647 w 256"/>
                  <a:gd name="T15" fmla="*/ 2147483647 h 161"/>
                  <a:gd name="T16" fmla="*/ 2147483647 w 256"/>
                  <a:gd name="T17" fmla="*/ 2147483647 h 161"/>
                  <a:gd name="T18" fmla="*/ 2147483647 w 256"/>
                  <a:gd name="T19" fmla="*/ 2147483647 h 161"/>
                  <a:gd name="T20" fmla="*/ 2147483647 w 256"/>
                  <a:gd name="T21" fmla="*/ 2147483647 h 161"/>
                  <a:gd name="T22" fmla="*/ 2147483647 w 256"/>
                  <a:gd name="T23" fmla="*/ 2147483647 h 161"/>
                  <a:gd name="T24" fmla="*/ 2147483647 w 256"/>
                  <a:gd name="T25" fmla="*/ 2147483647 h 161"/>
                  <a:gd name="T26" fmla="*/ 2147483647 w 256"/>
                  <a:gd name="T27" fmla="*/ 2147483647 h 161"/>
                  <a:gd name="T28" fmla="*/ 2147483647 w 256"/>
                  <a:gd name="T29" fmla="*/ 2147483647 h 161"/>
                  <a:gd name="T30" fmla="*/ 2147483647 w 256"/>
                  <a:gd name="T31" fmla="*/ 2147483647 h 161"/>
                  <a:gd name="T32" fmla="*/ 2147483647 w 256"/>
                  <a:gd name="T33" fmla="*/ 2147483647 h 161"/>
                  <a:gd name="T34" fmla="*/ 2147483647 w 256"/>
                  <a:gd name="T35" fmla="*/ 2147483647 h 161"/>
                  <a:gd name="T36" fmla="*/ 2147483647 w 256"/>
                  <a:gd name="T37" fmla="*/ 2147483647 h 161"/>
                  <a:gd name="T38" fmla="*/ 2147483647 w 256"/>
                  <a:gd name="T39" fmla="*/ 0 h 161"/>
                  <a:gd name="T40" fmla="*/ 2147483647 w 256"/>
                  <a:gd name="T41" fmla="*/ 2147483647 h 161"/>
                  <a:gd name="T42" fmla="*/ 2147483647 w 256"/>
                  <a:gd name="T43" fmla="*/ 2147483647 h 161"/>
                  <a:gd name="T44" fmla="*/ 2147483647 w 256"/>
                  <a:gd name="T45" fmla="*/ 2147483647 h 161"/>
                  <a:gd name="T46" fmla="*/ 0 w 256"/>
                  <a:gd name="T47" fmla="*/ 2147483647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161">
                    <a:moveTo>
                      <a:pt x="0" y="26"/>
                    </a:moveTo>
                    <a:lnTo>
                      <a:pt x="24" y="88"/>
                    </a:lnTo>
                    <a:lnTo>
                      <a:pt x="109" y="88"/>
                    </a:lnTo>
                    <a:lnTo>
                      <a:pt x="139" y="130"/>
                    </a:lnTo>
                    <a:lnTo>
                      <a:pt x="149" y="134"/>
                    </a:lnTo>
                    <a:lnTo>
                      <a:pt x="172" y="139"/>
                    </a:lnTo>
                    <a:lnTo>
                      <a:pt x="196" y="145"/>
                    </a:lnTo>
                    <a:lnTo>
                      <a:pt x="214" y="160"/>
                    </a:lnTo>
                    <a:lnTo>
                      <a:pt x="236" y="161"/>
                    </a:lnTo>
                    <a:lnTo>
                      <a:pt x="256" y="155"/>
                    </a:lnTo>
                    <a:lnTo>
                      <a:pt x="251" y="127"/>
                    </a:lnTo>
                    <a:lnTo>
                      <a:pt x="244" y="92"/>
                    </a:lnTo>
                    <a:lnTo>
                      <a:pt x="197" y="77"/>
                    </a:lnTo>
                    <a:lnTo>
                      <a:pt x="182" y="68"/>
                    </a:lnTo>
                    <a:lnTo>
                      <a:pt x="193" y="54"/>
                    </a:lnTo>
                    <a:lnTo>
                      <a:pt x="183" y="35"/>
                    </a:lnTo>
                    <a:lnTo>
                      <a:pt x="162" y="35"/>
                    </a:lnTo>
                    <a:lnTo>
                      <a:pt x="162" y="16"/>
                    </a:lnTo>
                    <a:lnTo>
                      <a:pt x="149" y="5"/>
                    </a:lnTo>
                    <a:lnTo>
                      <a:pt x="125" y="0"/>
                    </a:lnTo>
                    <a:lnTo>
                      <a:pt x="105" y="12"/>
                    </a:lnTo>
                    <a:lnTo>
                      <a:pt x="69" y="12"/>
                    </a:lnTo>
                    <a:lnTo>
                      <a:pt x="21" y="35"/>
                    </a:lnTo>
                    <a:lnTo>
                      <a:pt x="0" y="26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" name="Freeform 95"/>
              <p:cNvSpPr>
                <a:spLocks/>
              </p:cNvSpPr>
              <p:nvPr/>
            </p:nvSpPr>
            <p:spPr bwMode="auto">
              <a:xfrm>
                <a:off x="3645" y="2877"/>
                <a:ext cx="390" cy="295"/>
              </a:xfrm>
              <a:custGeom>
                <a:avLst/>
                <a:gdLst>
                  <a:gd name="T0" fmla="*/ 1778188448 w 405"/>
                  <a:gd name="T1" fmla="*/ 2147483647 h 295"/>
                  <a:gd name="T2" fmla="*/ 1778188448 w 405"/>
                  <a:gd name="T3" fmla="*/ 2147483647 h 295"/>
                  <a:gd name="T4" fmla="*/ 1778188448 w 405"/>
                  <a:gd name="T5" fmla="*/ 2147483647 h 295"/>
                  <a:gd name="T6" fmla="*/ 1778188448 w 405"/>
                  <a:gd name="T7" fmla="*/ 2147483647 h 295"/>
                  <a:gd name="T8" fmla="*/ 1778188448 w 405"/>
                  <a:gd name="T9" fmla="*/ 2147483647 h 295"/>
                  <a:gd name="T10" fmla="*/ 1778188448 w 405"/>
                  <a:gd name="T11" fmla="*/ 2147483647 h 295"/>
                  <a:gd name="T12" fmla="*/ 1778188448 w 405"/>
                  <a:gd name="T13" fmla="*/ 2147483647 h 295"/>
                  <a:gd name="T14" fmla="*/ 1778188448 w 405"/>
                  <a:gd name="T15" fmla="*/ 2147483647 h 295"/>
                  <a:gd name="T16" fmla="*/ 1778188448 w 405"/>
                  <a:gd name="T17" fmla="*/ 2147483647 h 295"/>
                  <a:gd name="T18" fmla="*/ 1778188448 w 405"/>
                  <a:gd name="T19" fmla="*/ 2147483647 h 295"/>
                  <a:gd name="T20" fmla="*/ 1778188448 w 405"/>
                  <a:gd name="T21" fmla="*/ 2147483647 h 295"/>
                  <a:gd name="T22" fmla="*/ 1778188448 w 405"/>
                  <a:gd name="T23" fmla="*/ 2147483647 h 295"/>
                  <a:gd name="T24" fmla="*/ 1778188448 w 405"/>
                  <a:gd name="T25" fmla="*/ 2147483647 h 295"/>
                  <a:gd name="T26" fmla="*/ 1778188448 w 405"/>
                  <a:gd name="T27" fmla="*/ 2147483647 h 295"/>
                  <a:gd name="T28" fmla="*/ 1778188448 w 405"/>
                  <a:gd name="T29" fmla="*/ 2147483647 h 295"/>
                  <a:gd name="T30" fmla="*/ 1778188448 w 405"/>
                  <a:gd name="T31" fmla="*/ 2147483647 h 295"/>
                  <a:gd name="T32" fmla="*/ 1778188448 w 405"/>
                  <a:gd name="T33" fmla="*/ 2147483647 h 295"/>
                  <a:gd name="T34" fmla="*/ 1778188448 w 405"/>
                  <a:gd name="T35" fmla="*/ 2147483647 h 295"/>
                  <a:gd name="T36" fmla="*/ 1778188448 w 405"/>
                  <a:gd name="T37" fmla="*/ 2147483647 h 295"/>
                  <a:gd name="T38" fmla="*/ 1778188448 w 405"/>
                  <a:gd name="T39" fmla="*/ 2147483647 h 295"/>
                  <a:gd name="T40" fmla="*/ 1778188448 w 405"/>
                  <a:gd name="T41" fmla="*/ 2147483647 h 295"/>
                  <a:gd name="T42" fmla="*/ 1778188448 w 405"/>
                  <a:gd name="T43" fmla="*/ 2147483647 h 295"/>
                  <a:gd name="T44" fmla="*/ 1778188448 w 405"/>
                  <a:gd name="T45" fmla="*/ 2147483647 h 295"/>
                  <a:gd name="T46" fmla="*/ 1778188448 w 405"/>
                  <a:gd name="T47" fmla="*/ 2147483647 h 295"/>
                  <a:gd name="T48" fmla="*/ 1778188448 w 405"/>
                  <a:gd name="T49" fmla="*/ 2147483647 h 295"/>
                  <a:gd name="T50" fmla="*/ 1778188448 w 405"/>
                  <a:gd name="T51" fmla="*/ 2147483647 h 295"/>
                  <a:gd name="T52" fmla="*/ 1778188448 w 405"/>
                  <a:gd name="T53" fmla="*/ 2147483647 h 295"/>
                  <a:gd name="T54" fmla="*/ 1778188448 w 405"/>
                  <a:gd name="T55" fmla="*/ 2147483647 h 295"/>
                  <a:gd name="T56" fmla="*/ 1778188448 w 405"/>
                  <a:gd name="T57" fmla="*/ 2147483647 h 295"/>
                  <a:gd name="T58" fmla="*/ 1778188448 w 405"/>
                  <a:gd name="T59" fmla="*/ 2147483647 h 295"/>
                  <a:gd name="T60" fmla="*/ 1778188448 w 405"/>
                  <a:gd name="T61" fmla="*/ 2147483647 h 295"/>
                  <a:gd name="T62" fmla="*/ 1778188448 w 405"/>
                  <a:gd name="T63" fmla="*/ 2147483647 h 295"/>
                  <a:gd name="T64" fmla="*/ 1778188448 w 405"/>
                  <a:gd name="T65" fmla="*/ 2147483647 h 295"/>
                  <a:gd name="T66" fmla="*/ 1778188448 w 405"/>
                  <a:gd name="T67" fmla="*/ 2147483647 h 295"/>
                  <a:gd name="T68" fmla="*/ 1778188448 w 405"/>
                  <a:gd name="T69" fmla="*/ 2147483647 h 295"/>
                  <a:gd name="T70" fmla="*/ 1778188448 w 405"/>
                  <a:gd name="T71" fmla="*/ 2147483647 h 2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5" h="295">
                    <a:moveTo>
                      <a:pt x="9" y="35"/>
                    </a:moveTo>
                    <a:lnTo>
                      <a:pt x="7" y="40"/>
                    </a:lnTo>
                    <a:lnTo>
                      <a:pt x="0" y="47"/>
                    </a:lnTo>
                    <a:lnTo>
                      <a:pt x="2" y="61"/>
                    </a:lnTo>
                    <a:lnTo>
                      <a:pt x="14" y="84"/>
                    </a:lnTo>
                    <a:lnTo>
                      <a:pt x="29" y="85"/>
                    </a:lnTo>
                    <a:lnTo>
                      <a:pt x="32" y="95"/>
                    </a:lnTo>
                    <a:lnTo>
                      <a:pt x="32" y="120"/>
                    </a:lnTo>
                    <a:lnTo>
                      <a:pt x="25" y="127"/>
                    </a:lnTo>
                    <a:lnTo>
                      <a:pt x="7" y="140"/>
                    </a:lnTo>
                    <a:lnTo>
                      <a:pt x="4" y="147"/>
                    </a:lnTo>
                    <a:lnTo>
                      <a:pt x="9" y="165"/>
                    </a:lnTo>
                    <a:lnTo>
                      <a:pt x="11" y="180"/>
                    </a:lnTo>
                    <a:lnTo>
                      <a:pt x="7" y="194"/>
                    </a:lnTo>
                    <a:lnTo>
                      <a:pt x="0" y="204"/>
                    </a:lnTo>
                    <a:lnTo>
                      <a:pt x="9" y="218"/>
                    </a:lnTo>
                    <a:lnTo>
                      <a:pt x="18" y="215"/>
                    </a:lnTo>
                    <a:lnTo>
                      <a:pt x="32" y="232"/>
                    </a:lnTo>
                    <a:lnTo>
                      <a:pt x="32" y="246"/>
                    </a:lnTo>
                    <a:lnTo>
                      <a:pt x="32" y="266"/>
                    </a:lnTo>
                    <a:lnTo>
                      <a:pt x="32" y="275"/>
                    </a:lnTo>
                    <a:lnTo>
                      <a:pt x="46" y="294"/>
                    </a:lnTo>
                    <a:lnTo>
                      <a:pt x="78" y="287"/>
                    </a:lnTo>
                    <a:lnTo>
                      <a:pt x="115" y="275"/>
                    </a:lnTo>
                    <a:lnTo>
                      <a:pt x="143" y="259"/>
                    </a:lnTo>
                    <a:lnTo>
                      <a:pt x="155" y="246"/>
                    </a:lnTo>
                    <a:lnTo>
                      <a:pt x="173" y="270"/>
                    </a:lnTo>
                    <a:lnTo>
                      <a:pt x="187" y="264"/>
                    </a:lnTo>
                    <a:lnTo>
                      <a:pt x="206" y="270"/>
                    </a:lnTo>
                    <a:lnTo>
                      <a:pt x="218" y="274"/>
                    </a:lnTo>
                    <a:lnTo>
                      <a:pt x="241" y="264"/>
                    </a:lnTo>
                    <a:lnTo>
                      <a:pt x="255" y="260"/>
                    </a:lnTo>
                    <a:lnTo>
                      <a:pt x="255" y="249"/>
                    </a:lnTo>
                    <a:lnTo>
                      <a:pt x="256" y="229"/>
                    </a:lnTo>
                    <a:lnTo>
                      <a:pt x="269" y="224"/>
                    </a:lnTo>
                    <a:lnTo>
                      <a:pt x="284" y="229"/>
                    </a:lnTo>
                    <a:lnTo>
                      <a:pt x="286" y="236"/>
                    </a:lnTo>
                    <a:lnTo>
                      <a:pt x="298" y="221"/>
                    </a:lnTo>
                    <a:lnTo>
                      <a:pt x="328" y="207"/>
                    </a:lnTo>
                    <a:lnTo>
                      <a:pt x="353" y="204"/>
                    </a:lnTo>
                    <a:lnTo>
                      <a:pt x="375" y="204"/>
                    </a:lnTo>
                    <a:lnTo>
                      <a:pt x="371" y="182"/>
                    </a:lnTo>
                    <a:lnTo>
                      <a:pt x="368" y="170"/>
                    </a:lnTo>
                    <a:lnTo>
                      <a:pt x="345" y="152"/>
                    </a:lnTo>
                    <a:lnTo>
                      <a:pt x="343" y="148"/>
                    </a:lnTo>
                    <a:lnTo>
                      <a:pt x="357" y="130"/>
                    </a:lnTo>
                    <a:lnTo>
                      <a:pt x="370" y="127"/>
                    </a:lnTo>
                    <a:lnTo>
                      <a:pt x="366" y="116"/>
                    </a:lnTo>
                    <a:lnTo>
                      <a:pt x="374" y="98"/>
                    </a:lnTo>
                    <a:lnTo>
                      <a:pt x="374" y="85"/>
                    </a:lnTo>
                    <a:lnTo>
                      <a:pt x="378" y="64"/>
                    </a:lnTo>
                    <a:lnTo>
                      <a:pt x="382" y="54"/>
                    </a:lnTo>
                    <a:lnTo>
                      <a:pt x="395" y="56"/>
                    </a:lnTo>
                    <a:lnTo>
                      <a:pt x="404" y="40"/>
                    </a:lnTo>
                    <a:lnTo>
                      <a:pt x="395" y="26"/>
                    </a:lnTo>
                    <a:lnTo>
                      <a:pt x="391" y="9"/>
                    </a:lnTo>
                    <a:lnTo>
                      <a:pt x="382" y="11"/>
                    </a:lnTo>
                    <a:lnTo>
                      <a:pt x="336" y="1"/>
                    </a:lnTo>
                    <a:lnTo>
                      <a:pt x="307" y="0"/>
                    </a:lnTo>
                    <a:lnTo>
                      <a:pt x="279" y="5"/>
                    </a:lnTo>
                    <a:lnTo>
                      <a:pt x="253" y="18"/>
                    </a:lnTo>
                    <a:lnTo>
                      <a:pt x="224" y="33"/>
                    </a:lnTo>
                    <a:lnTo>
                      <a:pt x="202" y="50"/>
                    </a:lnTo>
                    <a:lnTo>
                      <a:pt x="180" y="51"/>
                    </a:lnTo>
                    <a:lnTo>
                      <a:pt x="151" y="47"/>
                    </a:lnTo>
                    <a:lnTo>
                      <a:pt x="124" y="56"/>
                    </a:lnTo>
                    <a:lnTo>
                      <a:pt x="108" y="60"/>
                    </a:lnTo>
                    <a:lnTo>
                      <a:pt x="86" y="54"/>
                    </a:lnTo>
                    <a:lnTo>
                      <a:pt x="58" y="43"/>
                    </a:lnTo>
                    <a:lnTo>
                      <a:pt x="43" y="39"/>
                    </a:lnTo>
                    <a:lnTo>
                      <a:pt x="21" y="35"/>
                    </a:lnTo>
                    <a:lnTo>
                      <a:pt x="9" y="35"/>
                    </a:lnTo>
                  </a:path>
                </a:pathLst>
              </a:custGeom>
              <a:solidFill>
                <a:srgbClr val="CCFF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" name="Freeform 96"/>
              <p:cNvSpPr>
                <a:spLocks/>
              </p:cNvSpPr>
              <p:nvPr/>
            </p:nvSpPr>
            <p:spPr bwMode="auto">
              <a:xfrm>
                <a:off x="3525" y="1769"/>
                <a:ext cx="293" cy="237"/>
              </a:xfrm>
              <a:custGeom>
                <a:avLst/>
                <a:gdLst>
                  <a:gd name="T0" fmla="*/ 1815744865 w 303"/>
                  <a:gd name="T1" fmla="*/ 2147483647 h 237"/>
                  <a:gd name="T2" fmla="*/ 0 w 303"/>
                  <a:gd name="T3" fmla="*/ 2147483647 h 237"/>
                  <a:gd name="T4" fmla="*/ 1815744865 w 303"/>
                  <a:gd name="T5" fmla="*/ 2147483647 h 237"/>
                  <a:gd name="T6" fmla="*/ 1815744865 w 303"/>
                  <a:gd name="T7" fmla="*/ 2147483647 h 237"/>
                  <a:gd name="T8" fmla="*/ 1815744865 w 303"/>
                  <a:gd name="T9" fmla="*/ 2147483647 h 237"/>
                  <a:gd name="T10" fmla="*/ 1815744865 w 303"/>
                  <a:gd name="T11" fmla="*/ 2147483647 h 237"/>
                  <a:gd name="T12" fmla="*/ 1815744865 w 303"/>
                  <a:gd name="T13" fmla="*/ 2147483647 h 237"/>
                  <a:gd name="T14" fmla="*/ 1815744865 w 303"/>
                  <a:gd name="T15" fmla="*/ 2147483647 h 237"/>
                  <a:gd name="T16" fmla="*/ 1815744865 w 303"/>
                  <a:gd name="T17" fmla="*/ 2147483647 h 237"/>
                  <a:gd name="T18" fmla="*/ 1815744865 w 303"/>
                  <a:gd name="T19" fmla="*/ 2147483647 h 237"/>
                  <a:gd name="T20" fmla="*/ 1815744865 w 303"/>
                  <a:gd name="T21" fmla="*/ 2147483647 h 237"/>
                  <a:gd name="T22" fmla="*/ 1815744865 w 303"/>
                  <a:gd name="T23" fmla="*/ 2147483647 h 237"/>
                  <a:gd name="T24" fmla="*/ 1815744865 w 303"/>
                  <a:gd name="T25" fmla="*/ 2147483647 h 237"/>
                  <a:gd name="T26" fmla="*/ 1815744865 w 303"/>
                  <a:gd name="T27" fmla="*/ 2147483647 h 237"/>
                  <a:gd name="T28" fmla="*/ 1815744865 w 303"/>
                  <a:gd name="T29" fmla="*/ 2147483647 h 237"/>
                  <a:gd name="T30" fmla="*/ 1815744865 w 303"/>
                  <a:gd name="T31" fmla="*/ 2147483647 h 237"/>
                  <a:gd name="T32" fmla="*/ 1815744865 w 303"/>
                  <a:gd name="T33" fmla="*/ 2147483647 h 237"/>
                  <a:gd name="T34" fmla="*/ 1815744865 w 303"/>
                  <a:gd name="T35" fmla="*/ 2147483647 h 237"/>
                  <a:gd name="T36" fmla="*/ 1815744865 w 303"/>
                  <a:gd name="T37" fmla="*/ 2147483647 h 237"/>
                  <a:gd name="T38" fmla="*/ 1815744865 w 303"/>
                  <a:gd name="T39" fmla="*/ 2147483647 h 237"/>
                  <a:gd name="T40" fmla="*/ 1815744865 w 303"/>
                  <a:gd name="T41" fmla="*/ 2147483647 h 237"/>
                  <a:gd name="T42" fmla="*/ 1815744865 w 303"/>
                  <a:gd name="T43" fmla="*/ 2147483647 h 237"/>
                  <a:gd name="T44" fmla="*/ 1815744865 w 303"/>
                  <a:gd name="T45" fmla="*/ 2147483647 h 237"/>
                  <a:gd name="T46" fmla="*/ 1815744865 w 303"/>
                  <a:gd name="T47" fmla="*/ 2147483647 h 237"/>
                  <a:gd name="T48" fmla="*/ 1815744865 w 303"/>
                  <a:gd name="T49" fmla="*/ 2147483647 h 237"/>
                  <a:gd name="T50" fmla="*/ 1815744865 w 303"/>
                  <a:gd name="T51" fmla="*/ 2147483647 h 237"/>
                  <a:gd name="T52" fmla="*/ 1815744865 w 303"/>
                  <a:gd name="T53" fmla="*/ 2147483647 h 237"/>
                  <a:gd name="T54" fmla="*/ 1815744865 w 303"/>
                  <a:gd name="T55" fmla="*/ 2147483647 h 237"/>
                  <a:gd name="T56" fmla="*/ 1815744865 w 303"/>
                  <a:gd name="T57" fmla="*/ 2147483647 h 237"/>
                  <a:gd name="T58" fmla="*/ 1815744865 w 303"/>
                  <a:gd name="T59" fmla="*/ 2147483647 h 237"/>
                  <a:gd name="T60" fmla="*/ 1815744865 w 303"/>
                  <a:gd name="T61" fmla="*/ 2147483647 h 237"/>
                  <a:gd name="T62" fmla="*/ 1815744865 w 303"/>
                  <a:gd name="T63" fmla="*/ 2147483647 h 237"/>
                  <a:gd name="T64" fmla="*/ 1815744865 w 303"/>
                  <a:gd name="T65" fmla="*/ 2147483647 h 237"/>
                  <a:gd name="T66" fmla="*/ 1815744865 w 303"/>
                  <a:gd name="T67" fmla="*/ 2147483647 h 237"/>
                  <a:gd name="T68" fmla="*/ 1815744865 w 303"/>
                  <a:gd name="T69" fmla="*/ 2147483647 h 237"/>
                  <a:gd name="T70" fmla="*/ 1815744865 w 303"/>
                  <a:gd name="T71" fmla="*/ 2147483647 h 237"/>
                  <a:gd name="T72" fmla="*/ 1815744865 w 303"/>
                  <a:gd name="T73" fmla="*/ 2147483647 h 237"/>
                  <a:gd name="T74" fmla="*/ 1815744865 w 303"/>
                  <a:gd name="T75" fmla="*/ 2147483647 h 237"/>
                  <a:gd name="T76" fmla="*/ 1815744865 w 303"/>
                  <a:gd name="T77" fmla="*/ 0 h 237"/>
                  <a:gd name="T78" fmla="*/ 1815744865 w 303"/>
                  <a:gd name="T79" fmla="*/ 0 h 237"/>
                  <a:gd name="T80" fmla="*/ 1815744865 w 303"/>
                  <a:gd name="T81" fmla="*/ 2147483647 h 237"/>
                  <a:gd name="T82" fmla="*/ 1815744865 w 303"/>
                  <a:gd name="T83" fmla="*/ 2147483647 h 237"/>
                  <a:gd name="T84" fmla="*/ 1815744865 w 303"/>
                  <a:gd name="T85" fmla="*/ 2147483647 h 237"/>
                  <a:gd name="T86" fmla="*/ 1815744865 w 303"/>
                  <a:gd name="T87" fmla="*/ 2147483647 h 237"/>
                  <a:gd name="T88" fmla="*/ 1815744865 w 303"/>
                  <a:gd name="T89" fmla="*/ 2147483647 h 237"/>
                  <a:gd name="T90" fmla="*/ 1815744865 w 303"/>
                  <a:gd name="T91" fmla="*/ 2147483647 h 237"/>
                  <a:gd name="T92" fmla="*/ 1815744865 w 303"/>
                  <a:gd name="T93" fmla="*/ 2147483647 h 237"/>
                  <a:gd name="T94" fmla="*/ 1815744865 w 303"/>
                  <a:gd name="T95" fmla="*/ 2147483647 h 237"/>
                  <a:gd name="T96" fmla="*/ 1815744865 w 303"/>
                  <a:gd name="T97" fmla="*/ 0 h 237"/>
                  <a:gd name="T98" fmla="*/ 1815744865 w 303"/>
                  <a:gd name="T99" fmla="*/ 2147483647 h 237"/>
                  <a:gd name="T100" fmla="*/ 1815744865 w 303"/>
                  <a:gd name="T101" fmla="*/ 2147483647 h 237"/>
                  <a:gd name="T102" fmla="*/ 1815744865 w 303"/>
                  <a:gd name="T103" fmla="*/ 2147483647 h 23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03" h="237">
                    <a:moveTo>
                      <a:pt x="2" y="25"/>
                    </a:moveTo>
                    <a:lnTo>
                      <a:pt x="0" y="32"/>
                    </a:lnTo>
                    <a:lnTo>
                      <a:pt x="4" y="59"/>
                    </a:lnTo>
                    <a:lnTo>
                      <a:pt x="18" y="101"/>
                    </a:lnTo>
                    <a:lnTo>
                      <a:pt x="29" y="112"/>
                    </a:lnTo>
                    <a:lnTo>
                      <a:pt x="57" y="122"/>
                    </a:lnTo>
                    <a:lnTo>
                      <a:pt x="68" y="126"/>
                    </a:lnTo>
                    <a:lnTo>
                      <a:pt x="71" y="139"/>
                    </a:lnTo>
                    <a:lnTo>
                      <a:pt x="71" y="162"/>
                    </a:lnTo>
                    <a:lnTo>
                      <a:pt x="97" y="189"/>
                    </a:lnTo>
                    <a:lnTo>
                      <a:pt x="114" y="198"/>
                    </a:lnTo>
                    <a:lnTo>
                      <a:pt x="123" y="202"/>
                    </a:lnTo>
                    <a:lnTo>
                      <a:pt x="146" y="231"/>
                    </a:lnTo>
                    <a:lnTo>
                      <a:pt x="153" y="226"/>
                    </a:lnTo>
                    <a:lnTo>
                      <a:pt x="169" y="223"/>
                    </a:lnTo>
                    <a:lnTo>
                      <a:pt x="187" y="236"/>
                    </a:lnTo>
                    <a:lnTo>
                      <a:pt x="201" y="227"/>
                    </a:lnTo>
                    <a:lnTo>
                      <a:pt x="219" y="206"/>
                    </a:lnTo>
                    <a:lnTo>
                      <a:pt x="233" y="198"/>
                    </a:lnTo>
                    <a:lnTo>
                      <a:pt x="247" y="203"/>
                    </a:lnTo>
                    <a:lnTo>
                      <a:pt x="255" y="200"/>
                    </a:lnTo>
                    <a:lnTo>
                      <a:pt x="257" y="192"/>
                    </a:lnTo>
                    <a:lnTo>
                      <a:pt x="258" y="147"/>
                    </a:lnTo>
                    <a:lnTo>
                      <a:pt x="267" y="134"/>
                    </a:lnTo>
                    <a:lnTo>
                      <a:pt x="267" y="113"/>
                    </a:lnTo>
                    <a:lnTo>
                      <a:pt x="269" y="106"/>
                    </a:lnTo>
                    <a:lnTo>
                      <a:pt x="286" y="95"/>
                    </a:lnTo>
                    <a:lnTo>
                      <a:pt x="302" y="92"/>
                    </a:lnTo>
                    <a:lnTo>
                      <a:pt x="302" y="71"/>
                    </a:lnTo>
                    <a:lnTo>
                      <a:pt x="297" y="54"/>
                    </a:lnTo>
                    <a:lnTo>
                      <a:pt x="286" y="47"/>
                    </a:lnTo>
                    <a:lnTo>
                      <a:pt x="281" y="50"/>
                    </a:lnTo>
                    <a:lnTo>
                      <a:pt x="261" y="32"/>
                    </a:lnTo>
                    <a:lnTo>
                      <a:pt x="248" y="19"/>
                    </a:lnTo>
                    <a:lnTo>
                      <a:pt x="234" y="19"/>
                    </a:lnTo>
                    <a:lnTo>
                      <a:pt x="208" y="19"/>
                    </a:lnTo>
                    <a:lnTo>
                      <a:pt x="202" y="15"/>
                    </a:lnTo>
                    <a:lnTo>
                      <a:pt x="197" y="1"/>
                    </a:lnTo>
                    <a:lnTo>
                      <a:pt x="188" y="0"/>
                    </a:lnTo>
                    <a:lnTo>
                      <a:pt x="164" y="0"/>
                    </a:lnTo>
                    <a:lnTo>
                      <a:pt x="155" y="11"/>
                    </a:lnTo>
                    <a:lnTo>
                      <a:pt x="146" y="8"/>
                    </a:lnTo>
                    <a:lnTo>
                      <a:pt x="130" y="5"/>
                    </a:lnTo>
                    <a:lnTo>
                      <a:pt x="123" y="4"/>
                    </a:lnTo>
                    <a:lnTo>
                      <a:pt x="111" y="7"/>
                    </a:lnTo>
                    <a:lnTo>
                      <a:pt x="103" y="12"/>
                    </a:lnTo>
                    <a:lnTo>
                      <a:pt x="88" y="7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37" y="7"/>
                    </a:lnTo>
                    <a:lnTo>
                      <a:pt x="20" y="16"/>
                    </a:lnTo>
                    <a:lnTo>
                      <a:pt x="2" y="25"/>
                    </a:lnTo>
                  </a:path>
                </a:pathLst>
              </a:custGeom>
              <a:solidFill>
                <a:srgbClr val="0054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" name="Freeform 97"/>
              <p:cNvSpPr>
                <a:spLocks/>
              </p:cNvSpPr>
              <p:nvPr/>
            </p:nvSpPr>
            <p:spPr bwMode="auto">
              <a:xfrm>
                <a:off x="3057" y="2684"/>
                <a:ext cx="370" cy="375"/>
              </a:xfrm>
              <a:custGeom>
                <a:avLst/>
                <a:gdLst>
                  <a:gd name="T0" fmla="*/ 1783537987 w 384"/>
                  <a:gd name="T1" fmla="*/ 2147483647 h 375"/>
                  <a:gd name="T2" fmla="*/ 1783537987 w 384"/>
                  <a:gd name="T3" fmla="*/ 2147483647 h 375"/>
                  <a:gd name="T4" fmla="*/ 1783537987 w 384"/>
                  <a:gd name="T5" fmla="*/ 2147483647 h 375"/>
                  <a:gd name="T6" fmla="*/ 1783537987 w 384"/>
                  <a:gd name="T7" fmla="*/ 2147483647 h 375"/>
                  <a:gd name="T8" fmla="*/ 1783537987 w 384"/>
                  <a:gd name="T9" fmla="*/ 2147483647 h 375"/>
                  <a:gd name="T10" fmla="*/ 1783537987 w 384"/>
                  <a:gd name="T11" fmla="*/ 2147483647 h 375"/>
                  <a:gd name="T12" fmla="*/ 1783537987 w 384"/>
                  <a:gd name="T13" fmla="*/ 2147483647 h 375"/>
                  <a:gd name="T14" fmla="*/ 1783537987 w 384"/>
                  <a:gd name="T15" fmla="*/ 2147483647 h 375"/>
                  <a:gd name="T16" fmla="*/ 1783537987 w 384"/>
                  <a:gd name="T17" fmla="*/ 2147483647 h 375"/>
                  <a:gd name="T18" fmla="*/ 1783537987 w 384"/>
                  <a:gd name="T19" fmla="*/ 2147483647 h 375"/>
                  <a:gd name="T20" fmla="*/ 1783537987 w 384"/>
                  <a:gd name="T21" fmla="*/ 2147483647 h 375"/>
                  <a:gd name="T22" fmla="*/ 1783537987 w 384"/>
                  <a:gd name="T23" fmla="*/ 2147483647 h 375"/>
                  <a:gd name="T24" fmla="*/ 1783537987 w 384"/>
                  <a:gd name="T25" fmla="*/ 2147483647 h 375"/>
                  <a:gd name="T26" fmla="*/ 1783537987 w 384"/>
                  <a:gd name="T27" fmla="*/ 2147483647 h 375"/>
                  <a:gd name="T28" fmla="*/ 1783537987 w 384"/>
                  <a:gd name="T29" fmla="*/ 2147483647 h 375"/>
                  <a:gd name="T30" fmla="*/ 1783537987 w 384"/>
                  <a:gd name="T31" fmla="*/ 2147483647 h 375"/>
                  <a:gd name="T32" fmla="*/ 1783537987 w 384"/>
                  <a:gd name="T33" fmla="*/ 2147483647 h 375"/>
                  <a:gd name="T34" fmla="*/ 1783537987 w 384"/>
                  <a:gd name="T35" fmla="*/ 2147483647 h 375"/>
                  <a:gd name="T36" fmla="*/ 1783537987 w 384"/>
                  <a:gd name="T37" fmla="*/ 2147483647 h 375"/>
                  <a:gd name="T38" fmla="*/ 1783537987 w 384"/>
                  <a:gd name="T39" fmla="*/ 2147483647 h 375"/>
                  <a:gd name="T40" fmla="*/ 1783537987 w 384"/>
                  <a:gd name="T41" fmla="*/ 2147483647 h 375"/>
                  <a:gd name="T42" fmla="*/ 1783537987 w 384"/>
                  <a:gd name="T43" fmla="*/ 2147483647 h 375"/>
                  <a:gd name="T44" fmla="*/ 1783537987 w 384"/>
                  <a:gd name="T45" fmla="*/ 2147483647 h 375"/>
                  <a:gd name="T46" fmla="*/ 1783537987 w 384"/>
                  <a:gd name="T47" fmla="*/ 2147483647 h 375"/>
                  <a:gd name="T48" fmla="*/ 1783537987 w 384"/>
                  <a:gd name="T49" fmla="*/ 2147483647 h 375"/>
                  <a:gd name="T50" fmla="*/ 1783537987 w 384"/>
                  <a:gd name="T51" fmla="*/ 2147483647 h 375"/>
                  <a:gd name="T52" fmla="*/ 1783537987 w 384"/>
                  <a:gd name="T53" fmla="*/ 2147483647 h 375"/>
                  <a:gd name="T54" fmla="*/ 1783537987 w 384"/>
                  <a:gd name="T55" fmla="*/ 2147483647 h 375"/>
                  <a:gd name="T56" fmla="*/ 1783537987 w 384"/>
                  <a:gd name="T57" fmla="*/ 2147483647 h 375"/>
                  <a:gd name="T58" fmla="*/ 1783537987 w 384"/>
                  <a:gd name="T59" fmla="*/ 2147483647 h 375"/>
                  <a:gd name="T60" fmla="*/ 1783537987 w 384"/>
                  <a:gd name="T61" fmla="*/ 2147483647 h 375"/>
                  <a:gd name="T62" fmla="*/ 1783537987 w 384"/>
                  <a:gd name="T63" fmla="*/ 2147483647 h 375"/>
                  <a:gd name="T64" fmla="*/ 1783537987 w 384"/>
                  <a:gd name="T65" fmla="*/ 2147483647 h 375"/>
                  <a:gd name="T66" fmla="*/ 1783537987 w 384"/>
                  <a:gd name="T67" fmla="*/ 2147483647 h 375"/>
                  <a:gd name="T68" fmla="*/ 1783537987 w 384"/>
                  <a:gd name="T69" fmla="*/ 2147483647 h 375"/>
                  <a:gd name="T70" fmla="*/ 1783537987 w 384"/>
                  <a:gd name="T71" fmla="*/ 2147483647 h 375"/>
                  <a:gd name="T72" fmla="*/ 1783537987 w 384"/>
                  <a:gd name="T73" fmla="*/ 2147483647 h 375"/>
                  <a:gd name="T74" fmla="*/ 1783537987 w 384"/>
                  <a:gd name="T75" fmla="*/ 2147483647 h 375"/>
                  <a:gd name="T76" fmla="*/ 1783537987 w 384"/>
                  <a:gd name="T77" fmla="*/ 2147483647 h 375"/>
                  <a:gd name="T78" fmla="*/ 1783537987 w 384"/>
                  <a:gd name="T79" fmla="*/ 0 h 375"/>
                  <a:gd name="T80" fmla="*/ 1783537987 w 384"/>
                  <a:gd name="T81" fmla="*/ 2147483647 h 375"/>
                  <a:gd name="T82" fmla="*/ 1783537987 w 384"/>
                  <a:gd name="T83" fmla="*/ 2147483647 h 375"/>
                  <a:gd name="T84" fmla="*/ 1783537987 w 384"/>
                  <a:gd name="T85" fmla="*/ 2147483647 h 375"/>
                  <a:gd name="T86" fmla="*/ 1783537987 w 384"/>
                  <a:gd name="T87" fmla="*/ 2147483647 h 375"/>
                  <a:gd name="T88" fmla="*/ 0 w 384"/>
                  <a:gd name="T89" fmla="*/ 2147483647 h 37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84" h="375">
                    <a:moveTo>
                      <a:pt x="0" y="84"/>
                    </a:moveTo>
                    <a:lnTo>
                      <a:pt x="7" y="106"/>
                    </a:lnTo>
                    <a:lnTo>
                      <a:pt x="15" y="125"/>
                    </a:lnTo>
                    <a:lnTo>
                      <a:pt x="22" y="136"/>
                    </a:lnTo>
                    <a:lnTo>
                      <a:pt x="32" y="139"/>
                    </a:lnTo>
                    <a:lnTo>
                      <a:pt x="42" y="132"/>
                    </a:lnTo>
                    <a:lnTo>
                      <a:pt x="47" y="120"/>
                    </a:lnTo>
                    <a:lnTo>
                      <a:pt x="58" y="102"/>
                    </a:lnTo>
                    <a:lnTo>
                      <a:pt x="71" y="113"/>
                    </a:lnTo>
                    <a:lnTo>
                      <a:pt x="85" y="116"/>
                    </a:lnTo>
                    <a:lnTo>
                      <a:pt x="95" y="122"/>
                    </a:lnTo>
                    <a:lnTo>
                      <a:pt x="92" y="142"/>
                    </a:lnTo>
                    <a:lnTo>
                      <a:pt x="92" y="154"/>
                    </a:lnTo>
                    <a:lnTo>
                      <a:pt x="106" y="175"/>
                    </a:lnTo>
                    <a:lnTo>
                      <a:pt x="122" y="192"/>
                    </a:lnTo>
                    <a:lnTo>
                      <a:pt x="120" y="198"/>
                    </a:lnTo>
                    <a:lnTo>
                      <a:pt x="102" y="198"/>
                    </a:lnTo>
                    <a:lnTo>
                      <a:pt x="110" y="208"/>
                    </a:lnTo>
                    <a:lnTo>
                      <a:pt x="164" y="268"/>
                    </a:lnTo>
                    <a:lnTo>
                      <a:pt x="168" y="272"/>
                    </a:lnTo>
                    <a:lnTo>
                      <a:pt x="185" y="272"/>
                    </a:lnTo>
                    <a:lnTo>
                      <a:pt x="197" y="275"/>
                    </a:lnTo>
                    <a:lnTo>
                      <a:pt x="220" y="286"/>
                    </a:lnTo>
                    <a:lnTo>
                      <a:pt x="241" y="305"/>
                    </a:lnTo>
                    <a:lnTo>
                      <a:pt x="245" y="313"/>
                    </a:lnTo>
                    <a:lnTo>
                      <a:pt x="252" y="329"/>
                    </a:lnTo>
                    <a:lnTo>
                      <a:pt x="258" y="327"/>
                    </a:lnTo>
                    <a:lnTo>
                      <a:pt x="263" y="327"/>
                    </a:lnTo>
                    <a:lnTo>
                      <a:pt x="279" y="334"/>
                    </a:lnTo>
                    <a:lnTo>
                      <a:pt x="288" y="341"/>
                    </a:lnTo>
                    <a:lnTo>
                      <a:pt x="318" y="374"/>
                    </a:lnTo>
                    <a:lnTo>
                      <a:pt x="305" y="340"/>
                    </a:lnTo>
                    <a:lnTo>
                      <a:pt x="298" y="327"/>
                    </a:lnTo>
                    <a:lnTo>
                      <a:pt x="304" y="316"/>
                    </a:lnTo>
                    <a:lnTo>
                      <a:pt x="300" y="305"/>
                    </a:lnTo>
                    <a:lnTo>
                      <a:pt x="286" y="288"/>
                    </a:lnTo>
                    <a:lnTo>
                      <a:pt x="258" y="257"/>
                    </a:lnTo>
                    <a:lnTo>
                      <a:pt x="241" y="243"/>
                    </a:lnTo>
                    <a:lnTo>
                      <a:pt x="234" y="237"/>
                    </a:lnTo>
                    <a:lnTo>
                      <a:pt x="224" y="239"/>
                    </a:lnTo>
                    <a:lnTo>
                      <a:pt x="211" y="227"/>
                    </a:lnTo>
                    <a:lnTo>
                      <a:pt x="208" y="227"/>
                    </a:lnTo>
                    <a:lnTo>
                      <a:pt x="201" y="220"/>
                    </a:lnTo>
                    <a:lnTo>
                      <a:pt x="197" y="206"/>
                    </a:lnTo>
                    <a:lnTo>
                      <a:pt x="193" y="192"/>
                    </a:lnTo>
                    <a:lnTo>
                      <a:pt x="176" y="172"/>
                    </a:lnTo>
                    <a:lnTo>
                      <a:pt x="146" y="140"/>
                    </a:lnTo>
                    <a:lnTo>
                      <a:pt x="143" y="132"/>
                    </a:lnTo>
                    <a:lnTo>
                      <a:pt x="146" y="127"/>
                    </a:lnTo>
                    <a:lnTo>
                      <a:pt x="161" y="125"/>
                    </a:lnTo>
                    <a:lnTo>
                      <a:pt x="206" y="139"/>
                    </a:lnTo>
                    <a:lnTo>
                      <a:pt x="234" y="106"/>
                    </a:lnTo>
                    <a:lnTo>
                      <a:pt x="258" y="126"/>
                    </a:lnTo>
                    <a:lnTo>
                      <a:pt x="267" y="127"/>
                    </a:lnTo>
                    <a:lnTo>
                      <a:pt x="273" y="136"/>
                    </a:lnTo>
                    <a:lnTo>
                      <a:pt x="281" y="127"/>
                    </a:lnTo>
                    <a:lnTo>
                      <a:pt x="297" y="127"/>
                    </a:lnTo>
                    <a:lnTo>
                      <a:pt x="311" y="130"/>
                    </a:lnTo>
                    <a:lnTo>
                      <a:pt x="329" y="120"/>
                    </a:lnTo>
                    <a:lnTo>
                      <a:pt x="350" y="127"/>
                    </a:lnTo>
                    <a:lnTo>
                      <a:pt x="361" y="139"/>
                    </a:lnTo>
                    <a:lnTo>
                      <a:pt x="375" y="142"/>
                    </a:lnTo>
                    <a:lnTo>
                      <a:pt x="375" y="132"/>
                    </a:lnTo>
                    <a:lnTo>
                      <a:pt x="383" y="116"/>
                    </a:lnTo>
                    <a:lnTo>
                      <a:pt x="375" y="109"/>
                    </a:lnTo>
                    <a:lnTo>
                      <a:pt x="363" y="95"/>
                    </a:lnTo>
                    <a:lnTo>
                      <a:pt x="361" y="81"/>
                    </a:lnTo>
                    <a:lnTo>
                      <a:pt x="361" y="71"/>
                    </a:lnTo>
                    <a:lnTo>
                      <a:pt x="363" y="60"/>
                    </a:lnTo>
                    <a:lnTo>
                      <a:pt x="346" y="56"/>
                    </a:lnTo>
                    <a:lnTo>
                      <a:pt x="338" y="54"/>
                    </a:lnTo>
                    <a:lnTo>
                      <a:pt x="329" y="60"/>
                    </a:lnTo>
                    <a:lnTo>
                      <a:pt x="318" y="67"/>
                    </a:lnTo>
                    <a:lnTo>
                      <a:pt x="308" y="67"/>
                    </a:lnTo>
                    <a:lnTo>
                      <a:pt x="293" y="52"/>
                    </a:lnTo>
                    <a:lnTo>
                      <a:pt x="279" y="44"/>
                    </a:lnTo>
                    <a:lnTo>
                      <a:pt x="266" y="46"/>
                    </a:lnTo>
                    <a:lnTo>
                      <a:pt x="253" y="33"/>
                    </a:lnTo>
                    <a:lnTo>
                      <a:pt x="222" y="1"/>
                    </a:lnTo>
                    <a:lnTo>
                      <a:pt x="208" y="0"/>
                    </a:lnTo>
                    <a:lnTo>
                      <a:pt x="186" y="26"/>
                    </a:lnTo>
                    <a:lnTo>
                      <a:pt x="164" y="25"/>
                    </a:lnTo>
                    <a:lnTo>
                      <a:pt x="155" y="33"/>
                    </a:lnTo>
                    <a:lnTo>
                      <a:pt x="151" y="46"/>
                    </a:lnTo>
                    <a:lnTo>
                      <a:pt x="110" y="91"/>
                    </a:lnTo>
                    <a:lnTo>
                      <a:pt x="84" y="84"/>
                    </a:lnTo>
                    <a:lnTo>
                      <a:pt x="56" y="77"/>
                    </a:lnTo>
                    <a:lnTo>
                      <a:pt x="42" y="84"/>
                    </a:lnTo>
                    <a:lnTo>
                      <a:pt x="25" y="91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0099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4" name="Freeform 99"/>
              <p:cNvSpPr>
                <a:spLocks/>
              </p:cNvSpPr>
              <p:nvPr/>
            </p:nvSpPr>
            <p:spPr bwMode="auto">
              <a:xfrm>
                <a:off x="4420" y="3292"/>
                <a:ext cx="37" cy="48"/>
              </a:xfrm>
              <a:custGeom>
                <a:avLst/>
                <a:gdLst>
                  <a:gd name="T0" fmla="*/ 1879405540 w 38"/>
                  <a:gd name="T1" fmla="*/ 0 h 48"/>
                  <a:gd name="T2" fmla="*/ 1879405540 w 38"/>
                  <a:gd name="T3" fmla="*/ 2147483647 h 48"/>
                  <a:gd name="T4" fmla="*/ 0 w 38"/>
                  <a:gd name="T5" fmla="*/ 2147483647 h 48"/>
                  <a:gd name="T6" fmla="*/ 0 w 38"/>
                  <a:gd name="T7" fmla="*/ 2147483647 h 48"/>
                  <a:gd name="T8" fmla="*/ 1879405540 w 38"/>
                  <a:gd name="T9" fmla="*/ 2147483647 h 48"/>
                  <a:gd name="T10" fmla="*/ 1879405540 w 38"/>
                  <a:gd name="T11" fmla="*/ 2147483647 h 48"/>
                  <a:gd name="T12" fmla="*/ 1879405540 w 38"/>
                  <a:gd name="T13" fmla="*/ 2147483647 h 48"/>
                  <a:gd name="T14" fmla="*/ 1879405540 w 38"/>
                  <a:gd name="T15" fmla="*/ 2147483647 h 48"/>
                  <a:gd name="T16" fmla="*/ 1879405540 w 38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48">
                    <a:moveTo>
                      <a:pt x="7" y="0"/>
                    </a:moveTo>
                    <a:lnTo>
                      <a:pt x="7" y="13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15" y="42"/>
                    </a:lnTo>
                    <a:lnTo>
                      <a:pt x="25" y="47"/>
                    </a:lnTo>
                    <a:lnTo>
                      <a:pt x="37" y="35"/>
                    </a:lnTo>
                    <a:lnTo>
                      <a:pt x="18" y="13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5" name="Freeform 100"/>
              <p:cNvSpPr>
                <a:spLocks/>
              </p:cNvSpPr>
              <p:nvPr/>
            </p:nvSpPr>
            <p:spPr bwMode="auto">
              <a:xfrm>
                <a:off x="5040" y="3133"/>
                <a:ext cx="72" cy="76"/>
              </a:xfrm>
              <a:custGeom>
                <a:avLst/>
                <a:gdLst>
                  <a:gd name="T0" fmla="*/ 1750999534 w 75"/>
                  <a:gd name="T1" fmla="*/ 2147483647 h 76"/>
                  <a:gd name="T2" fmla="*/ 1750999534 w 75"/>
                  <a:gd name="T3" fmla="*/ 2147483647 h 76"/>
                  <a:gd name="T4" fmla="*/ 1750999534 w 75"/>
                  <a:gd name="T5" fmla="*/ 2147483647 h 76"/>
                  <a:gd name="T6" fmla="*/ 1750999534 w 75"/>
                  <a:gd name="T7" fmla="*/ 2147483647 h 76"/>
                  <a:gd name="T8" fmla="*/ 1750999534 w 75"/>
                  <a:gd name="T9" fmla="*/ 2147483647 h 76"/>
                  <a:gd name="T10" fmla="*/ 1750999534 w 75"/>
                  <a:gd name="T11" fmla="*/ 2147483647 h 76"/>
                  <a:gd name="T12" fmla="*/ 1750999534 w 75"/>
                  <a:gd name="T13" fmla="*/ 2147483647 h 76"/>
                  <a:gd name="T14" fmla="*/ 0 w 75"/>
                  <a:gd name="T15" fmla="*/ 2147483647 h 76"/>
                  <a:gd name="T16" fmla="*/ 1750999534 w 75"/>
                  <a:gd name="T17" fmla="*/ 2147483647 h 76"/>
                  <a:gd name="T18" fmla="*/ 1750999534 w 75"/>
                  <a:gd name="T19" fmla="*/ 2147483647 h 76"/>
                  <a:gd name="T20" fmla="*/ 1750999534 w 75"/>
                  <a:gd name="T21" fmla="*/ 0 h 76"/>
                  <a:gd name="T22" fmla="*/ 1750999534 w 75"/>
                  <a:gd name="T23" fmla="*/ 2147483647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5" h="76">
                    <a:moveTo>
                      <a:pt x="74" y="4"/>
                    </a:moveTo>
                    <a:lnTo>
                      <a:pt x="51" y="35"/>
                    </a:lnTo>
                    <a:lnTo>
                      <a:pt x="55" y="55"/>
                    </a:lnTo>
                    <a:lnTo>
                      <a:pt x="55" y="63"/>
                    </a:lnTo>
                    <a:lnTo>
                      <a:pt x="14" y="75"/>
                    </a:lnTo>
                    <a:lnTo>
                      <a:pt x="4" y="70"/>
                    </a:lnTo>
                    <a:lnTo>
                      <a:pt x="4" y="55"/>
                    </a:lnTo>
                    <a:lnTo>
                      <a:pt x="0" y="39"/>
                    </a:lnTo>
                    <a:lnTo>
                      <a:pt x="18" y="19"/>
                    </a:lnTo>
                    <a:lnTo>
                      <a:pt x="29" y="16"/>
                    </a:lnTo>
                    <a:lnTo>
                      <a:pt x="40" y="0"/>
                    </a:lnTo>
                    <a:lnTo>
                      <a:pt x="74" y="4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6" name="Freeform 101"/>
              <p:cNvSpPr>
                <a:spLocks/>
              </p:cNvSpPr>
              <p:nvPr/>
            </p:nvSpPr>
            <p:spPr bwMode="auto">
              <a:xfrm>
                <a:off x="2839" y="2461"/>
                <a:ext cx="458" cy="217"/>
              </a:xfrm>
              <a:custGeom>
                <a:avLst/>
                <a:gdLst>
                  <a:gd name="T0" fmla="*/ 1789736961 w 475"/>
                  <a:gd name="T1" fmla="*/ 2147483647 h 217"/>
                  <a:gd name="T2" fmla="*/ 1789736961 w 475"/>
                  <a:gd name="T3" fmla="*/ 2147483647 h 217"/>
                  <a:gd name="T4" fmla="*/ 1789736961 w 475"/>
                  <a:gd name="T5" fmla="*/ 2147483647 h 217"/>
                  <a:gd name="T6" fmla="*/ 1789736961 w 475"/>
                  <a:gd name="T7" fmla="*/ 2147483647 h 217"/>
                  <a:gd name="T8" fmla="*/ 1789736961 w 475"/>
                  <a:gd name="T9" fmla="*/ 2147483647 h 217"/>
                  <a:gd name="T10" fmla="*/ 1789736961 w 475"/>
                  <a:gd name="T11" fmla="*/ 2147483647 h 217"/>
                  <a:gd name="T12" fmla="*/ 1789736961 w 475"/>
                  <a:gd name="T13" fmla="*/ 2147483647 h 217"/>
                  <a:gd name="T14" fmla="*/ 1789736961 w 475"/>
                  <a:gd name="T15" fmla="*/ 2147483647 h 217"/>
                  <a:gd name="T16" fmla="*/ 1789736961 w 475"/>
                  <a:gd name="T17" fmla="*/ 2147483647 h 217"/>
                  <a:gd name="T18" fmla="*/ 1789736961 w 475"/>
                  <a:gd name="T19" fmla="*/ 2147483647 h 217"/>
                  <a:gd name="T20" fmla="*/ 1789736961 w 475"/>
                  <a:gd name="T21" fmla="*/ 2147483647 h 217"/>
                  <a:gd name="T22" fmla="*/ 1789736961 w 475"/>
                  <a:gd name="T23" fmla="*/ 2147483647 h 217"/>
                  <a:gd name="T24" fmla="*/ 1789736961 w 475"/>
                  <a:gd name="T25" fmla="*/ 2147483647 h 217"/>
                  <a:gd name="T26" fmla="*/ 1789736961 w 475"/>
                  <a:gd name="T27" fmla="*/ 2147483647 h 217"/>
                  <a:gd name="T28" fmla="*/ 1789736961 w 475"/>
                  <a:gd name="T29" fmla="*/ 2147483647 h 217"/>
                  <a:gd name="T30" fmla="*/ 1789736961 w 475"/>
                  <a:gd name="T31" fmla="*/ 2147483647 h 217"/>
                  <a:gd name="T32" fmla="*/ 1789736961 w 475"/>
                  <a:gd name="T33" fmla="*/ 2147483647 h 217"/>
                  <a:gd name="T34" fmla="*/ 1789736961 w 475"/>
                  <a:gd name="T35" fmla="*/ 2147483647 h 217"/>
                  <a:gd name="T36" fmla="*/ 1789736961 w 475"/>
                  <a:gd name="T37" fmla="*/ 2147483647 h 217"/>
                  <a:gd name="T38" fmla="*/ 1789736961 w 475"/>
                  <a:gd name="T39" fmla="*/ 2147483647 h 217"/>
                  <a:gd name="T40" fmla="*/ 1789736961 w 475"/>
                  <a:gd name="T41" fmla="*/ 2147483647 h 217"/>
                  <a:gd name="T42" fmla="*/ 1789736961 w 475"/>
                  <a:gd name="T43" fmla="*/ 2147483647 h 217"/>
                  <a:gd name="T44" fmla="*/ 1789736961 w 475"/>
                  <a:gd name="T45" fmla="*/ 2147483647 h 217"/>
                  <a:gd name="T46" fmla="*/ 1789736961 w 475"/>
                  <a:gd name="T47" fmla="*/ 2147483647 h 217"/>
                  <a:gd name="T48" fmla="*/ 1789736961 w 475"/>
                  <a:gd name="T49" fmla="*/ 2147483647 h 217"/>
                  <a:gd name="T50" fmla="*/ 1789736961 w 475"/>
                  <a:gd name="T51" fmla="*/ 2147483647 h 217"/>
                  <a:gd name="T52" fmla="*/ 1789736961 w 475"/>
                  <a:gd name="T53" fmla="*/ 2147483647 h 217"/>
                  <a:gd name="T54" fmla="*/ 1789736961 w 475"/>
                  <a:gd name="T55" fmla="*/ 2147483647 h 217"/>
                  <a:gd name="T56" fmla="*/ 1789736961 w 475"/>
                  <a:gd name="T57" fmla="*/ 2147483647 h 217"/>
                  <a:gd name="T58" fmla="*/ 1789736961 w 475"/>
                  <a:gd name="T59" fmla="*/ 2147483647 h 217"/>
                  <a:gd name="T60" fmla="*/ 1789736961 w 475"/>
                  <a:gd name="T61" fmla="*/ 2147483647 h 217"/>
                  <a:gd name="T62" fmla="*/ 0 w 475"/>
                  <a:gd name="T63" fmla="*/ 2147483647 h 2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5" h="217">
                    <a:moveTo>
                      <a:pt x="0" y="77"/>
                    </a:moveTo>
                    <a:lnTo>
                      <a:pt x="19" y="75"/>
                    </a:lnTo>
                    <a:lnTo>
                      <a:pt x="26" y="72"/>
                    </a:lnTo>
                    <a:lnTo>
                      <a:pt x="37" y="85"/>
                    </a:lnTo>
                    <a:lnTo>
                      <a:pt x="50" y="81"/>
                    </a:lnTo>
                    <a:lnTo>
                      <a:pt x="65" y="84"/>
                    </a:lnTo>
                    <a:lnTo>
                      <a:pt x="75" y="91"/>
                    </a:lnTo>
                    <a:lnTo>
                      <a:pt x="92" y="81"/>
                    </a:lnTo>
                    <a:lnTo>
                      <a:pt x="114" y="82"/>
                    </a:lnTo>
                    <a:lnTo>
                      <a:pt x="123" y="92"/>
                    </a:lnTo>
                    <a:lnTo>
                      <a:pt x="137" y="95"/>
                    </a:lnTo>
                    <a:lnTo>
                      <a:pt x="144" y="88"/>
                    </a:lnTo>
                    <a:lnTo>
                      <a:pt x="169" y="84"/>
                    </a:lnTo>
                    <a:lnTo>
                      <a:pt x="180" y="84"/>
                    </a:lnTo>
                    <a:lnTo>
                      <a:pt x="198" y="91"/>
                    </a:lnTo>
                    <a:lnTo>
                      <a:pt x="219" y="105"/>
                    </a:lnTo>
                    <a:lnTo>
                      <a:pt x="234" y="98"/>
                    </a:lnTo>
                    <a:lnTo>
                      <a:pt x="237" y="84"/>
                    </a:lnTo>
                    <a:lnTo>
                      <a:pt x="227" y="67"/>
                    </a:lnTo>
                    <a:lnTo>
                      <a:pt x="222" y="42"/>
                    </a:lnTo>
                    <a:lnTo>
                      <a:pt x="275" y="4"/>
                    </a:lnTo>
                    <a:lnTo>
                      <a:pt x="286" y="4"/>
                    </a:lnTo>
                    <a:lnTo>
                      <a:pt x="289" y="16"/>
                    </a:lnTo>
                    <a:lnTo>
                      <a:pt x="304" y="21"/>
                    </a:lnTo>
                    <a:lnTo>
                      <a:pt x="338" y="16"/>
                    </a:lnTo>
                    <a:lnTo>
                      <a:pt x="352" y="1"/>
                    </a:lnTo>
                    <a:lnTo>
                      <a:pt x="394" y="0"/>
                    </a:lnTo>
                    <a:lnTo>
                      <a:pt x="404" y="16"/>
                    </a:lnTo>
                    <a:lnTo>
                      <a:pt x="420" y="16"/>
                    </a:lnTo>
                    <a:lnTo>
                      <a:pt x="436" y="8"/>
                    </a:lnTo>
                    <a:lnTo>
                      <a:pt x="462" y="25"/>
                    </a:lnTo>
                    <a:lnTo>
                      <a:pt x="462" y="54"/>
                    </a:lnTo>
                    <a:lnTo>
                      <a:pt x="474" y="67"/>
                    </a:lnTo>
                    <a:lnTo>
                      <a:pt x="471" y="85"/>
                    </a:lnTo>
                    <a:lnTo>
                      <a:pt x="462" y="105"/>
                    </a:lnTo>
                    <a:lnTo>
                      <a:pt x="448" y="105"/>
                    </a:lnTo>
                    <a:lnTo>
                      <a:pt x="443" y="109"/>
                    </a:lnTo>
                    <a:lnTo>
                      <a:pt x="451" y="126"/>
                    </a:lnTo>
                    <a:lnTo>
                      <a:pt x="451" y="141"/>
                    </a:lnTo>
                    <a:lnTo>
                      <a:pt x="443" y="155"/>
                    </a:lnTo>
                    <a:lnTo>
                      <a:pt x="420" y="166"/>
                    </a:lnTo>
                    <a:lnTo>
                      <a:pt x="419" y="180"/>
                    </a:lnTo>
                    <a:lnTo>
                      <a:pt x="419" y="193"/>
                    </a:lnTo>
                    <a:lnTo>
                      <a:pt x="398" y="197"/>
                    </a:lnTo>
                    <a:lnTo>
                      <a:pt x="362" y="196"/>
                    </a:lnTo>
                    <a:lnTo>
                      <a:pt x="345" y="201"/>
                    </a:lnTo>
                    <a:lnTo>
                      <a:pt x="316" y="201"/>
                    </a:lnTo>
                    <a:lnTo>
                      <a:pt x="303" y="216"/>
                    </a:lnTo>
                    <a:lnTo>
                      <a:pt x="254" y="200"/>
                    </a:lnTo>
                    <a:lnTo>
                      <a:pt x="230" y="201"/>
                    </a:lnTo>
                    <a:lnTo>
                      <a:pt x="169" y="187"/>
                    </a:lnTo>
                    <a:lnTo>
                      <a:pt x="160" y="172"/>
                    </a:lnTo>
                    <a:lnTo>
                      <a:pt x="160" y="157"/>
                    </a:lnTo>
                    <a:lnTo>
                      <a:pt x="156" y="147"/>
                    </a:lnTo>
                    <a:lnTo>
                      <a:pt x="149" y="143"/>
                    </a:lnTo>
                    <a:lnTo>
                      <a:pt x="111" y="145"/>
                    </a:lnTo>
                    <a:lnTo>
                      <a:pt x="60" y="151"/>
                    </a:lnTo>
                    <a:lnTo>
                      <a:pt x="54" y="138"/>
                    </a:lnTo>
                    <a:lnTo>
                      <a:pt x="44" y="134"/>
                    </a:lnTo>
                    <a:lnTo>
                      <a:pt x="29" y="129"/>
                    </a:lnTo>
                    <a:lnTo>
                      <a:pt x="13" y="124"/>
                    </a:lnTo>
                    <a:lnTo>
                      <a:pt x="13" y="109"/>
                    </a:lnTo>
                    <a:lnTo>
                      <a:pt x="13" y="88"/>
                    </a:lnTo>
                    <a:lnTo>
                      <a:pt x="0" y="77"/>
                    </a:lnTo>
                  </a:path>
                </a:pathLst>
              </a:custGeom>
              <a:solidFill>
                <a:srgbClr val="0054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7" name="Freeform 108"/>
              <p:cNvSpPr>
                <a:spLocks/>
              </p:cNvSpPr>
              <p:nvPr/>
            </p:nvSpPr>
            <p:spPr bwMode="auto">
              <a:xfrm>
                <a:off x="1832" y="1597"/>
                <a:ext cx="307" cy="291"/>
              </a:xfrm>
              <a:custGeom>
                <a:avLst/>
                <a:gdLst>
                  <a:gd name="T0" fmla="*/ 1745307083 w 320"/>
                  <a:gd name="T1" fmla="*/ 2147483647 h 291"/>
                  <a:gd name="T2" fmla="*/ 1745307083 w 320"/>
                  <a:gd name="T3" fmla="*/ 2147483647 h 291"/>
                  <a:gd name="T4" fmla="*/ 1745307083 w 320"/>
                  <a:gd name="T5" fmla="*/ 2147483647 h 291"/>
                  <a:gd name="T6" fmla="*/ 1745307083 w 320"/>
                  <a:gd name="T7" fmla="*/ 2147483647 h 291"/>
                  <a:gd name="T8" fmla="*/ 1745307083 w 320"/>
                  <a:gd name="T9" fmla="*/ 2147483647 h 291"/>
                  <a:gd name="T10" fmla="*/ 1745307083 w 320"/>
                  <a:gd name="T11" fmla="*/ 2147483647 h 291"/>
                  <a:gd name="T12" fmla="*/ 1745307083 w 320"/>
                  <a:gd name="T13" fmla="*/ 2147483647 h 291"/>
                  <a:gd name="T14" fmla="*/ 1745307083 w 320"/>
                  <a:gd name="T15" fmla="*/ 2147483647 h 291"/>
                  <a:gd name="T16" fmla="*/ 1745307083 w 320"/>
                  <a:gd name="T17" fmla="*/ 2147483647 h 291"/>
                  <a:gd name="T18" fmla="*/ 1745307083 w 320"/>
                  <a:gd name="T19" fmla="*/ 2147483647 h 291"/>
                  <a:gd name="T20" fmla="*/ 1745307083 w 320"/>
                  <a:gd name="T21" fmla="*/ 2147483647 h 291"/>
                  <a:gd name="T22" fmla="*/ 1745307083 w 320"/>
                  <a:gd name="T23" fmla="*/ 2147483647 h 291"/>
                  <a:gd name="T24" fmla="*/ 1745307083 w 320"/>
                  <a:gd name="T25" fmla="*/ 2147483647 h 291"/>
                  <a:gd name="T26" fmla="*/ 1745307083 w 320"/>
                  <a:gd name="T27" fmla="*/ 2147483647 h 291"/>
                  <a:gd name="T28" fmla="*/ 1745307083 w 320"/>
                  <a:gd name="T29" fmla="*/ 2147483647 h 291"/>
                  <a:gd name="T30" fmla="*/ 1745307083 w 320"/>
                  <a:gd name="T31" fmla="*/ 2147483647 h 291"/>
                  <a:gd name="T32" fmla="*/ 1745307083 w 320"/>
                  <a:gd name="T33" fmla="*/ 2147483647 h 291"/>
                  <a:gd name="T34" fmla="*/ 1745307083 w 320"/>
                  <a:gd name="T35" fmla="*/ 2147483647 h 291"/>
                  <a:gd name="T36" fmla="*/ 1745307083 w 320"/>
                  <a:gd name="T37" fmla="*/ 2147483647 h 291"/>
                  <a:gd name="T38" fmla="*/ 1745307083 w 320"/>
                  <a:gd name="T39" fmla="*/ 2147483647 h 291"/>
                  <a:gd name="T40" fmla="*/ 1745307083 w 320"/>
                  <a:gd name="T41" fmla="*/ 2147483647 h 291"/>
                  <a:gd name="T42" fmla="*/ 1745307083 w 320"/>
                  <a:gd name="T43" fmla="*/ 2147483647 h 291"/>
                  <a:gd name="T44" fmla="*/ 1745307083 w 320"/>
                  <a:gd name="T45" fmla="*/ 2147483647 h 291"/>
                  <a:gd name="T46" fmla="*/ 1745307083 w 320"/>
                  <a:gd name="T47" fmla="*/ 2147483647 h 291"/>
                  <a:gd name="T48" fmla="*/ 1745307083 w 320"/>
                  <a:gd name="T49" fmla="*/ 2147483647 h 291"/>
                  <a:gd name="T50" fmla="*/ 1745307083 w 320"/>
                  <a:gd name="T51" fmla="*/ 2147483647 h 291"/>
                  <a:gd name="T52" fmla="*/ 1745307083 w 320"/>
                  <a:gd name="T53" fmla="*/ 2147483647 h 291"/>
                  <a:gd name="T54" fmla="*/ 1745307083 w 320"/>
                  <a:gd name="T55" fmla="*/ 2147483647 h 291"/>
                  <a:gd name="T56" fmla="*/ 1745307083 w 320"/>
                  <a:gd name="T57" fmla="*/ 2147483647 h 291"/>
                  <a:gd name="T58" fmla="*/ 1745307083 w 320"/>
                  <a:gd name="T59" fmla="*/ 2147483647 h 291"/>
                  <a:gd name="T60" fmla="*/ 1745307083 w 320"/>
                  <a:gd name="T61" fmla="*/ 2147483647 h 291"/>
                  <a:gd name="T62" fmla="*/ 1745307083 w 320"/>
                  <a:gd name="T63" fmla="*/ 2147483647 h 291"/>
                  <a:gd name="T64" fmla="*/ 1745307083 w 320"/>
                  <a:gd name="T65" fmla="*/ 2147483647 h 291"/>
                  <a:gd name="T66" fmla="*/ 1745307083 w 320"/>
                  <a:gd name="T67" fmla="*/ 2147483647 h 291"/>
                  <a:gd name="T68" fmla="*/ 1745307083 w 320"/>
                  <a:gd name="T69" fmla="*/ 2147483647 h 291"/>
                  <a:gd name="T70" fmla="*/ 1745307083 w 320"/>
                  <a:gd name="T71" fmla="*/ 2147483647 h 2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0" h="291">
                    <a:moveTo>
                      <a:pt x="117" y="109"/>
                    </a:moveTo>
                    <a:lnTo>
                      <a:pt x="113" y="120"/>
                    </a:lnTo>
                    <a:lnTo>
                      <a:pt x="117" y="135"/>
                    </a:lnTo>
                    <a:lnTo>
                      <a:pt x="111" y="145"/>
                    </a:lnTo>
                    <a:lnTo>
                      <a:pt x="102" y="140"/>
                    </a:lnTo>
                    <a:lnTo>
                      <a:pt x="90" y="141"/>
                    </a:lnTo>
                    <a:lnTo>
                      <a:pt x="90" y="152"/>
                    </a:lnTo>
                    <a:lnTo>
                      <a:pt x="65" y="175"/>
                    </a:lnTo>
                    <a:lnTo>
                      <a:pt x="53" y="180"/>
                    </a:lnTo>
                    <a:lnTo>
                      <a:pt x="34" y="200"/>
                    </a:lnTo>
                    <a:lnTo>
                      <a:pt x="23" y="205"/>
                    </a:lnTo>
                    <a:lnTo>
                      <a:pt x="13" y="204"/>
                    </a:lnTo>
                    <a:lnTo>
                      <a:pt x="9" y="207"/>
                    </a:lnTo>
                    <a:lnTo>
                      <a:pt x="6" y="211"/>
                    </a:lnTo>
                    <a:lnTo>
                      <a:pt x="11" y="217"/>
                    </a:lnTo>
                    <a:lnTo>
                      <a:pt x="11" y="231"/>
                    </a:lnTo>
                    <a:lnTo>
                      <a:pt x="0" y="243"/>
                    </a:lnTo>
                    <a:lnTo>
                      <a:pt x="4" y="256"/>
                    </a:lnTo>
                    <a:lnTo>
                      <a:pt x="18" y="256"/>
                    </a:lnTo>
                    <a:lnTo>
                      <a:pt x="23" y="246"/>
                    </a:lnTo>
                    <a:lnTo>
                      <a:pt x="32" y="254"/>
                    </a:lnTo>
                    <a:lnTo>
                      <a:pt x="20" y="261"/>
                    </a:lnTo>
                    <a:lnTo>
                      <a:pt x="25" y="274"/>
                    </a:lnTo>
                    <a:lnTo>
                      <a:pt x="32" y="275"/>
                    </a:lnTo>
                    <a:lnTo>
                      <a:pt x="57" y="280"/>
                    </a:lnTo>
                    <a:lnTo>
                      <a:pt x="61" y="282"/>
                    </a:lnTo>
                    <a:lnTo>
                      <a:pt x="83" y="290"/>
                    </a:lnTo>
                    <a:lnTo>
                      <a:pt x="93" y="285"/>
                    </a:lnTo>
                    <a:lnTo>
                      <a:pt x="113" y="274"/>
                    </a:lnTo>
                    <a:lnTo>
                      <a:pt x="142" y="280"/>
                    </a:lnTo>
                    <a:lnTo>
                      <a:pt x="195" y="280"/>
                    </a:lnTo>
                    <a:lnTo>
                      <a:pt x="225" y="274"/>
                    </a:lnTo>
                    <a:lnTo>
                      <a:pt x="239" y="253"/>
                    </a:lnTo>
                    <a:lnTo>
                      <a:pt x="257" y="243"/>
                    </a:lnTo>
                    <a:lnTo>
                      <a:pt x="261" y="231"/>
                    </a:lnTo>
                    <a:lnTo>
                      <a:pt x="268" y="214"/>
                    </a:lnTo>
                    <a:lnTo>
                      <a:pt x="282" y="204"/>
                    </a:lnTo>
                    <a:lnTo>
                      <a:pt x="293" y="175"/>
                    </a:lnTo>
                    <a:lnTo>
                      <a:pt x="291" y="141"/>
                    </a:lnTo>
                    <a:lnTo>
                      <a:pt x="319" y="126"/>
                    </a:lnTo>
                    <a:lnTo>
                      <a:pt x="303" y="112"/>
                    </a:lnTo>
                    <a:lnTo>
                      <a:pt x="298" y="89"/>
                    </a:lnTo>
                    <a:lnTo>
                      <a:pt x="286" y="79"/>
                    </a:lnTo>
                    <a:lnTo>
                      <a:pt x="275" y="79"/>
                    </a:lnTo>
                    <a:lnTo>
                      <a:pt x="264" y="72"/>
                    </a:lnTo>
                    <a:lnTo>
                      <a:pt x="243" y="47"/>
                    </a:lnTo>
                    <a:lnTo>
                      <a:pt x="253" y="43"/>
                    </a:lnTo>
                    <a:lnTo>
                      <a:pt x="289" y="9"/>
                    </a:lnTo>
                    <a:lnTo>
                      <a:pt x="285" y="0"/>
                    </a:lnTo>
                    <a:lnTo>
                      <a:pt x="274" y="1"/>
                    </a:lnTo>
                    <a:lnTo>
                      <a:pt x="235" y="4"/>
                    </a:lnTo>
                    <a:lnTo>
                      <a:pt x="221" y="14"/>
                    </a:lnTo>
                    <a:lnTo>
                      <a:pt x="211" y="19"/>
                    </a:lnTo>
                    <a:lnTo>
                      <a:pt x="198" y="18"/>
                    </a:lnTo>
                    <a:lnTo>
                      <a:pt x="190" y="22"/>
                    </a:lnTo>
                    <a:lnTo>
                      <a:pt x="195" y="33"/>
                    </a:lnTo>
                    <a:lnTo>
                      <a:pt x="215" y="46"/>
                    </a:lnTo>
                    <a:lnTo>
                      <a:pt x="201" y="47"/>
                    </a:lnTo>
                    <a:lnTo>
                      <a:pt x="166" y="51"/>
                    </a:lnTo>
                    <a:lnTo>
                      <a:pt x="142" y="43"/>
                    </a:lnTo>
                    <a:lnTo>
                      <a:pt x="118" y="33"/>
                    </a:lnTo>
                    <a:lnTo>
                      <a:pt x="111" y="39"/>
                    </a:lnTo>
                    <a:lnTo>
                      <a:pt x="104" y="56"/>
                    </a:lnTo>
                    <a:lnTo>
                      <a:pt x="107" y="65"/>
                    </a:lnTo>
                    <a:lnTo>
                      <a:pt x="103" y="70"/>
                    </a:lnTo>
                    <a:lnTo>
                      <a:pt x="90" y="75"/>
                    </a:lnTo>
                    <a:lnTo>
                      <a:pt x="90" y="93"/>
                    </a:lnTo>
                    <a:lnTo>
                      <a:pt x="90" y="98"/>
                    </a:lnTo>
                    <a:lnTo>
                      <a:pt x="75" y="116"/>
                    </a:lnTo>
                    <a:lnTo>
                      <a:pt x="88" y="134"/>
                    </a:lnTo>
                    <a:lnTo>
                      <a:pt x="93" y="131"/>
                    </a:lnTo>
                    <a:lnTo>
                      <a:pt x="117" y="109"/>
                    </a:lnTo>
                  </a:path>
                </a:pathLst>
              </a:custGeom>
              <a:solidFill>
                <a:srgbClr val="0054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18" name="Group 109"/>
              <p:cNvGrpSpPr>
                <a:grpSpLocks/>
              </p:cNvGrpSpPr>
              <p:nvPr/>
            </p:nvGrpSpPr>
            <p:grpSpPr bwMode="auto">
              <a:xfrm>
                <a:off x="2021" y="1345"/>
                <a:ext cx="455" cy="791"/>
                <a:chOff x="2021" y="1549"/>
                <a:chExt cx="455" cy="791"/>
              </a:xfrm>
              <a:grpFill/>
            </p:grpSpPr>
            <p:grpSp>
              <p:nvGrpSpPr>
                <p:cNvPr id="245" name="Group 110"/>
                <p:cNvGrpSpPr>
                  <a:grpSpLocks/>
                </p:cNvGrpSpPr>
                <p:nvPr/>
              </p:nvGrpSpPr>
              <p:grpSpPr bwMode="auto">
                <a:xfrm>
                  <a:off x="2021" y="1560"/>
                  <a:ext cx="455" cy="780"/>
                  <a:chOff x="2021" y="1560"/>
                  <a:chExt cx="455" cy="780"/>
                </a:xfrm>
                <a:grpFill/>
              </p:grpSpPr>
              <p:sp>
                <p:nvSpPr>
                  <p:cNvPr id="247" name="Freeform 111"/>
                  <p:cNvSpPr>
                    <a:spLocks/>
                  </p:cNvSpPr>
                  <p:nvPr/>
                </p:nvSpPr>
                <p:spPr bwMode="auto">
                  <a:xfrm>
                    <a:off x="2161" y="1754"/>
                    <a:ext cx="38" cy="29"/>
                  </a:xfrm>
                  <a:custGeom>
                    <a:avLst/>
                    <a:gdLst>
                      <a:gd name="T0" fmla="*/ 19 w 39"/>
                      <a:gd name="T1" fmla="*/ 0 h 29"/>
                      <a:gd name="T2" fmla="*/ 19 w 39"/>
                      <a:gd name="T3" fmla="*/ 14 h 29"/>
                      <a:gd name="T4" fmla="*/ 19 w 39"/>
                      <a:gd name="T5" fmla="*/ 23 h 29"/>
                      <a:gd name="T6" fmla="*/ 4 w 39"/>
                      <a:gd name="T7" fmla="*/ 28 h 29"/>
                      <a:gd name="T8" fmla="*/ 0 w 39"/>
                      <a:gd name="T9" fmla="*/ 14 h 29"/>
                      <a:gd name="T10" fmla="*/ 7 w 39"/>
                      <a:gd name="T11" fmla="*/ 5 h 29"/>
                      <a:gd name="T12" fmla="*/ 19 w 39"/>
                      <a:gd name="T13" fmla="*/ 0 h 2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" h="29">
                        <a:moveTo>
                          <a:pt x="32" y="0"/>
                        </a:moveTo>
                        <a:lnTo>
                          <a:pt x="38" y="14"/>
                        </a:lnTo>
                        <a:lnTo>
                          <a:pt x="19" y="23"/>
                        </a:lnTo>
                        <a:lnTo>
                          <a:pt x="4" y="28"/>
                        </a:lnTo>
                        <a:lnTo>
                          <a:pt x="0" y="14"/>
                        </a:lnTo>
                        <a:lnTo>
                          <a:pt x="7" y="5"/>
                        </a:lnTo>
                        <a:lnTo>
                          <a:pt x="32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8" name="Freeform 112"/>
                  <p:cNvSpPr>
                    <a:spLocks/>
                  </p:cNvSpPr>
                  <p:nvPr/>
                </p:nvSpPr>
                <p:spPr bwMode="auto">
                  <a:xfrm>
                    <a:off x="2066" y="1824"/>
                    <a:ext cx="100" cy="106"/>
                  </a:xfrm>
                  <a:custGeom>
                    <a:avLst/>
                    <a:gdLst>
                      <a:gd name="T0" fmla="*/ 17 w 104"/>
                      <a:gd name="T1" fmla="*/ 0 h 106"/>
                      <a:gd name="T2" fmla="*/ 30 w 104"/>
                      <a:gd name="T3" fmla="*/ 0 h 106"/>
                      <a:gd name="T4" fmla="*/ 37 w 104"/>
                      <a:gd name="T5" fmla="*/ 4 h 106"/>
                      <a:gd name="T6" fmla="*/ 42 w 104"/>
                      <a:gd name="T7" fmla="*/ 21 h 106"/>
                      <a:gd name="T8" fmla="*/ 48 w 104"/>
                      <a:gd name="T9" fmla="*/ 49 h 106"/>
                      <a:gd name="T10" fmla="*/ 50 w 104"/>
                      <a:gd name="T11" fmla="*/ 72 h 106"/>
                      <a:gd name="T12" fmla="*/ 44 w 104"/>
                      <a:gd name="T13" fmla="*/ 84 h 106"/>
                      <a:gd name="T14" fmla="*/ 41 w 104"/>
                      <a:gd name="T15" fmla="*/ 99 h 106"/>
                      <a:gd name="T16" fmla="*/ 36 w 104"/>
                      <a:gd name="T17" fmla="*/ 105 h 106"/>
                      <a:gd name="T18" fmla="*/ 32 w 104"/>
                      <a:gd name="T19" fmla="*/ 91 h 106"/>
                      <a:gd name="T20" fmla="*/ 27 w 104"/>
                      <a:gd name="T21" fmla="*/ 65 h 106"/>
                      <a:gd name="T22" fmla="*/ 23 w 104"/>
                      <a:gd name="T23" fmla="*/ 56 h 106"/>
                      <a:gd name="T24" fmla="*/ 13 w 104"/>
                      <a:gd name="T25" fmla="*/ 54 h 106"/>
                      <a:gd name="T26" fmla="*/ 0 w 104"/>
                      <a:gd name="T27" fmla="*/ 28 h 106"/>
                      <a:gd name="T28" fmla="*/ 17 w 104"/>
                      <a:gd name="T29" fmla="*/ 0 h 1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4" h="106">
                        <a:moveTo>
                          <a:pt x="36" y="0"/>
                        </a:moveTo>
                        <a:lnTo>
                          <a:pt x="59" y="0"/>
                        </a:lnTo>
                        <a:lnTo>
                          <a:pt x="77" y="4"/>
                        </a:lnTo>
                        <a:lnTo>
                          <a:pt x="88" y="21"/>
                        </a:lnTo>
                        <a:lnTo>
                          <a:pt x="100" y="49"/>
                        </a:lnTo>
                        <a:lnTo>
                          <a:pt x="103" y="72"/>
                        </a:lnTo>
                        <a:lnTo>
                          <a:pt x="91" y="84"/>
                        </a:lnTo>
                        <a:lnTo>
                          <a:pt x="87" y="99"/>
                        </a:lnTo>
                        <a:lnTo>
                          <a:pt x="74" y="105"/>
                        </a:lnTo>
                        <a:lnTo>
                          <a:pt x="63" y="91"/>
                        </a:lnTo>
                        <a:lnTo>
                          <a:pt x="53" y="65"/>
                        </a:lnTo>
                        <a:lnTo>
                          <a:pt x="45" y="56"/>
                        </a:lnTo>
                        <a:lnTo>
                          <a:pt x="25" y="54"/>
                        </a:lnTo>
                        <a:lnTo>
                          <a:pt x="0" y="28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9" name="Freeform 113"/>
                  <p:cNvSpPr>
                    <a:spLocks/>
                  </p:cNvSpPr>
                  <p:nvPr/>
                </p:nvSpPr>
                <p:spPr bwMode="auto">
                  <a:xfrm>
                    <a:off x="2185" y="1938"/>
                    <a:ext cx="39" cy="30"/>
                  </a:xfrm>
                  <a:custGeom>
                    <a:avLst/>
                    <a:gdLst>
                      <a:gd name="T0" fmla="*/ 19 w 40"/>
                      <a:gd name="T1" fmla="*/ 0 h 30"/>
                      <a:gd name="T2" fmla="*/ 20 w 40"/>
                      <a:gd name="T3" fmla="*/ 2 h 30"/>
                      <a:gd name="T4" fmla="*/ 20 w 40"/>
                      <a:gd name="T5" fmla="*/ 12 h 30"/>
                      <a:gd name="T6" fmla="*/ 20 w 40"/>
                      <a:gd name="T7" fmla="*/ 24 h 30"/>
                      <a:gd name="T8" fmla="*/ 1 w 40"/>
                      <a:gd name="T9" fmla="*/ 29 h 30"/>
                      <a:gd name="T10" fmla="*/ 0 w 40"/>
                      <a:gd name="T11" fmla="*/ 16 h 30"/>
                      <a:gd name="T12" fmla="*/ 19 w 40"/>
                      <a:gd name="T13" fmla="*/ 0 h 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" h="30">
                        <a:moveTo>
                          <a:pt x="19" y="0"/>
                        </a:moveTo>
                        <a:lnTo>
                          <a:pt x="36" y="2"/>
                        </a:lnTo>
                        <a:lnTo>
                          <a:pt x="39" y="12"/>
                        </a:lnTo>
                        <a:lnTo>
                          <a:pt x="20" y="24"/>
                        </a:lnTo>
                        <a:lnTo>
                          <a:pt x="1" y="29"/>
                        </a:lnTo>
                        <a:lnTo>
                          <a:pt x="0" y="1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0" name="Freeform 114"/>
                  <p:cNvSpPr>
                    <a:spLocks/>
                  </p:cNvSpPr>
                  <p:nvPr/>
                </p:nvSpPr>
                <p:spPr bwMode="auto">
                  <a:xfrm>
                    <a:off x="2213" y="1611"/>
                    <a:ext cx="23" cy="56"/>
                  </a:xfrm>
                  <a:custGeom>
                    <a:avLst/>
                    <a:gdLst>
                      <a:gd name="T0" fmla="*/ 10 w 24"/>
                      <a:gd name="T1" fmla="*/ 55 h 56"/>
                      <a:gd name="T2" fmla="*/ 12 w 24"/>
                      <a:gd name="T3" fmla="*/ 40 h 56"/>
                      <a:gd name="T4" fmla="*/ 12 w 24"/>
                      <a:gd name="T5" fmla="*/ 22 h 56"/>
                      <a:gd name="T6" fmla="*/ 12 w 24"/>
                      <a:gd name="T7" fmla="*/ 12 h 56"/>
                      <a:gd name="T8" fmla="*/ 10 w 24"/>
                      <a:gd name="T9" fmla="*/ 0 h 56"/>
                      <a:gd name="T10" fmla="*/ 0 w 24"/>
                      <a:gd name="T11" fmla="*/ 5 h 56"/>
                      <a:gd name="T12" fmla="*/ 6 w 24"/>
                      <a:gd name="T13" fmla="*/ 25 h 56"/>
                      <a:gd name="T14" fmla="*/ 10 w 24"/>
                      <a:gd name="T15" fmla="*/ 55 h 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4" h="56">
                        <a:moveTo>
                          <a:pt x="10" y="55"/>
                        </a:moveTo>
                        <a:lnTo>
                          <a:pt x="23" y="40"/>
                        </a:lnTo>
                        <a:lnTo>
                          <a:pt x="18" y="22"/>
                        </a:lnTo>
                        <a:lnTo>
                          <a:pt x="15" y="12"/>
                        </a:lnTo>
                        <a:lnTo>
                          <a:pt x="10" y="0"/>
                        </a:lnTo>
                        <a:lnTo>
                          <a:pt x="0" y="5"/>
                        </a:lnTo>
                        <a:lnTo>
                          <a:pt x="6" y="25"/>
                        </a:lnTo>
                        <a:lnTo>
                          <a:pt x="10" y="55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1" name="Freeform 115"/>
                  <p:cNvSpPr>
                    <a:spLocks/>
                  </p:cNvSpPr>
                  <p:nvPr/>
                </p:nvSpPr>
                <p:spPr bwMode="auto">
                  <a:xfrm>
                    <a:off x="2021" y="1560"/>
                    <a:ext cx="455" cy="780"/>
                  </a:xfrm>
                  <a:custGeom>
                    <a:avLst/>
                    <a:gdLst>
                      <a:gd name="T0" fmla="*/ 73 w 473"/>
                      <a:gd name="T1" fmla="*/ 538 h 780"/>
                      <a:gd name="T2" fmla="*/ 48 w 473"/>
                      <a:gd name="T3" fmla="*/ 573 h 780"/>
                      <a:gd name="T4" fmla="*/ 42 w 473"/>
                      <a:gd name="T5" fmla="*/ 606 h 780"/>
                      <a:gd name="T6" fmla="*/ 57 w 473"/>
                      <a:gd name="T7" fmla="*/ 623 h 780"/>
                      <a:gd name="T8" fmla="*/ 68 w 473"/>
                      <a:gd name="T9" fmla="*/ 636 h 780"/>
                      <a:gd name="T10" fmla="*/ 90 w 473"/>
                      <a:gd name="T11" fmla="*/ 644 h 780"/>
                      <a:gd name="T12" fmla="*/ 76 w 473"/>
                      <a:gd name="T13" fmla="*/ 681 h 780"/>
                      <a:gd name="T14" fmla="*/ 43 w 473"/>
                      <a:gd name="T15" fmla="*/ 661 h 780"/>
                      <a:gd name="T16" fmla="*/ 21 w 473"/>
                      <a:gd name="T17" fmla="*/ 702 h 780"/>
                      <a:gd name="T18" fmla="*/ 1 w 473"/>
                      <a:gd name="T19" fmla="*/ 723 h 780"/>
                      <a:gd name="T20" fmla="*/ 13 w 473"/>
                      <a:gd name="T21" fmla="*/ 741 h 780"/>
                      <a:gd name="T22" fmla="*/ 31 w 473"/>
                      <a:gd name="T23" fmla="*/ 734 h 780"/>
                      <a:gd name="T24" fmla="*/ 55 w 473"/>
                      <a:gd name="T25" fmla="*/ 756 h 780"/>
                      <a:gd name="T26" fmla="*/ 75 w 473"/>
                      <a:gd name="T27" fmla="*/ 720 h 780"/>
                      <a:gd name="T28" fmla="*/ 90 w 473"/>
                      <a:gd name="T29" fmla="*/ 742 h 780"/>
                      <a:gd name="T30" fmla="*/ 114 w 473"/>
                      <a:gd name="T31" fmla="*/ 749 h 780"/>
                      <a:gd name="T32" fmla="*/ 132 w 473"/>
                      <a:gd name="T33" fmla="*/ 746 h 780"/>
                      <a:gd name="T34" fmla="*/ 157 w 473"/>
                      <a:gd name="T35" fmla="*/ 767 h 780"/>
                      <a:gd name="T36" fmla="*/ 177 w 473"/>
                      <a:gd name="T37" fmla="*/ 772 h 780"/>
                      <a:gd name="T38" fmla="*/ 198 w 473"/>
                      <a:gd name="T39" fmla="*/ 756 h 780"/>
                      <a:gd name="T40" fmla="*/ 190 w 473"/>
                      <a:gd name="T41" fmla="*/ 720 h 780"/>
                      <a:gd name="T42" fmla="*/ 190 w 473"/>
                      <a:gd name="T43" fmla="*/ 697 h 780"/>
                      <a:gd name="T44" fmla="*/ 218 w 473"/>
                      <a:gd name="T45" fmla="*/ 661 h 780"/>
                      <a:gd name="T46" fmla="*/ 226 w 473"/>
                      <a:gd name="T47" fmla="*/ 611 h 780"/>
                      <a:gd name="T48" fmla="*/ 206 w 473"/>
                      <a:gd name="T49" fmla="*/ 583 h 780"/>
                      <a:gd name="T50" fmla="*/ 191 w 473"/>
                      <a:gd name="T51" fmla="*/ 581 h 780"/>
                      <a:gd name="T52" fmla="*/ 197 w 473"/>
                      <a:gd name="T53" fmla="*/ 532 h 780"/>
                      <a:gd name="T54" fmla="*/ 197 w 473"/>
                      <a:gd name="T55" fmla="*/ 467 h 780"/>
                      <a:gd name="T56" fmla="*/ 176 w 473"/>
                      <a:gd name="T57" fmla="*/ 391 h 780"/>
                      <a:gd name="T58" fmla="*/ 176 w 473"/>
                      <a:gd name="T59" fmla="*/ 331 h 780"/>
                      <a:gd name="T60" fmla="*/ 169 w 473"/>
                      <a:gd name="T61" fmla="*/ 283 h 780"/>
                      <a:gd name="T62" fmla="*/ 148 w 473"/>
                      <a:gd name="T63" fmla="*/ 258 h 780"/>
                      <a:gd name="T64" fmla="*/ 146 w 473"/>
                      <a:gd name="T65" fmla="*/ 240 h 780"/>
                      <a:gd name="T66" fmla="*/ 164 w 473"/>
                      <a:gd name="T67" fmla="*/ 246 h 780"/>
                      <a:gd name="T68" fmla="*/ 194 w 473"/>
                      <a:gd name="T69" fmla="*/ 172 h 780"/>
                      <a:gd name="T70" fmla="*/ 191 w 473"/>
                      <a:gd name="T71" fmla="*/ 125 h 780"/>
                      <a:gd name="T72" fmla="*/ 164 w 473"/>
                      <a:gd name="T73" fmla="*/ 102 h 780"/>
                      <a:gd name="T74" fmla="*/ 147 w 473"/>
                      <a:gd name="T75" fmla="*/ 95 h 780"/>
                      <a:gd name="T76" fmla="*/ 169 w 473"/>
                      <a:gd name="T77" fmla="*/ 54 h 780"/>
                      <a:gd name="T78" fmla="*/ 197 w 473"/>
                      <a:gd name="T79" fmla="*/ 25 h 780"/>
                      <a:gd name="T80" fmla="*/ 159 w 473"/>
                      <a:gd name="T81" fmla="*/ 11 h 780"/>
                      <a:gd name="T82" fmla="*/ 139 w 473"/>
                      <a:gd name="T83" fmla="*/ 33 h 780"/>
                      <a:gd name="T84" fmla="*/ 115 w 473"/>
                      <a:gd name="T85" fmla="*/ 55 h 780"/>
                      <a:gd name="T86" fmla="*/ 107 w 473"/>
                      <a:gd name="T87" fmla="*/ 109 h 780"/>
                      <a:gd name="T88" fmla="*/ 94 w 473"/>
                      <a:gd name="T89" fmla="*/ 158 h 780"/>
                      <a:gd name="T90" fmla="*/ 106 w 473"/>
                      <a:gd name="T91" fmla="*/ 172 h 780"/>
                      <a:gd name="T92" fmla="*/ 81 w 473"/>
                      <a:gd name="T93" fmla="*/ 261 h 780"/>
                      <a:gd name="T94" fmla="*/ 99 w 473"/>
                      <a:gd name="T95" fmla="*/ 229 h 780"/>
                      <a:gd name="T96" fmla="*/ 106 w 473"/>
                      <a:gd name="T97" fmla="*/ 290 h 780"/>
                      <a:gd name="T98" fmla="*/ 88 w 473"/>
                      <a:gd name="T99" fmla="*/ 327 h 780"/>
                      <a:gd name="T100" fmla="*/ 114 w 473"/>
                      <a:gd name="T101" fmla="*/ 359 h 780"/>
                      <a:gd name="T102" fmla="*/ 115 w 473"/>
                      <a:gd name="T103" fmla="*/ 381 h 780"/>
                      <a:gd name="T104" fmla="*/ 132 w 473"/>
                      <a:gd name="T105" fmla="*/ 426 h 780"/>
                      <a:gd name="T106" fmla="*/ 115 w 473"/>
                      <a:gd name="T107" fmla="*/ 464 h 780"/>
                      <a:gd name="T108" fmla="*/ 98 w 473"/>
                      <a:gd name="T109" fmla="*/ 476 h 78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473" h="780">
                        <a:moveTo>
                          <a:pt x="141" y="499"/>
                        </a:moveTo>
                        <a:lnTo>
                          <a:pt x="163" y="518"/>
                        </a:lnTo>
                        <a:lnTo>
                          <a:pt x="153" y="538"/>
                        </a:lnTo>
                        <a:lnTo>
                          <a:pt x="139" y="553"/>
                        </a:lnTo>
                        <a:lnTo>
                          <a:pt x="117" y="565"/>
                        </a:lnTo>
                        <a:lnTo>
                          <a:pt x="100" y="573"/>
                        </a:lnTo>
                        <a:lnTo>
                          <a:pt x="83" y="576"/>
                        </a:lnTo>
                        <a:lnTo>
                          <a:pt x="74" y="583"/>
                        </a:lnTo>
                        <a:lnTo>
                          <a:pt x="88" y="606"/>
                        </a:lnTo>
                        <a:lnTo>
                          <a:pt x="109" y="606"/>
                        </a:lnTo>
                        <a:lnTo>
                          <a:pt x="117" y="608"/>
                        </a:lnTo>
                        <a:lnTo>
                          <a:pt x="117" y="623"/>
                        </a:lnTo>
                        <a:lnTo>
                          <a:pt x="130" y="623"/>
                        </a:lnTo>
                        <a:lnTo>
                          <a:pt x="138" y="619"/>
                        </a:lnTo>
                        <a:lnTo>
                          <a:pt x="142" y="636"/>
                        </a:lnTo>
                        <a:lnTo>
                          <a:pt x="155" y="648"/>
                        </a:lnTo>
                        <a:lnTo>
                          <a:pt x="174" y="648"/>
                        </a:lnTo>
                        <a:lnTo>
                          <a:pt x="188" y="644"/>
                        </a:lnTo>
                        <a:lnTo>
                          <a:pt x="200" y="648"/>
                        </a:lnTo>
                        <a:lnTo>
                          <a:pt x="170" y="674"/>
                        </a:lnTo>
                        <a:lnTo>
                          <a:pt x="159" y="681"/>
                        </a:lnTo>
                        <a:lnTo>
                          <a:pt x="142" y="674"/>
                        </a:lnTo>
                        <a:lnTo>
                          <a:pt x="109" y="661"/>
                        </a:lnTo>
                        <a:lnTo>
                          <a:pt x="90" y="661"/>
                        </a:lnTo>
                        <a:lnTo>
                          <a:pt x="75" y="674"/>
                        </a:lnTo>
                        <a:lnTo>
                          <a:pt x="54" y="692"/>
                        </a:lnTo>
                        <a:lnTo>
                          <a:pt x="41" y="702"/>
                        </a:lnTo>
                        <a:lnTo>
                          <a:pt x="29" y="706"/>
                        </a:lnTo>
                        <a:lnTo>
                          <a:pt x="12" y="713"/>
                        </a:lnTo>
                        <a:lnTo>
                          <a:pt x="1" y="723"/>
                        </a:lnTo>
                        <a:lnTo>
                          <a:pt x="0" y="728"/>
                        </a:lnTo>
                        <a:lnTo>
                          <a:pt x="12" y="731"/>
                        </a:lnTo>
                        <a:lnTo>
                          <a:pt x="22" y="741"/>
                        </a:lnTo>
                        <a:lnTo>
                          <a:pt x="36" y="746"/>
                        </a:lnTo>
                        <a:lnTo>
                          <a:pt x="50" y="741"/>
                        </a:lnTo>
                        <a:lnTo>
                          <a:pt x="61" y="734"/>
                        </a:lnTo>
                        <a:lnTo>
                          <a:pt x="75" y="737"/>
                        </a:lnTo>
                        <a:lnTo>
                          <a:pt x="95" y="748"/>
                        </a:lnTo>
                        <a:lnTo>
                          <a:pt x="114" y="756"/>
                        </a:lnTo>
                        <a:lnTo>
                          <a:pt x="127" y="748"/>
                        </a:lnTo>
                        <a:lnTo>
                          <a:pt x="134" y="732"/>
                        </a:lnTo>
                        <a:lnTo>
                          <a:pt x="155" y="720"/>
                        </a:lnTo>
                        <a:lnTo>
                          <a:pt x="167" y="720"/>
                        </a:lnTo>
                        <a:lnTo>
                          <a:pt x="180" y="734"/>
                        </a:lnTo>
                        <a:lnTo>
                          <a:pt x="190" y="742"/>
                        </a:lnTo>
                        <a:lnTo>
                          <a:pt x="205" y="742"/>
                        </a:lnTo>
                        <a:lnTo>
                          <a:pt x="226" y="745"/>
                        </a:lnTo>
                        <a:lnTo>
                          <a:pt x="239" y="749"/>
                        </a:lnTo>
                        <a:lnTo>
                          <a:pt x="253" y="741"/>
                        </a:lnTo>
                        <a:lnTo>
                          <a:pt x="264" y="741"/>
                        </a:lnTo>
                        <a:lnTo>
                          <a:pt x="276" y="746"/>
                        </a:lnTo>
                        <a:lnTo>
                          <a:pt x="290" y="760"/>
                        </a:lnTo>
                        <a:lnTo>
                          <a:pt x="308" y="763"/>
                        </a:lnTo>
                        <a:lnTo>
                          <a:pt x="327" y="767"/>
                        </a:lnTo>
                        <a:lnTo>
                          <a:pt x="341" y="774"/>
                        </a:lnTo>
                        <a:lnTo>
                          <a:pt x="358" y="779"/>
                        </a:lnTo>
                        <a:lnTo>
                          <a:pt x="372" y="772"/>
                        </a:lnTo>
                        <a:lnTo>
                          <a:pt x="389" y="760"/>
                        </a:lnTo>
                        <a:lnTo>
                          <a:pt x="402" y="759"/>
                        </a:lnTo>
                        <a:lnTo>
                          <a:pt x="414" y="756"/>
                        </a:lnTo>
                        <a:lnTo>
                          <a:pt x="428" y="745"/>
                        </a:lnTo>
                        <a:lnTo>
                          <a:pt x="418" y="732"/>
                        </a:lnTo>
                        <a:lnTo>
                          <a:pt x="397" y="720"/>
                        </a:lnTo>
                        <a:lnTo>
                          <a:pt x="389" y="713"/>
                        </a:lnTo>
                        <a:lnTo>
                          <a:pt x="389" y="706"/>
                        </a:lnTo>
                        <a:lnTo>
                          <a:pt x="399" y="697"/>
                        </a:lnTo>
                        <a:lnTo>
                          <a:pt x="414" y="695"/>
                        </a:lnTo>
                        <a:lnTo>
                          <a:pt x="431" y="688"/>
                        </a:lnTo>
                        <a:lnTo>
                          <a:pt x="456" y="661"/>
                        </a:lnTo>
                        <a:lnTo>
                          <a:pt x="467" y="647"/>
                        </a:lnTo>
                        <a:lnTo>
                          <a:pt x="472" y="623"/>
                        </a:lnTo>
                        <a:lnTo>
                          <a:pt x="472" y="611"/>
                        </a:lnTo>
                        <a:lnTo>
                          <a:pt x="460" y="601"/>
                        </a:lnTo>
                        <a:lnTo>
                          <a:pt x="444" y="590"/>
                        </a:lnTo>
                        <a:lnTo>
                          <a:pt x="431" y="583"/>
                        </a:lnTo>
                        <a:lnTo>
                          <a:pt x="414" y="585"/>
                        </a:lnTo>
                        <a:lnTo>
                          <a:pt x="406" y="590"/>
                        </a:lnTo>
                        <a:lnTo>
                          <a:pt x="402" y="581"/>
                        </a:lnTo>
                        <a:lnTo>
                          <a:pt x="410" y="565"/>
                        </a:lnTo>
                        <a:lnTo>
                          <a:pt x="413" y="553"/>
                        </a:lnTo>
                        <a:lnTo>
                          <a:pt x="410" y="532"/>
                        </a:lnTo>
                        <a:lnTo>
                          <a:pt x="410" y="503"/>
                        </a:lnTo>
                        <a:lnTo>
                          <a:pt x="414" y="481"/>
                        </a:lnTo>
                        <a:lnTo>
                          <a:pt x="410" y="467"/>
                        </a:lnTo>
                        <a:lnTo>
                          <a:pt x="402" y="451"/>
                        </a:lnTo>
                        <a:lnTo>
                          <a:pt x="378" y="409"/>
                        </a:lnTo>
                        <a:lnTo>
                          <a:pt x="368" y="391"/>
                        </a:lnTo>
                        <a:lnTo>
                          <a:pt x="364" y="367"/>
                        </a:lnTo>
                        <a:lnTo>
                          <a:pt x="362" y="355"/>
                        </a:lnTo>
                        <a:lnTo>
                          <a:pt x="368" y="331"/>
                        </a:lnTo>
                        <a:lnTo>
                          <a:pt x="368" y="313"/>
                        </a:lnTo>
                        <a:lnTo>
                          <a:pt x="364" y="293"/>
                        </a:lnTo>
                        <a:lnTo>
                          <a:pt x="355" y="283"/>
                        </a:lnTo>
                        <a:lnTo>
                          <a:pt x="337" y="267"/>
                        </a:lnTo>
                        <a:lnTo>
                          <a:pt x="323" y="261"/>
                        </a:lnTo>
                        <a:lnTo>
                          <a:pt x="309" y="258"/>
                        </a:lnTo>
                        <a:lnTo>
                          <a:pt x="301" y="257"/>
                        </a:lnTo>
                        <a:lnTo>
                          <a:pt x="301" y="247"/>
                        </a:lnTo>
                        <a:lnTo>
                          <a:pt x="305" y="240"/>
                        </a:lnTo>
                        <a:lnTo>
                          <a:pt x="322" y="237"/>
                        </a:lnTo>
                        <a:lnTo>
                          <a:pt x="334" y="243"/>
                        </a:lnTo>
                        <a:lnTo>
                          <a:pt x="344" y="246"/>
                        </a:lnTo>
                        <a:lnTo>
                          <a:pt x="351" y="236"/>
                        </a:lnTo>
                        <a:lnTo>
                          <a:pt x="348" y="225"/>
                        </a:lnTo>
                        <a:lnTo>
                          <a:pt x="406" y="172"/>
                        </a:lnTo>
                        <a:lnTo>
                          <a:pt x="414" y="160"/>
                        </a:lnTo>
                        <a:lnTo>
                          <a:pt x="414" y="137"/>
                        </a:lnTo>
                        <a:lnTo>
                          <a:pt x="402" y="125"/>
                        </a:lnTo>
                        <a:lnTo>
                          <a:pt x="385" y="123"/>
                        </a:lnTo>
                        <a:lnTo>
                          <a:pt x="372" y="102"/>
                        </a:lnTo>
                        <a:lnTo>
                          <a:pt x="344" y="102"/>
                        </a:lnTo>
                        <a:lnTo>
                          <a:pt x="319" y="106"/>
                        </a:lnTo>
                        <a:lnTo>
                          <a:pt x="313" y="104"/>
                        </a:lnTo>
                        <a:lnTo>
                          <a:pt x="308" y="95"/>
                        </a:lnTo>
                        <a:lnTo>
                          <a:pt x="319" y="86"/>
                        </a:lnTo>
                        <a:lnTo>
                          <a:pt x="330" y="75"/>
                        </a:lnTo>
                        <a:lnTo>
                          <a:pt x="355" y="54"/>
                        </a:lnTo>
                        <a:lnTo>
                          <a:pt x="374" y="51"/>
                        </a:lnTo>
                        <a:lnTo>
                          <a:pt x="392" y="37"/>
                        </a:lnTo>
                        <a:lnTo>
                          <a:pt x="410" y="25"/>
                        </a:lnTo>
                        <a:lnTo>
                          <a:pt x="369" y="15"/>
                        </a:lnTo>
                        <a:lnTo>
                          <a:pt x="353" y="12"/>
                        </a:lnTo>
                        <a:lnTo>
                          <a:pt x="333" y="11"/>
                        </a:lnTo>
                        <a:lnTo>
                          <a:pt x="309" y="0"/>
                        </a:lnTo>
                        <a:lnTo>
                          <a:pt x="288" y="22"/>
                        </a:lnTo>
                        <a:lnTo>
                          <a:pt x="290" y="33"/>
                        </a:lnTo>
                        <a:lnTo>
                          <a:pt x="278" y="37"/>
                        </a:lnTo>
                        <a:lnTo>
                          <a:pt x="259" y="50"/>
                        </a:lnTo>
                        <a:lnTo>
                          <a:pt x="242" y="55"/>
                        </a:lnTo>
                        <a:lnTo>
                          <a:pt x="242" y="72"/>
                        </a:lnTo>
                        <a:lnTo>
                          <a:pt x="239" y="86"/>
                        </a:lnTo>
                        <a:lnTo>
                          <a:pt x="225" y="109"/>
                        </a:lnTo>
                        <a:lnTo>
                          <a:pt x="200" y="135"/>
                        </a:lnTo>
                        <a:lnTo>
                          <a:pt x="190" y="149"/>
                        </a:lnTo>
                        <a:lnTo>
                          <a:pt x="195" y="158"/>
                        </a:lnTo>
                        <a:lnTo>
                          <a:pt x="222" y="156"/>
                        </a:lnTo>
                        <a:lnTo>
                          <a:pt x="222" y="162"/>
                        </a:lnTo>
                        <a:lnTo>
                          <a:pt x="222" y="172"/>
                        </a:lnTo>
                        <a:lnTo>
                          <a:pt x="188" y="216"/>
                        </a:lnTo>
                        <a:lnTo>
                          <a:pt x="176" y="240"/>
                        </a:lnTo>
                        <a:lnTo>
                          <a:pt x="167" y="261"/>
                        </a:lnTo>
                        <a:lnTo>
                          <a:pt x="176" y="271"/>
                        </a:lnTo>
                        <a:lnTo>
                          <a:pt x="193" y="251"/>
                        </a:lnTo>
                        <a:lnTo>
                          <a:pt x="208" y="229"/>
                        </a:lnTo>
                        <a:lnTo>
                          <a:pt x="219" y="236"/>
                        </a:lnTo>
                        <a:lnTo>
                          <a:pt x="222" y="268"/>
                        </a:lnTo>
                        <a:lnTo>
                          <a:pt x="222" y="290"/>
                        </a:lnTo>
                        <a:lnTo>
                          <a:pt x="201" y="302"/>
                        </a:lnTo>
                        <a:lnTo>
                          <a:pt x="188" y="316"/>
                        </a:lnTo>
                        <a:lnTo>
                          <a:pt x="184" y="327"/>
                        </a:lnTo>
                        <a:lnTo>
                          <a:pt x="211" y="351"/>
                        </a:lnTo>
                        <a:lnTo>
                          <a:pt x="235" y="346"/>
                        </a:lnTo>
                        <a:lnTo>
                          <a:pt x="239" y="359"/>
                        </a:lnTo>
                        <a:lnTo>
                          <a:pt x="264" y="344"/>
                        </a:lnTo>
                        <a:lnTo>
                          <a:pt x="263" y="356"/>
                        </a:lnTo>
                        <a:lnTo>
                          <a:pt x="242" y="381"/>
                        </a:lnTo>
                        <a:lnTo>
                          <a:pt x="250" y="409"/>
                        </a:lnTo>
                        <a:lnTo>
                          <a:pt x="253" y="423"/>
                        </a:lnTo>
                        <a:lnTo>
                          <a:pt x="276" y="426"/>
                        </a:lnTo>
                        <a:lnTo>
                          <a:pt x="276" y="439"/>
                        </a:lnTo>
                        <a:lnTo>
                          <a:pt x="250" y="468"/>
                        </a:lnTo>
                        <a:lnTo>
                          <a:pt x="242" y="464"/>
                        </a:lnTo>
                        <a:lnTo>
                          <a:pt x="233" y="474"/>
                        </a:lnTo>
                        <a:lnTo>
                          <a:pt x="230" y="489"/>
                        </a:lnTo>
                        <a:lnTo>
                          <a:pt x="205" y="476"/>
                        </a:lnTo>
                        <a:lnTo>
                          <a:pt x="141" y="499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46" name="Freeform 116"/>
                <p:cNvSpPr>
                  <a:spLocks/>
                </p:cNvSpPr>
                <p:nvPr/>
              </p:nvSpPr>
              <p:spPr bwMode="auto">
                <a:xfrm>
                  <a:off x="2210" y="1549"/>
                  <a:ext cx="51" cy="40"/>
                </a:xfrm>
                <a:custGeom>
                  <a:avLst/>
                  <a:gdLst>
                    <a:gd name="T0" fmla="*/ 23 w 53"/>
                    <a:gd name="T1" fmla="*/ 0 h 40"/>
                    <a:gd name="T2" fmla="*/ 26 w 53"/>
                    <a:gd name="T3" fmla="*/ 9 h 40"/>
                    <a:gd name="T4" fmla="*/ 13 w 53"/>
                    <a:gd name="T5" fmla="*/ 20 h 40"/>
                    <a:gd name="T6" fmla="*/ 13 w 53"/>
                    <a:gd name="T7" fmla="*/ 39 h 40"/>
                    <a:gd name="T8" fmla="*/ 2 w 53"/>
                    <a:gd name="T9" fmla="*/ 34 h 40"/>
                    <a:gd name="T10" fmla="*/ 0 w 53"/>
                    <a:gd name="T11" fmla="*/ 13 h 40"/>
                    <a:gd name="T12" fmla="*/ 0 w 53"/>
                    <a:gd name="T13" fmla="*/ 5 h 40"/>
                    <a:gd name="T14" fmla="*/ 13 w 53"/>
                    <a:gd name="T15" fmla="*/ 0 h 40"/>
                    <a:gd name="T16" fmla="*/ 23 w 53"/>
                    <a:gd name="T17" fmla="*/ 0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40">
                      <a:moveTo>
                        <a:pt x="45" y="0"/>
                      </a:moveTo>
                      <a:lnTo>
                        <a:pt x="52" y="9"/>
                      </a:lnTo>
                      <a:lnTo>
                        <a:pt x="32" y="20"/>
                      </a:lnTo>
                      <a:lnTo>
                        <a:pt x="13" y="39"/>
                      </a:lnTo>
                      <a:lnTo>
                        <a:pt x="2" y="34"/>
                      </a:lnTo>
                      <a:lnTo>
                        <a:pt x="0" y="13"/>
                      </a:lnTo>
                      <a:lnTo>
                        <a:pt x="0" y="5"/>
                      </a:lnTo>
                      <a:lnTo>
                        <a:pt x="31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9" name="Freeform 117"/>
              <p:cNvSpPr>
                <a:spLocks/>
              </p:cNvSpPr>
              <p:nvPr/>
            </p:nvSpPr>
            <p:spPr bwMode="auto">
              <a:xfrm>
                <a:off x="1428" y="2727"/>
                <a:ext cx="311" cy="458"/>
              </a:xfrm>
              <a:custGeom>
                <a:avLst/>
                <a:gdLst>
                  <a:gd name="T0" fmla="*/ 1777130002 w 323"/>
                  <a:gd name="T1" fmla="*/ 0 h 458"/>
                  <a:gd name="T2" fmla="*/ 1777130002 w 323"/>
                  <a:gd name="T3" fmla="*/ 2147483647 h 458"/>
                  <a:gd name="T4" fmla="*/ 1777130002 w 323"/>
                  <a:gd name="T5" fmla="*/ 2147483647 h 458"/>
                  <a:gd name="T6" fmla="*/ 1777130002 w 323"/>
                  <a:gd name="T7" fmla="*/ 2147483647 h 458"/>
                  <a:gd name="T8" fmla="*/ 1777130002 w 323"/>
                  <a:gd name="T9" fmla="*/ 2147483647 h 458"/>
                  <a:gd name="T10" fmla="*/ 1777130002 w 323"/>
                  <a:gd name="T11" fmla="*/ 2147483647 h 458"/>
                  <a:gd name="T12" fmla="*/ 1777130002 w 323"/>
                  <a:gd name="T13" fmla="*/ 2147483647 h 458"/>
                  <a:gd name="T14" fmla="*/ 1777130002 w 323"/>
                  <a:gd name="T15" fmla="*/ 2147483647 h 458"/>
                  <a:gd name="T16" fmla="*/ 1777130002 w 323"/>
                  <a:gd name="T17" fmla="*/ 2147483647 h 458"/>
                  <a:gd name="T18" fmla="*/ 1777130002 w 323"/>
                  <a:gd name="T19" fmla="*/ 2147483647 h 458"/>
                  <a:gd name="T20" fmla="*/ 1777130002 w 323"/>
                  <a:gd name="T21" fmla="*/ 2147483647 h 458"/>
                  <a:gd name="T22" fmla="*/ 1777130002 w 323"/>
                  <a:gd name="T23" fmla="*/ 2147483647 h 458"/>
                  <a:gd name="T24" fmla="*/ 1777130002 w 323"/>
                  <a:gd name="T25" fmla="*/ 2147483647 h 458"/>
                  <a:gd name="T26" fmla="*/ 1777130002 w 323"/>
                  <a:gd name="T27" fmla="*/ 2147483647 h 458"/>
                  <a:gd name="T28" fmla="*/ 1777130002 w 323"/>
                  <a:gd name="T29" fmla="*/ 2147483647 h 458"/>
                  <a:gd name="T30" fmla="*/ 1777130002 w 323"/>
                  <a:gd name="T31" fmla="*/ 2147483647 h 458"/>
                  <a:gd name="T32" fmla="*/ 1777130002 w 323"/>
                  <a:gd name="T33" fmla="*/ 2147483647 h 458"/>
                  <a:gd name="T34" fmla="*/ 1777130002 w 323"/>
                  <a:gd name="T35" fmla="*/ 2147483647 h 458"/>
                  <a:gd name="T36" fmla="*/ 1777130002 w 323"/>
                  <a:gd name="T37" fmla="*/ 2147483647 h 458"/>
                  <a:gd name="T38" fmla="*/ 1777130002 w 323"/>
                  <a:gd name="T39" fmla="*/ 2147483647 h 458"/>
                  <a:gd name="T40" fmla="*/ 1777130002 w 323"/>
                  <a:gd name="T41" fmla="*/ 2147483647 h 458"/>
                  <a:gd name="T42" fmla="*/ 0 w 323"/>
                  <a:gd name="T43" fmla="*/ 2147483647 h 458"/>
                  <a:gd name="T44" fmla="*/ 1777130002 w 323"/>
                  <a:gd name="T45" fmla="*/ 2147483647 h 458"/>
                  <a:gd name="T46" fmla="*/ 1777130002 w 323"/>
                  <a:gd name="T47" fmla="*/ 2147483647 h 458"/>
                  <a:gd name="T48" fmla="*/ 1777130002 w 323"/>
                  <a:gd name="T49" fmla="*/ 2147483647 h 458"/>
                  <a:gd name="T50" fmla="*/ 1777130002 w 323"/>
                  <a:gd name="T51" fmla="*/ 2147483647 h 458"/>
                  <a:gd name="T52" fmla="*/ 1777130002 w 323"/>
                  <a:gd name="T53" fmla="*/ 2147483647 h 458"/>
                  <a:gd name="T54" fmla="*/ 1777130002 w 323"/>
                  <a:gd name="T55" fmla="*/ 2147483647 h 458"/>
                  <a:gd name="T56" fmla="*/ 1777130002 w 323"/>
                  <a:gd name="T57" fmla="*/ 2147483647 h 458"/>
                  <a:gd name="T58" fmla="*/ 1777130002 w 323"/>
                  <a:gd name="T59" fmla="*/ 2147483647 h 458"/>
                  <a:gd name="T60" fmla="*/ 1777130002 w 323"/>
                  <a:gd name="T61" fmla="*/ 2147483647 h 458"/>
                  <a:gd name="T62" fmla="*/ 1777130002 w 323"/>
                  <a:gd name="T63" fmla="*/ 2147483647 h 458"/>
                  <a:gd name="T64" fmla="*/ 1777130002 w 323"/>
                  <a:gd name="T65" fmla="*/ 2147483647 h 458"/>
                  <a:gd name="T66" fmla="*/ 1777130002 w 323"/>
                  <a:gd name="T67" fmla="*/ 2147483647 h 458"/>
                  <a:gd name="T68" fmla="*/ 1777130002 w 323"/>
                  <a:gd name="T69" fmla="*/ 2147483647 h 4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23" h="458">
                    <a:moveTo>
                      <a:pt x="163" y="4"/>
                    </a:moveTo>
                    <a:lnTo>
                      <a:pt x="186" y="0"/>
                    </a:lnTo>
                    <a:lnTo>
                      <a:pt x="201" y="18"/>
                    </a:lnTo>
                    <a:lnTo>
                      <a:pt x="204" y="39"/>
                    </a:lnTo>
                    <a:lnTo>
                      <a:pt x="210" y="43"/>
                    </a:lnTo>
                    <a:lnTo>
                      <a:pt x="222" y="39"/>
                    </a:lnTo>
                    <a:lnTo>
                      <a:pt x="259" y="54"/>
                    </a:lnTo>
                    <a:lnTo>
                      <a:pt x="268" y="47"/>
                    </a:lnTo>
                    <a:lnTo>
                      <a:pt x="284" y="46"/>
                    </a:lnTo>
                    <a:lnTo>
                      <a:pt x="294" y="58"/>
                    </a:lnTo>
                    <a:lnTo>
                      <a:pt x="302" y="79"/>
                    </a:lnTo>
                    <a:lnTo>
                      <a:pt x="313" y="93"/>
                    </a:lnTo>
                    <a:lnTo>
                      <a:pt x="322" y="100"/>
                    </a:lnTo>
                    <a:lnTo>
                      <a:pt x="319" y="107"/>
                    </a:lnTo>
                    <a:lnTo>
                      <a:pt x="291" y="114"/>
                    </a:lnTo>
                    <a:lnTo>
                      <a:pt x="260" y="131"/>
                    </a:lnTo>
                    <a:lnTo>
                      <a:pt x="261" y="161"/>
                    </a:lnTo>
                    <a:lnTo>
                      <a:pt x="243" y="175"/>
                    </a:lnTo>
                    <a:lnTo>
                      <a:pt x="229" y="187"/>
                    </a:lnTo>
                    <a:lnTo>
                      <a:pt x="226" y="215"/>
                    </a:lnTo>
                    <a:lnTo>
                      <a:pt x="226" y="232"/>
                    </a:lnTo>
                    <a:lnTo>
                      <a:pt x="215" y="245"/>
                    </a:lnTo>
                    <a:lnTo>
                      <a:pt x="205" y="232"/>
                    </a:lnTo>
                    <a:lnTo>
                      <a:pt x="189" y="238"/>
                    </a:lnTo>
                    <a:lnTo>
                      <a:pt x="187" y="246"/>
                    </a:lnTo>
                    <a:lnTo>
                      <a:pt x="184" y="270"/>
                    </a:lnTo>
                    <a:lnTo>
                      <a:pt x="190" y="278"/>
                    </a:lnTo>
                    <a:lnTo>
                      <a:pt x="187" y="299"/>
                    </a:lnTo>
                    <a:lnTo>
                      <a:pt x="176" y="311"/>
                    </a:lnTo>
                    <a:lnTo>
                      <a:pt x="163" y="329"/>
                    </a:lnTo>
                    <a:lnTo>
                      <a:pt x="156" y="343"/>
                    </a:lnTo>
                    <a:lnTo>
                      <a:pt x="159" y="371"/>
                    </a:lnTo>
                    <a:lnTo>
                      <a:pt x="172" y="386"/>
                    </a:lnTo>
                    <a:lnTo>
                      <a:pt x="163" y="396"/>
                    </a:lnTo>
                    <a:lnTo>
                      <a:pt x="134" y="405"/>
                    </a:lnTo>
                    <a:lnTo>
                      <a:pt x="121" y="417"/>
                    </a:lnTo>
                    <a:lnTo>
                      <a:pt x="121" y="430"/>
                    </a:lnTo>
                    <a:lnTo>
                      <a:pt x="121" y="452"/>
                    </a:lnTo>
                    <a:lnTo>
                      <a:pt x="86" y="452"/>
                    </a:lnTo>
                    <a:lnTo>
                      <a:pt x="63" y="457"/>
                    </a:lnTo>
                    <a:lnTo>
                      <a:pt x="35" y="426"/>
                    </a:lnTo>
                    <a:lnTo>
                      <a:pt x="21" y="426"/>
                    </a:lnTo>
                    <a:lnTo>
                      <a:pt x="8" y="426"/>
                    </a:lnTo>
                    <a:lnTo>
                      <a:pt x="0" y="413"/>
                    </a:lnTo>
                    <a:lnTo>
                      <a:pt x="8" y="402"/>
                    </a:lnTo>
                    <a:lnTo>
                      <a:pt x="23" y="379"/>
                    </a:lnTo>
                    <a:lnTo>
                      <a:pt x="32" y="356"/>
                    </a:lnTo>
                    <a:lnTo>
                      <a:pt x="50" y="329"/>
                    </a:lnTo>
                    <a:lnTo>
                      <a:pt x="54" y="312"/>
                    </a:lnTo>
                    <a:lnTo>
                      <a:pt x="46" y="301"/>
                    </a:lnTo>
                    <a:lnTo>
                      <a:pt x="35" y="291"/>
                    </a:lnTo>
                    <a:lnTo>
                      <a:pt x="32" y="284"/>
                    </a:lnTo>
                    <a:lnTo>
                      <a:pt x="46" y="280"/>
                    </a:lnTo>
                    <a:lnTo>
                      <a:pt x="54" y="264"/>
                    </a:lnTo>
                    <a:lnTo>
                      <a:pt x="39" y="260"/>
                    </a:lnTo>
                    <a:lnTo>
                      <a:pt x="23" y="269"/>
                    </a:lnTo>
                    <a:lnTo>
                      <a:pt x="23" y="249"/>
                    </a:lnTo>
                    <a:lnTo>
                      <a:pt x="32" y="236"/>
                    </a:lnTo>
                    <a:lnTo>
                      <a:pt x="39" y="225"/>
                    </a:lnTo>
                    <a:lnTo>
                      <a:pt x="43" y="210"/>
                    </a:lnTo>
                    <a:lnTo>
                      <a:pt x="46" y="199"/>
                    </a:lnTo>
                    <a:lnTo>
                      <a:pt x="54" y="194"/>
                    </a:lnTo>
                    <a:lnTo>
                      <a:pt x="67" y="203"/>
                    </a:lnTo>
                    <a:lnTo>
                      <a:pt x="86" y="175"/>
                    </a:lnTo>
                    <a:lnTo>
                      <a:pt x="98" y="157"/>
                    </a:lnTo>
                    <a:lnTo>
                      <a:pt x="128" y="120"/>
                    </a:lnTo>
                    <a:lnTo>
                      <a:pt x="128" y="106"/>
                    </a:lnTo>
                    <a:lnTo>
                      <a:pt x="144" y="81"/>
                    </a:lnTo>
                    <a:lnTo>
                      <a:pt x="148" y="54"/>
                    </a:lnTo>
                    <a:lnTo>
                      <a:pt x="155" y="39"/>
                    </a:lnTo>
                    <a:lnTo>
                      <a:pt x="163" y="4"/>
                    </a:lnTo>
                  </a:path>
                </a:pathLst>
              </a:custGeom>
              <a:solidFill>
                <a:srgbClr val="69D16E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20" name="Group 118"/>
              <p:cNvGrpSpPr>
                <a:grpSpLocks/>
              </p:cNvGrpSpPr>
              <p:nvPr/>
            </p:nvGrpSpPr>
            <p:grpSpPr bwMode="auto">
              <a:xfrm>
                <a:off x="1541" y="2581"/>
                <a:ext cx="848" cy="752"/>
                <a:chOff x="1541" y="2785"/>
                <a:chExt cx="848" cy="752"/>
              </a:xfrm>
              <a:grpFill/>
            </p:grpSpPr>
            <p:sp>
              <p:nvSpPr>
                <p:cNvPr id="240" name="Freeform 119"/>
                <p:cNvSpPr>
                  <a:spLocks/>
                </p:cNvSpPr>
                <p:nvPr/>
              </p:nvSpPr>
              <p:spPr bwMode="auto">
                <a:xfrm>
                  <a:off x="1541" y="2785"/>
                  <a:ext cx="820" cy="752"/>
                </a:xfrm>
                <a:custGeom>
                  <a:avLst/>
                  <a:gdLst>
                    <a:gd name="T0" fmla="*/ 20 w 851"/>
                    <a:gd name="T1" fmla="*/ 135 h 752"/>
                    <a:gd name="T2" fmla="*/ 34 w 851"/>
                    <a:gd name="T3" fmla="*/ 81 h 752"/>
                    <a:gd name="T4" fmla="*/ 30 w 851"/>
                    <a:gd name="T5" fmla="*/ 61 h 752"/>
                    <a:gd name="T6" fmla="*/ 24 w 851"/>
                    <a:gd name="T7" fmla="*/ 43 h 752"/>
                    <a:gd name="T8" fmla="*/ 46 w 851"/>
                    <a:gd name="T9" fmla="*/ 19 h 752"/>
                    <a:gd name="T10" fmla="*/ 64 w 851"/>
                    <a:gd name="T11" fmla="*/ 11 h 752"/>
                    <a:gd name="T12" fmla="*/ 81 w 851"/>
                    <a:gd name="T13" fmla="*/ 4 h 752"/>
                    <a:gd name="T14" fmla="*/ 115 w 851"/>
                    <a:gd name="T15" fmla="*/ 58 h 752"/>
                    <a:gd name="T16" fmla="*/ 139 w 851"/>
                    <a:gd name="T17" fmla="*/ 61 h 752"/>
                    <a:gd name="T18" fmla="*/ 207 w 851"/>
                    <a:gd name="T19" fmla="*/ 124 h 752"/>
                    <a:gd name="T20" fmla="*/ 235 w 851"/>
                    <a:gd name="T21" fmla="*/ 138 h 752"/>
                    <a:gd name="T22" fmla="*/ 255 w 851"/>
                    <a:gd name="T23" fmla="*/ 170 h 752"/>
                    <a:gd name="T24" fmla="*/ 275 w 851"/>
                    <a:gd name="T25" fmla="*/ 174 h 752"/>
                    <a:gd name="T26" fmla="*/ 275 w 851"/>
                    <a:gd name="T27" fmla="*/ 192 h 752"/>
                    <a:gd name="T28" fmla="*/ 305 w 851"/>
                    <a:gd name="T29" fmla="*/ 251 h 752"/>
                    <a:gd name="T30" fmla="*/ 330 w 851"/>
                    <a:gd name="T31" fmla="*/ 275 h 752"/>
                    <a:gd name="T32" fmla="*/ 368 w 851"/>
                    <a:gd name="T33" fmla="*/ 297 h 752"/>
                    <a:gd name="T34" fmla="*/ 375 w 851"/>
                    <a:gd name="T35" fmla="*/ 325 h 752"/>
                    <a:gd name="T36" fmla="*/ 390 w 851"/>
                    <a:gd name="T37" fmla="*/ 337 h 752"/>
                    <a:gd name="T38" fmla="*/ 405 w 851"/>
                    <a:gd name="T39" fmla="*/ 337 h 752"/>
                    <a:gd name="T40" fmla="*/ 416 w 851"/>
                    <a:gd name="T41" fmla="*/ 337 h 752"/>
                    <a:gd name="T42" fmla="*/ 419 w 851"/>
                    <a:gd name="T43" fmla="*/ 373 h 752"/>
                    <a:gd name="T44" fmla="*/ 384 w 851"/>
                    <a:gd name="T45" fmla="*/ 429 h 752"/>
                    <a:gd name="T46" fmla="*/ 331 w 851"/>
                    <a:gd name="T47" fmla="*/ 448 h 752"/>
                    <a:gd name="T48" fmla="*/ 319 w 851"/>
                    <a:gd name="T49" fmla="*/ 475 h 752"/>
                    <a:gd name="T50" fmla="*/ 302 w 851"/>
                    <a:gd name="T51" fmla="*/ 486 h 752"/>
                    <a:gd name="T52" fmla="*/ 286 w 851"/>
                    <a:gd name="T53" fmla="*/ 521 h 752"/>
                    <a:gd name="T54" fmla="*/ 270 w 851"/>
                    <a:gd name="T55" fmla="*/ 545 h 752"/>
                    <a:gd name="T56" fmla="*/ 275 w 851"/>
                    <a:gd name="T57" fmla="*/ 587 h 752"/>
                    <a:gd name="T58" fmla="*/ 277 w 851"/>
                    <a:gd name="T59" fmla="*/ 619 h 752"/>
                    <a:gd name="T60" fmla="*/ 267 w 851"/>
                    <a:gd name="T61" fmla="*/ 630 h 752"/>
                    <a:gd name="T62" fmla="*/ 241 w 851"/>
                    <a:gd name="T63" fmla="*/ 678 h 752"/>
                    <a:gd name="T64" fmla="*/ 232 w 851"/>
                    <a:gd name="T65" fmla="*/ 696 h 752"/>
                    <a:gd name="T66" fmla="*/ 215 w 851"/>
                    <a:gd name="T67" fmla="*/ 709 h 752"/>
                    <a:gd name="T68" fmla="*/ 197 w 851"/>
                    <a:gd name="T69" fmla="*/ 717 h 752"/>
                    <a:gd name="T70" fmla="*/ 187 w 851"/>
                    <a:gd name="T71" fmla="*/ 739 h 752"/>
                    <a:gd name="T72" fmla="*/ 172 w 851"/>
                    <a:gd name="T73" fmla="*/ 746 h 752"/>
                    <a:gd name="T74" fmla="*/ 141 w 851"/>
                    <a:gd name="T75" fmla="*/ 739 h 752"/>
                    <a:gd name="T76" fmla="*/ 93 w 851"/>
                    <a:gd name="T77" fmla="*/ 709 h 752"/>
                    <a:gd name="T78" fmla="*/ 71 w 851"/>
                    <a:gd name="T79" fmla="*/ 728 h 752"/>
                    <a:gd name="T80" fmla="*/ 50 w 851"/>
                    <a:gd name="T81" fmla="*/ 744 h 752"/>
                    <a:gd name="T82" fmla="*/ 24 w 851"/>
                    <a:gd name="T83" fmla="*/ 704 h 752"/>
                    <a:gd name="T84" fmla="*/ 13 w 851"/>
                    <a:gd name="T85" fmla="*/ 615 h 752"/>
                    <a:gd name="T86" fmla="*/ 0 w 851"/>
                    <a:gd name="T87" fmla="*/ 584 h 752"/>
                    <a:gd name="T88" fmla="*/ 11 w 851"/>
                    <a:gd name="T89" fmla="*/ 549 h 752"/>
                    <a:gd name="T90" fmla="*/ 26 w 851"/>
                    <a:gd name="T91" fmla="*/ 530 h 752"/>
                    <a:gd name="T92" fmla="*/ 16 w 851"/>
                    <a:gd name="T93" fmla="*/ 486 h 752"/>
                    <a:gd name="T94" fmla="*/ 36 w 851"/>
                    <a:gd name="T95" fmla="*/ 440 h 752"/>
                    <a:gd name="T96" fmla="*/ 32 w 851"/>
                    <a:gd name="T97" fmla="*/ 406 h 752"/>
                    <a:gd name="T98" fmla="*/ 37 w 851"/>
                    <a:gd name="T99" fmla="*/ 377 h 752"/>
                    <a:gd name="T100" fmla="*/ 46 w 851"/>
                    <a:gd name="T101" fmla="*/ 388 h 752"/>
                    <a:gd name="T102" fmla="*/ 54 w 851"/>
                    <a:gd name="T103" fmla="*/ 330 h 752"/>
                    <a:gd name="T104" fmla="*/ 69 w 851"/>
                    <a:gd name="T105" fmla="*/ 286 h 752"/>
                    <a:gd name="T106" fmla="*/ 84 w 851"/>
                    <a:gd name="T107" fmla="*/ 255 h 752"/>
                    <a:gd name="T108" fmla="*/ 100 w 851"/>
                    <a:gd name="T109" fmla="*/ 243 h 752"/>
                    <a:gd name="T110" fmla="*/ 83 w 851"/>
                    <a:gd name="T111" fmla="*/ 192 h 752"/>
                    <a:gd name="T112" fmla="*/ 67 w 851"/>
                    <a:gd name="T113" fmla="*/ 197 h 752"/>
                    <a:gd name="T114" fmla="*/ 49 w 851"/>
                    <a:gd name="T115" fmla="*/ 181 h 752"/>
                    <a:gd name="T116" fmla="*/ 40 w 851"/>
                    <a:gd name="T117" fmla="*/ 177 h 752"/>
                    <a:gd name="T118" fmla="*/ 36 w 851"/>
                    <a:gd name="T119" fmla="*/ 146 h 752"/>
                    <a:gd name="T120" fmla="*/ 23 w 851"/>
                    <a:gd name="T121" fmla="*/ 146 h 7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851" h="752">
                      <a:moveTo>
                        <a:pt x="43" y="146"/>
                      </a:moveTo>
                      <a:lnTo>
                        <a:pt x="39" y="135"/>
                      </a:lnTo>
                      <a:lnTo>
                        <a:pt x="43" y="120"/>
                      </a:lnTo>
                      <a:lnTo>
                        <a:pt x="65" y="81"/>
                      </a:lnTo>
                      <a:lnTo>
                        <a:pt x="54" y="72"/>
                      </a:lnTo>
                      <a:lnTo>
                        <a:pt x="58" y="61"/>
                      </a:lnTo>
                      <a:lnTo>
                        <a:pt x="46" y="58"/>
                      </a:lnTo>
                      <a:lnTo>
                        <a:pt x="46" y="43"/>
                      </a:lnTo>
                      <a:lnTo>
                        <a:pt x="54" y="30"/>
                      </a:lnTo>
                      <a:lnTo>
                        <a:pt x="93" y="19"/>
                      </a:lnTo>
                      <a:lnTo>
                        <a:pt x="124" y="22"/>
                      </a:lnTo>
                      <a:lnTo>
                        <a:pt x="128" y="11"/>
                      </a:lnTo>
                      <a:lnTo>
                        <a:pt x="151" y="0"/>
                      </a:lnTo>
                      <a:lnTo>
                        <a:pt x="163" y="4"/>
                      </a:lnTo>
                      <a:lnTo>
                        <a:pt x="190" y="39"/>
                      </a:lnTo>
                      <a:lnTo>
                        <a:pt x="233" y="58"/>
                      </a:lnTo>
                      <a:lnTo>
                        <a:pt x="271" y="58"/>
                      </a:lnTo>
                      <a:lnTo>
                        <a:pt x="282" y="61"/>
                      </a:lnTo>
                      <a:lnTo>
                        <a:pt x="386" y="120"/>
                      </a:lnTo>
                      <a:lnTo>
                        <a:pt x="418" y="124"/>
                      </a:lnTo>
                      <a:lnTo>
                        <a:pt x="441" y="146"/>
                      </a:lnTo>
                      <a:lnTo>
                        <a:pt x="476" y="138"/>
                      </a:lnTo>
                      <a:lnTo>
                        <a:pt x="495" y="151"/>
                      </a:lnTo>
                      <a:lnTo>
                        <a:pt x="515" y="170"/>
                      </a:lnTo>
                      <a:lnTo>
                        <a:pt x="539" y="170"/>
                      </a:lnTo>
                      <a:lnTo>
                        <a:pt x="554" y="174"/>
                      </a:lnTo>
                      <a:lnTo>
                        <a:pt x="561" y="181"/>
                      </a:lnTo>
                      <a:lnTo>
                        <a:pt x="554" y="192"/>
                      </a:lnTo>
                      <a:lnTo>
                        <a:pt x="554" y="209"/>
                      </a:lnTo>
                      <a:lnTo>
                        <a:pt x="616" y="251"/>
                      </a:lnTo>
                      <a:lnTo>
                        <a:pt x="651" y="279"/>
                      </a:lnTo>
                      <a:lnTo>
                        <a:pt x="666" y="275"/>
                      </a:lnTo>
                      <a:lnTo>
                        <a:pt x="686" y="271"/>
                      </a:lnTo>
                      <a:lnTo>
                        <a:pt x="744" y="297"/>
                      </a:lnTo>
                      <a:lnTo>
                        <a:pt x="751" y="318"/>
                      </a:lnTo>
                      <a:lnTo>
                        <a:pt x="760" y="325"/>
                      </a:lnTo>
                      <a:lnTo>
                        <a:pt x="779" y="330"/>
                      </a:lnTo>
                      <a:lnTo>
                        <a:pt x="791" y="337"/>
                      </a:lnTo>
                      <a:lnTo>
                        <a:pt x="806" y="337"/>
                      </a:lnTo>
                      <a:lnTo>
                        <a:pt x="821" y="337"/>
                      </a:lnTo>
                      <a:lnTo>
                        <a:pt x="838" y="341"/>
                      </a:lnTo>
                      <a:lnTo>
                        <a:pt x="842" y="337"/>
                      </a:lnTo>
                      <a:lnTo>
                        <a:pt x="850" y="352"/>
                      </a:lnTo>
                      <a:lnTo>
                        <a:pt x="850" y="373"/>
                      </a:lnTo>
                      <a:lnTo>
                        <a:pt x="838" y="384"/>
                      </a:lnTo>
                      <a:lnTo>
                        <a:pt x="775" y="429"/>
                      </a:lnTo>
                      <a:lnTo>
                        <a:pt x="749" y="429"/>
                      </a:lnTo>
                      <a:lnTo>
                        <a:pt x="670" y="448"/>
                      </a:lnTo>
                      <a:lnTo>
                        <a:pt x="644" y="453"/>
                      </a:lnTo>
                      <a:lnTo>
                        <a:pt x="644" y="475"/>
                      </a:lnTo>
                      <a:lnTo>
                        <a:pt x="628" y="475"/>
                      </a:lnTo>
                      <a:lnTo>
                        <a:pt x="611" y="486"/>
                      </a:lnTo>
                      <a:lnTo>
                        <a:pt x="596" y="507"/>
                      </a:lnTo>
                      <a:lnTo>
                        <a:pt x="581" y="521"/>
                      </a:lnTo>
                      <a:lnTo>
                        <a:pt x="561" y="525"/>
                      </a:lnTo>
                      <a:lnTo>
                        <a:pt x="546" y="545"/>
                      </a:lnTo>
                      <a:lnTo>
                        <a:pt x="546" y="573"/>
                      </a:lnTo>
                      <a:lnTo>
                        <a:pt x="557" y="587"/>
                      </a:lnTo>
                      <a:lnTo>
                        <a:pt x="561" y="599"/>
                      </a:lnTo>
                      <a:lnTo>
                        <a:pt x="561" y="619"/>
                      </a:lnTo>
                      <a:lnTo>
                        <a:pt x="557" y="626"/>
                      </a:lnTo>
                      <a:lnTo>
                        <a:pt x="541" y="630"/>
                      </a:lnTo>
                      <a:lnTo>
                        <a:pt x="519" y="650"/>
                      </a:lnTo>
                      <a:lnTo>
                        <a:pt x="488" y="678"/>
                      </a:lnTo>
                      <a:lnTo>
                        <a:pt x="476" y="689"/>
                      </a:lnTo>
                      <a:lnTo>
                        <a:pt x="469" y="696"/>
                      </a:lnTo>
                      <a:lnTo>
                        <a:pt x="469" y="709"/>
                      </a:lnTo>
                      <a:lnTo>
                        <a:pt x="434" y="709"/>
                      </a:lnTo>
                      <a:lnTo>
                        <a:pt x="414" y="713"/>
                      </a:lnTo>
                      <a:lnTo>
                        <a:pt x="397" y="717"/>
                      </a:lnTo>
                      <a:lnTo>
                        <a:pt x="390" y="724"/>
                      </a:lnTo>
                      <a:lnTo>
                        <a:pt x="379" y="739"/>
                      </a:lnTo>
                      <a:lnTo>
                        <a:pt x="359" y="746"/>
                      </a:lnTo>
                      <a:lnTo>
                        <a:pt x="347" y="746"/>
                      </a:lnTo>
                      <a:lnTo>
                        <a:pt x="324" y="744"/>
                      </a:lnTo>
                      <a:lnTo>
                        <a:pt x="285" y="739"/>
                      </a:lnTo>
                      <a:lnTo>
                        <a:pt x="217" y="713"/>
                      </a:lnTo>
                      <a:lnTo>
                        <a:pt x="190" y="709"/>
                      </a:lnTo>
                      <a:lnTo>
                        <a:pt x="163" y="717"/>
                      </a:lnTo>
                      <a:lnTo>
                        <a:pt x="144" y="728"/>
                      </a:lnTo>
                      <a:lnTo>
                        <a:pt x="120" y="731"/>
                      </a:lnTo>
                      <a:lnTo>
                        <a:pt x="100" y="744"/>
                      </a:lnTo>
                      <a:lnTo>
                        <a:pt x="89" y="751"/>
                      </a:lnTo>
                      <a:lnTo>
                        <a:pt x="46" y="704"/>
                      </a:lnTo>
                      <a:lnTo>
                        <a:pt x="46" y="639"/>
                      </a:lnTo>
                      <a:lnTo>
                        <a:pt x="28" y="615"/>
                      </a:lnTo>
                      <a:lnTo>
                        <a:pt x="4" y="595"/>
                      </a:lnTo>
                      <a:lnTo>
                        <a:pt x="0" y="584"/>
                      </a:lnTo>
                      <a:lnTo>
                        <a:pt x="0" y="560"/>
                      </a:lnTo>
                      <a:lnTo>
                        <a:pt x="11" y="549"/>
                      </a:lnTo>
                      <a:lnTo>
                        <a:pt x="43" y="537"/>
                      </a:lnTo>
                      <a:lnTo>
                        <a:pt x="50" y="530"/>
                      </a:lnTo>
                      <a:lnTo>
                        <a:pt x="39" y="514"/>
                      </a:lnTo>
                      <a:lnTo>
                        <a:pt x="35" y="486"/>
                      </a:lnTo>
                      <a:lnTo>
                        <a:pt x="46" y="464"/>
                      </a:lnTo>
                      <a:lnTo>
                        <a:pt x="70" y="440"/>
                      </a:lnTo>
                      <a:lnTo>
                        <a:pt x="70" y="423"/>
                      </a:lnTo>
                      <a:lnTo>
                        <a:pt x="61" y="406"/>
                      </a:lnTo>
                      <a:lnTo>
                        <a:pt x="70" y="380"/>
                      </a:lnTo>
                      <a:lnTo>
                        <a:pt x="74" y="377"/>
                      </a:lnTo>
                      <a:lnTo>
                        <a:pt x="85" y="377"/>
                      </a:lnTo>
                      <a:lnTo>
                        <a:pt x="93" y="388"/>
                      </a:lnTo>
                      <a:lnTo>
                        <a:pt x="105" y="373"/>
                      </a:lnTo>
                      <a:lnTo>
                        <a:pt x="109" y="330"/>
                      </a:lnTo>
                      <a:lnTo>
                        <a:pt x="140" y="302"/>
                      </a:lnTo>
                      <a:lnTo>
                        <a:pt x="140" y="286"/>
                      </a:lnTo>
                      <a:lnTo>
                        <a:pt x="140" y="275"/>
                      </a:lnTo>
                      <a:lnTo>
                        <a:pt x="170" y="255"/>
                      </a:lnTo>
                      <a:lnTo>
                        <a:pt x="194" y="251"/>
                      </a:lnTo>
                      <a:lnTo>
                        <a:pt x="203" y="243"/>
                      </a:lnTo>
                      <a:lnTo>
                        <a:pt x="183" y="225"/>
                      </a:lnTo>
                      <a:lnTo>
                        <a:pt x="166" y="192"/>
                      </a:lnTo>
                      <a:lnTo>
                        <a:pt x="159" y="186"/>
                      </a:lnTo>
                      <a:lnTo>
                        <a:pt x="137" y="197"/>
                      </a:lnTo>
                      <a:lnTo>
                        <a:pt x="120" y="190"/>
                      </a:lnTo>
                      <a:lnTo>
                        <a:pt x="98" y="181"/>
                      </a:lnTo>
                      <a:lnTo>
                        <a:pt x="89" y="186"/>
                      </a:lnTo>
                      <a:lnTo>
                        <a:pt x="82" y="177"/>
                      </a:lnTo>
                      <a:lnTo>
                        <a:pt x="82" y="163"/>
                      </a:lnTo>
                      <a:lnTo>
                        <a:pt x="70" y="146"/>
                      </a:lnTo>
                      <a:lnTo>
                        <a:pt x="61" y="142"/>
                      </a:lnTo>
                      <a:lnTo>
                        <a:pt x="43" y="146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241" name="Group 120"/>
                <p:cNvGrpSpPr>
                  <a:grpSpLocks/>
                </p:cNvGrpSpPr>
                <p:nvPr/>
              </p:nvGrpSpPr>
              <p:grpSpPr bwMode="auto">
                <a:xfrm>
                  <a:off x="2160" y="3354"/>
                  <a:ext cx="229" cy="82"/>
                  <a:chOff x="2148" y="3394"/>
                  <a:chExt cx="229" cy="82"/>
                </a:xfrm>
                <a:grpFill/>
              </p:grpSpPr>
              <p:sp>
                <p:nvSpPr>
                  <p:cNvPr id="242" name="Freeform 121"/>
                  <p:cNvSpPr>
                    <a:spLocks/>
                  </p:cNvSpPr>
                  <p:nvPr/>
                </p:nvSpPr>
                <p:spPr bwMode="auto">
                  <a:xfrm>
                    <a:off x="2148" y="3453"/>
                    <a:ext cx="33" cy="23"/>
                  </a:xfrm>
                  <a:custGeom>
                    <a:avLst/>
                    <a:gdLst>
                      <a:gd name="T0" fmla="*/ 11 w 35"/>
                      <a:gd name="T1" fmla="*/ 0 h 23"/>
                      <a:gd name="T2" fmla="*/ 8 w 35"/>
                      <a:gd name="T3" fmla="*/ 0 h 23"/>
                      <a:gd name="T4" fmla="*/ 0 w 35"/>
                      <a:gd name="T5" fmla="*/ 15 h 23"/>
                      <a:gd name="T6" fmla="*/ 8 w 35"/>
                      <a:gd name="T7" fmla="*/ 22 h 23"/>
                      <a:gd name="T8" fmla="*/ 8 w 35"/>
                      <a:gd name="T9" fmla="*/ 22 h 23"/>
                      <a:gd name="T10" fmla="*/ 11 w 35"/>
                      <a:gd name="T11" fmla="*/ 0 h 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5" h="23">
                        <a:moveTo>
                          <a:pt x="34" y="0"/>
                        </a:moveTo>
                        <a:lnTo>
                          <a:pt x="18" y="0"/>
                        </a:lnTo>
                        <a:lnTo>
                          <a:pt x="0" y="15"/>
                        </a:lnTo>
                        <a:lnTo>
                          <a:pt x="8" y="22"/>
                        </a:lnTo>
                        <a:lnTo>
                          <a:pt x="25" y="22"/>
                        </a:lnTo>
                        <a:lnTo>
                          <a:pt x="34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3" name="Freeform 122"/>
                  <p:cNvSpPr>
                    <a:spLocks/>
                  </p:cNvSpPr>
                  <p:nvPr/>
                </p:nvSpPr>
                <p:spPr bwMode="auto">
                  <a:xfrm>
                    <a:off x="2242" y="3394"/>
                    <a:ext cx="71" cy="60"/>
                  </a:xfrm>
                  <a:custGeom>
                    <a:avLst/>
                    <a:gdLst>
                      <a:gd name="T0" fmla="*/ 26 w 74"/>
                      <a:gd name="T1" fmla="*/ 0 h 60"/>
                      <a:gd name="T2" fmla="*/ 22 w 74"/>
                      <a:gd name="T3" fmla="*/ 7 h 60"/>
                      <a:gd name="T4" fmla="*/ 12 w 74"/>
                      <a:gd name="T5" fmla="*/ 11 h 60"/>
                      <a:gd name="T6" fmla="*/ 0 w 74"/>
                      <a:gd name="T7" fmla="*/ 30 h 60"/>
                      <a:gd name="T8" fmla="*/ 12 w 74"/>
                      <a:gd name="T9" fmla="*/ 47 h 60"/>
                      <a:gd name="T10" fmla="*/ 15 w 74"/>
                      <a:gd name="T11" fmla="*/ 59 h 60"/>
                      <a:gd name="T12" fmla="*/ 28 w 74"/>
                      <a:gd name="T13" fmla="*/ 54 h 60"/>
                      <a:gd name="T14" fmla="*/ 34 w 74"/>
                      <a:gd name="T15" fmla="*/ 47 h 60"/>
                      <a:gd name="T16" fmla="*/ 32 w 74"/>
                      <a:gd name="T17" fmla="*/ 30 h 60"/>
                      <a:gd name="T18" fmla="*/ 28 w 74"/>
                      <a:gd name="T19" fmla="*/ 19 h 60"/>
                      <a:gd name="T20" fmla="*/ 26 w 74"/>
                      <a:gd name="T21" fmla="*/ 0 h 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74" h="60">
                        <a:moveTo>
                          <a:pt x="53" y="0"/>
                        </a:moveTo>
                        <a:lnTo>
                          <a:pt x="45" y="7"/>
                        </a:lnTo>
                        <a:lnTo>
                          <a:pt x="15" y="11"/>
                        </a:lnTo>
                        <a:lnTo>
                          <a:pt x="0" y="30"/>
                        </a:lnTo>
                        <a:lnTo>
                          <a:pt x="22" y="47"/>
                        </a:lnTo>
                        <a:lnTo>
                          <a:pt x="34" y="59"/>
                        </a:lnTo>
                        <a:lnTo>
                          <a:pt x="57" y="54"/>
                        </a:lnTo>
                        <a:lnTo>
                          <a:pt x="73" y="47"/>
                        </a:lnTo>
                        <a:lnTo>
                          <a:pt x="68" y="30"/>
                        </a:lnTo>
                        <a:lnTo>
                          <a:pt x="57" y="19"/>
                        </a:lnTo>
                        <a:lnTo>
                          <a:pt x="53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4" name="Freeform 123"/>
                  <p:cNvSpPr>
                    <a:spLocks/>
                  </p:cNvSpPr>
                  <p:nvPr/>
                </p:nvSpPr>
                <p:spPr bwMode="auto">
                  <a:xfrm>
                    <a:off x="2353" y="3399"/>
                    <a:ext cx="24" cy="31"/>
                  </a:xfrm>
                  <a:custGeom>
                    <a:avLst/>
                    <a:gdLst>
                      <a:gd name="T0" fmla="*/ 12 w 25"/>
                      <a:gd name="T1" fmla="*/ 0 h 31"/>
                      <a:gd name="T2" fmla="*/ 0 w 25"/>
                      <a:gd name="T3" fmla="*/ 7 h 31"/>
                      <a:gd name="T4" fmla="*/ 12 w 25"/>
                      <a:gd name="T5" fmla="*/ 18 h 31"/>
                      <a:gd name="T6" fmla="*/ 12 w 25"/>
                      <a:gd name="T7" fmla="*/ 30 h 31"/>
                      <a:gd name="T8" fmla="*/ 12 w 25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15" y="0"/>
                        </a:moveTo>
                        <a:lnTo>
                          <a:pt x="0" y="7"/>
                        </a:lnTo>
                        <a:lnTo>
                          <a:pt x="12" y="18"/>
                        </a:lnTo>
                        <a:lnTo>
                          <a:pt x="24" y="30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221" name="Group 124"/>
              <p:cNvGrpSpPr>
                <a:grpSpLocks/>
              </p:cNvGrpSpPr>
              <p:nvPr/>
            </p:nvGrpSpPr>
            <p:grpSpPr bwMode="auto">
              <a:xfrm>
                <a:off x="2629" y="2607"/>
                <a:ext cx="744" cy="975"/>
                <a:chOff x="2629" y="2666"/>
                <a:chExt cx="744" cy="975"/>
              </a:xfrm>
              <a:grpFill/>
            </p:grpSpPr>
            <p:sp>
              <p:nvSpPr>
                <p:cNvPr id="237" name="Freeform 125"/>
                <p:cNvSpPr>
                  <a:spLocks/>
                </p:cNvSpPr>
                <p:nvPr/>
              </p:nvSpPr>
              <p:spPr bwMode="auto">
                <a:xfrm>
                  <a:off x="2936" y="3497"/>
                  <a:ext cx="221" cy="144"/>
                </a:xfrm>
                <a:custGeom>
                  <a:avLst/>
                  <a:gdLst>
                    <a:gd name="T0" fmla="*/ 110 w 229"/>
                    <a:gd name="T1" fmla="*/ 0 h 144"/>
                    <a:gd name="T2" fmla="*/ 116 w 229"/>
                    <a:gd name="T3" fmla="*/ 11 h 144"/>
                    <a:gd name="T4" fmla="*/ 112 w 229"/>
                    <a:gd name="T5" fmla="*/ 22 h 144"/>
                    <a:gd name="T6" fmla="*/ 108 w 229"/>
                    <a:gd name="T7" fmla="*/ 42 h 144"/>
                    <a:gd name="T8" fmla="*/ 101 w 229"/>
                    <a:gd name="T9" fmla="*/ 53 h 144"/>
                    <a:gd name="T10" fmla="*/ 104 w 229"/>
                    <a:gd name="T11" fmla="*/ 89 h 144"/>
                    <a:gd name="T12" fmla="*/ 108 w 229"/>
                    <a:gd name="T13" fmla="*/ 114 h 144"/>
                    <a:gd name="T14" fmla="*/ 97 w 229"/>
                    <a:gd name="T15" fmla="*/ 127 h 144"/>
                    <a:gd name="T16" fmla="*/ 96 w 229"/>
                    <a:gd name="T17" fmla="*/ 138 h 144"/>
                    <a:gd name="T18" fmla="*/ 88 w 229"/>
                    <a:gd name="T19" fmla="*/ 143 h 144"/>
                    <a:gd name="T20" fmla="*/ 76 w 229"/>
                    <a:gd name="T21" fmla="*/ 119 h 144"/>
                    <a:gd name="T22" fmla="*/ 68 w 229"/>
                    <a:gd name="T23" fmla="*/ 119 h 144"/>
                    <a:gd name="T24" fmla="*/ 62 w 229"/>
                    <a:gd name="T25" fmla="*/ 100 h 144"/>
                    <a:gd name="T26" fmla="*/ 51 w 229"/>
                    <a:gd name="T27" fmla="*/ 89 h 144"/>
                    <a:gd name="T28" fmla="*/ 40 w 229"/>
                    <a:gd name="T29" fmla="*/ 85 h 144"/>
                    <a:gd name="T30" fmla="*/ 35 w 229"/>
                    <a:gd name="T31" fmla="*/ 77 h 144"/>
                    <a:gd name="T32" fmla="*/ 27 w 229"/>
                    <a:gd name="T33" fmla="*/ 64 h 144"/>
                    <a:gd name="T34" fmla="*/ 14 w 229"/>
                    <a:gd name="T35" fmla="*/ 46 h 144"/>
                    <a:gd name="T36" fmla="*/ 11 w 229"/>
                    <a:gd name="T37" fmla="*/ 42 h 144"/>
                    <a:gd name="T38" fmla="*/ 0 w 229"/>
                    <a:gd name="T39" fmla="*/ 30 h 144"/>
                    <a:gd name="T40" fmla="*/ 0 w 229"/>
                    <a:gd name="T41" fmla="*/ 15 h 144"/>
                    <a:gd name="T42" fmla="*/ 4 w 229"/>
                    <a:gd name="T43" fmla="*/ 4 h 144"/>
                    <a:gd name="T44" fmla="*/ 14 w 229"/>
                    <a:gd name="T45" fmla="*/ 7 h 144"/>
                    <a:gd name="T46" fmla="*/ 33 w 229"/>
                    <a:gd name="T47" fmla="*/ 7 h 144"/>
                    <a:gd name="T48" fmla="*/ 37 w 229"/>
                    <a:gd name="T49" fmla="*/ 18 h 144"/>
                    <a:gd name="T50" fmla="*/ 56 w 229"/>
                    <a:gd name="T51" fmla="*/ 18 h 144"/>
                    <a:gd name="T52" fmla="*/ 69 w 229"/>
                    <a:gd name="T53" fmla="*/ 18 h 144"/>
                    <a:gd name="T54" fmla="*/ 88 w 229"/>
                    <a:gd name="T55" fmla="*/ 11 h 144"/>
                    <a:gd name="T56" fmla="*/ 110 w 229"/>
                    <a:gd name="T57" fmla="*/ 0 h 14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29" h="144">
                      <a:moveTo>
                        <a:pt x="216" y="0"/>
                      </a:moveTo>
                      <a:lnTo>
                        <a:pt x="228" y="11"/>
                      </a:lnTo>
                      <a:lnTo>
                        <a:pt x="220" y="22"/>
                      </a:lnTo>
                      <a:lnTo>
                        <a:pt x="212" y="42"/>
                      </a:lnTo>
                      <a:lnTo>
                        <a:pt x="199" y="53"/>
                      </a:lnTo>
                      <a:lnTo>
                        <a:pt x="204" y="89"/>
                      </a:lnTo>
                      <a:lnTo>
                        <a:pt x="212" y="114"/>
                      </a:lnTo>
                      <a:lnTo>
                        <a:pt x="191" y="127"/>
                      </a:lnTo>
                      <a:lnTo>
                        <a:pt x="188" y="138"/>
                      </a:lnTo>
                      <a:lnTo>
                        <a:pt x="173" y="143"/>
                      </a:lnTo>
                      <a:lnTo>
                        <a:pt x="149" y="119"/>
                      </a:lnTo>
                      <a:lnTo>
                        <a:pt x="133" y="119"/>
                      </a:lnTo>
                      <a:lnTo>
                        <a:pt x="121" y="100"/>
                      </a:lnTo>
                      <a:lnTo>
                        <a:pt x="98" y="89"/>
                      </a:lnTo>
                      <a:lnTo>
                        <a:pt x="81" y="85"/>
                      </a:lnTo>
                      <a:lnTo>
                        <a:pt x="66" y="77"/>
                      </a:lnTo>
                      <a:lnTo>
                        <a:pt x="50" y="64"/>
                      </a:lnTo>
                      <a:lnTo>
                        <a:pt x="22" y="46"/>
                      </a:lnTo>
                      <a:lnTo>
                        <a:pt x="11" y="42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26" y="7"/>
                      </a:lnTo>
                      <a:lnTo>
                        <a:pt x="63" y="7"/>
                      </a:lnTo>
                      <a:lnTo>
                        <a:pt x="70" y="18"/>
                      </a:lnTo>
                      <a:lnTo>
                        <a:pt x="109" y="18"/>
                      </a:lnTo>
                      <a:lnTo>
                        <a:pt x="136" y="18"/>
                      </a:lnTo>
                      <a:lnTo>
                        <a:pt x="173" y="11"/>
                      </a:lnTo>
                      <a:lnTo>
                        <a:pt x="216" y="0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8" name="Freeform 126"/>
                <p:cNvSpPr>
                  <a:spLocks/>
                </p:cNvSpPr>
                <p:nvPr/>
              </p:nvSpPr>
              <p:spPr bwMode="auto">
                <a:xfrm>
                  <a:off x="2629" y="2666"/>
                  <a:ext cx="744" cy="870"/>
                </a:xfrm>
                <a:custGeom>
                  <a:avLst/>
                  <a:gdLst>
                    <a:gd name="T0" fmla="*/ 286 w 773"/>
                    <a:gd name="T1" fmla="*/ 857 h 870"/>
                    <a:gd name="T2" fmla="*/ 308 w 773"/>
                    <a:gd name="T3" fmla="*/ 775 h 870"/>
                    <a:gd name="T4" fmla="*/ 318 w 773"/>
                    <a:gd name="T5" fmla="*/ 748 h 870"/>
                    <a:gd name="T6" fmla="*/ 310 w 773"/>
                    <a:gd name="T7" fmla="*/ 709 h 870"/>
                    <a:gd name="T8" fmla="*/ 300 w 773"/>
                    <a:gd name="T9" fmla="*/ 705 h 870"/>
                    <a:gd name="T10" fmla="*/ 308 w 773"/>
                    <a:gd name="T11" fmla="*/ 675 h 870"/>
                    <a:gd name="T12" fmla="*/ 320 w 773"/>
                    <a:gd name="T13" fmla="*/ 632 h 870"/>
                    <a:gd name="T14" fmla="*/ 355 w 773"/>
                    <a:gd name="T15" fmla="*/ 682 h 870"/>
                    <a:gd name="T16" fmla="*/ 369 w 773"/>
                    <a:gd name="T17" fmla="*/ 682 h 870"/>
                    <a:gd name="T18" fmla="*/ 358 w 773"/>
                    <a:gd name="T19" fmla="*/ 624 h 870"/>
                    <a:gd name="T20" fmla="*/ 349 w 773"/>
                    <a:gd name="T21" fmla="*/ 621 h 870"/>
                    <a:gd name="T22" fmla="*/ 308 w 773"/>
                    <a:gd name="T23" fmla="*/ 554 h 870"/>
                    <a:gd name="T24" fmla="*/ 284 w 773"/>
                    <a:gd name="T25" fmla="*/ 519 h 870"/>
                    <a:gd name="T26" fmla="*/ 286 w 773"/>
                    <a:gd name="T27" fmla="*/ 495 h 870"/>
                    <a:gd name="T28" fmla="*/ 248 w 773"/>
                    <a:gd name="T29" fmla="*/ 460 h 870"/>
                    <a:gd name="T30" fmla="*/ 232 w 773"/>
                    <a:gd name="T31" fmla="*/ 429 h 870"/>
                    <a:gd name="T32" fmla="*/ 192 w 773"/>
                    <a:gd name="T33" fmla="*/ 306 h 870"/>
                    <a:gd name="T34" fmla="*/ 185 w 773"/>
                    <a:gd name="T35" fmla="*/ 209 h 870"/>
                    <a:gd name="T36" fmla="*/ 173 w 773"/>
                    <a:gd name="T37" fmla="*/ 170 h 870"/>
                    <a:gd name="T38" fmla="*/ 205 w 773"/>
                    <a:gd name="T39" fmla="*/ 139 h 870"/>
                    <a:gd name="T40" fmla="*/ 219 w 773"/>
                    <a:gd name="T41" fmla="*/ 72 h 870"/>
                    <a:gd name="T42" fmla="*/ 187 w 773"/>
                    <a:gd name="T43" fmla="*/ 43 h 870"/>
                    <a:gd name="T44" fmla="*/ 180 w 773"/>
                    <a:gd name="T45" fmla="*/ 15 h 870"/>
                    <a:gd name="T46" fmla="*/ 133 w 773"/>
                    <a:gd name="T47" fmla="*/ 4 h 870"/>
                    <a:gd name="T48" fmla="*/ 111 w 773"/>
                    <a:gd name="T49" fmla="*/ 54 h 870"/>
                    <a:gd name="T50" fmla="*/ 91 w 773"/>
                    <a:gd name="T51" fmla="*/ 50 h 870"/>
                    <a:gd name="T52" fmla="*/ 67 w 773"/>
                    <a:gd name="T53" fmla="*/ 65 h 870"/>
                    <a:gd name="T54" fmla="*/ 58 w 773"/>
                    <a:gd name="T55" fmla="*/ 30 h 870"/>
                    <a:gd name="T56" fmla="*/ 46 w 773"/>
                    <a:gd name="T57" fmla="*/ 61 h 870"/>
                    <a:gd name="T58" fmla="*/ 13 w 773"/>
                    <a:gd name="T59" fmla="*/ 89 h 870"/>
                    <a:gd name="T60" fmla="*/ 7 w 773"/>
                    <a:gd name="T61" fmla="*/ 142 h 870"/>
                    <a:gd name="T62" fmla="*/ 0 w 773"/>
                    <a:gd name="T63" fmla="*/ 197 h 870"/>
                    <a:gd name="T64" fmla="*/ 13 w 773"/>
                    <a:gd name="T65" fmla="*/ 218 h 870"/>
                    <a:gd name="T66" fmla="*/ 27 w 773"/>
                    <a:gd name="T67" fmla="*/ 260 h 870"/>
                    <a:gd name="T68" fmla="*/ 62 w 773"/>
                    <a:gd name="T69" fmla="*/ 221 h 870"/>
                    <a:gd name="T70" fmla="*/ 96 w 773"/>
                    <a:gd name="T71" fmla="*/ 284 h 870"/>
                    <a:gd name="T72" fmla="*/ 111 w 773"/>
                    <a:gd name="T73" fmla="*/ 369 h 870"/>
                    <a:gd name="T74" fmla="*/ 137 w 773"/>
                    <a:gd name="T75" fmla="*/ 415 h 870"/>
                    <a:gd name="T76" fmla="*/ 171 w 773"/>
                    <a:gd name="T77" fmla="*/ 499 h 870"/>
                    <a:gd name="T78" fmla="*/ 225 w 773"/>
                    <a:gd name="T79" fmla="*/ 580 h 870"/>
                    <a:gd name="T80" fmla="*/ 240 w 773"/>
                    <a:gd name="T81" fmla="*/ 604 h 870"/>
                    <a:gd name="T82" fmla="*/ 254 w 773"/>
                    <a:gd name="T83" fmla="*/ 659 h 870"/>
                    <a:gd name="T84" fmla="*/ 274 w 773"/>
                    <a:gd name="T85" fmla="*/ 675 h 870"/>
                    <a:gd name="T86" fmla="*/ 283 w 773"/>
                    <a:gd name="T87" fmla="*/ 744 h 870"/>
                    <a:gd name="T88" fmla="*/ 275 w 773"/>
                    <a:gd name="T89" fmla="*/ 796 h 870"/>
                    <a:gd name="T90" fmla="*/ 272 w 773"/>
                    <a:gd name="T91" fmla="*/ 857 h 87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773" h="870">
                      <a:moveTo>
                        <a:pt x="560" y="857"/>
                      </a:moveTo>
                      <a:lnTo>
                        <a:pt x="571" y="869"/>
                      </a:lnTo>
                      <a:lnTo>
                        <a:pt x="591" y="857"/>
                      </a:lnTo>
                      <a:lnTo>
                        <a:pt x="615" y="825"/>
                      </a:lnTo>
                      <a:lnTo>
                        <a:pt x="626" y="779"/>
                      </a:lnTo>
                      <a:lnTo>
                        <a:pt x="637" y="775"/>
                      </a:lnTo>
                      <a:lnTo>
                        <a:pt x="645" y="783"/>
                      </a:lnTo>
                      <a:lnTo>
                        <a:pt x="661" y="768"/>
                      </a:lnTo>
                      <a:lnTo>
                        <a:pt x="657" y="748"/>
                      </a:lnTo>
                      <a:lnTo>
                        <a:pt x="665" y="733"/>
                      </a:lnTo>
                      <a:lnTo>
                        <a:pt x="661" y="724"/>
                      </a:lnTo>
                      <a:lnTo>
                        <a:pt x="641" y="709"/>
                      </a:lnTo>
                      <a:lnTo>
                        <a:pt x="634" y="709"/>
                      </a:lnTo>
                      <a:lnTo>
                        <a:pt x="637" y="701"/>
                      </a:lnTo>
                      <a:lnTo>
                        <a:pt x="623" y="705"/>
                      </a:lnTo>
                      <a:lnTo>
                        <a:pt x="615" y="698"/>
                      </a:lnTo>
                      <a:lnTo>
                        <a:pt x="615" y="689"/>
                      </a:lnTo>
                      <a:lnTo>
                        <a:pt x="637" y="675"/>
                      </a:lnTo>
                      <a:lnTo>
                        <a:pt x="648" y="659"/>
                      </a:lnTo>
                      <a:lnTo>
                        <a:pt x="648" y="635"/>
                      </a:lnTo>
                      <a:lnTo>
                        <a:pt x="661" y="632"/>
                      </a:lnTo>
                      <a:lnTo>
                        <a:pt x="700" y="650"/>
                      </a:lnTo>
                      <a:lnTo>
                        <a:pt x="715" y="654"/>
                      </a:lnTo>
                      <a:lnTo>
                        <a:pt x="735" y="682"/>
                      </a:lnTo>
                      <a:lnTo>
                        <a:pt x="742" y="698"/>
                      </a:lnTo>
                      <a:lnTo>
                        <a:pt x="753" y="698"/>
                      </a:lnTo>
                      <a:lnTo>
                        <a:pt x="766" y="682"/>
                      </a:lnTo>
                      <a:lnTo>
                        <a:pt x="772" y="667"/>
                      </a:lnTo>
                      <a:lnTo>
                        <a:pt x="757" y="639"/>
                      </a:lnTo>
                      <a:lnTo>
                        <a:pt x="742" y="624"/>
                      </a:lnTo>
                      <a:lnTo>
                        <a:pt x="728" y="624"/>
                      </a:lnTo>
                      <a:lnTo>
                        <a:pt x="728" y="621"/>
                      </a:lnTo>
                      <a:lnTo>
                        <a:pt x="720" y="621"/>
                      </a:lnTo>
                      <a:lnTo>
                        <a:pt x="680" y="580"/>
                      </a:lnTo>
                      <a:lnTo>
                        <a:pt x="661" y="584"/>
                      </a:lnTo>
                      <a:lnTo>
                        <a:pt x="637" y="554"/>
                      </a:lnTo>
                      <a:lnTo>
                        <a:pt x="623" y="549"/>
                      </a:lnTo>
                      <a:lnTo>
                        <a:pt x="598" y="527"/>
                      </a:lnTo>
                      <a:lnTo>
                        <a:pt x="587" y="519"/>
                      </a:lnTo>
                      <a:lnTo>
                        <a:pt x="595" y="512"/>
                      </a:lnTo>
                      <a:lnTo>
                        <a:pt x="606" y="507"/>
                      </a:lnTo>
                      <a:lnTo>
                        <a:pt x="591" y="495"/>
                      </a:lnTo>
                      <a:lnTo>
                        <a:pt x="571" y="503"/>
                      </a:lnTo>
                      <a:lnTo>
                        <a:pt x="556" y="495"/>
                      </a:lnTo>
                      <a:lnTo>
                        <a:pt x="514" y="460"/>
                      </a:lnTo>
                      <a:lnTo>
                        <a:pt x="509" y="444"/>
                      </a:lnTo>
                      <a:lnTo>
                        <a:pt x="493" y="440"/>
                      </a:lnTo>
                      <a:lnTo>
                        <a:pt x="479" y="429"/>
                      </a:lnTo>
                      <a:lnTo>
                        <a:pt x="438" y="345"/>
                      </a:lnTo>
                      <a:lnTo>
                        <a:pt x="427" y="334"/>
                      </a:lnTo>
                      <a:lnTo>
                        <a:pt x="396" y="306"/>
                      </a:lnTo>
                      <a:lnTo>
                        <a:pt x="361" y="251"/>
                      </a:lnTo>
                      <a:lnTo>
                        <a:pt x="361" y="221"/>
                      </a:lnTo>
                      <a:lnTo>
                        <a:pt x="381" y="209"/>
                      </a:lnTo>
                      <a:lnTo>
                        <a:pt x="381" y="193"/>
                      </a:lnTo>
                      <a:lnTo>
                        <a:pt x="365" y="179"/>
                      </a:lnTo>
                      <a:lnTo>
                        <a:pt x="358" y="170"/>
                      </a:lnTo>
                      <a:lnTo>
                        <a:pt x="361" y="159"/>
                      </a:lnTo>
                      <a:lnTo>
                        <a:pt x="376" y="151"/>
                      </a:lnTo>
                      <a:lnTo>
                        <a:pt x="424" y="139"/>
                      </a:lnTo>
                      <a:lnTo>
                        <a:pt x="442" y="127"/>
                      </a:lnTo>
                      <a:lnTo>
                        <a:pt x="459" y="113"/>
                      </a:lnTo>
                      <a:lnTo>
                        <a:pt x="455" y="72"/>
                      </a:lnTo>
                      <a:lnTo>
                        <a:pt x="459" y="58"/>
                      </a:lnTo>
                      <a:lnTo>
                        <a:pt x="435" y="54"/>
                      </a:lnTo>
                      <a:lnTo>
                        <a:pt x="385" y="43"/>
                      </a:lnTo>
                      <a:lnTo>
                        <a:pt x="376" y="30"/>
                      </a:lnTo>
                      <a:lnTo>
                        <a:pt x="374" y="26"/>
                      </a:lnTo>
                      <a:lnTo>
                        <a:pt x="374" y="15"/>
                      </a:lnTo>
                      <a:lnTo>
                        <a:pt x="369" y="4"/>
                      </a:lnTo>
                      <a:lnTo>
                        <a:pt x="341" y="0"/>
                      </a:lnTo>
                      <a:lnTo>
                        <a:pt x="276" y="4"/>
                      </a:lnTo>
                      <a:lnTo>
                        <a:pt x="269" y="19"/>
                      </a:lnTo>
                      <a:lnTo>
                        <a:pt x="245" y="22"/>
                      </a:lnTo>
                      <a:lnTo>
                        <a:pt x="229" y="54"/>
                      </a:lnTo>
                      <a:lnTo>
                        <a:pt x="229" y="65"/>
                      </a:lnTo>
                      <a:lnTo>
                        <a:pt x="214" y="54"/>
                      </a:lnTo>
                      <a:lnTo>
                        <a:pt x="190" y="50"/>
                      </a:lnTo>
                      <a:lnTo>
                        <a:pt x="175" y="58"/>
                      </a:lnTo>
                      <a:lnTo>
                        <a:pt x="163" y="81"/>
                      </a:lnTo>
                      <a:lnTo>
                        <a:pt x="140" y="65"/>
                      </a:lnTo>
                      <a:lnTo>
                        <a:pt x="144" y="43"/>
                      </a:lnTo>
                      <a:lnTo>
                        <a:pt x="135" y="26"/>
                      </a:lnTo>
                      <a:lnTo>
                        <a:pt x="120" y="30"/>
                      </a:lnTo>
                      <a:lnTo>
                        <a:pt x="116" y="50"/>
                      </a:lnTo>
                      <a:lnTo>
                        <a:pt x="105" y="61"/>
                      </a:lnTo>
                      <a:lnTo>
                        <a:pt x="93" y="61"/>
                      </a:lnTo>
                      <a:lnTo>
                        <a:pt x="39" y="54"/>
                      </a:lnTo>
                      <a:lnTo>
                        <a:pt x="19" y="69"/>
                      </a:lnTo>
                      <a:lnTo>
                        <a:pt x="22" y="89"/>
                      </a:lnTo>
                      <a:lnTo>
                        <a:pt x="26" y="104"/>
                      </a:lnTo>
                      <a:lnTo>
                        <a:pt x="0" y="127"/>
                      </a:lnTo>
                      <a:lnTo>
                        <a:pt x="7" y="142"/>
                      </a:lnTo>
                      <a:lnTo>
                        <a:pt x="15" y="151"/>
                      </a:lnTo>
                      <a:lnTo>
                        <a:pt x="0" y="170"/>
                      </a:lnTo>
                      <a:lnTo>
                        <a:pt x="0" y="197"/>
                      </a:lnTo>
                      <a:lnTo>
                        <a:pt x="7" y="209"/>
                      </a:lnTo>
                      <a:lnTo>
                        <a:pt x="22" y="209"/>
                      </a:lnTo>
                      <a:lnTo>
                        <a:pt x="30" y="218"/>
                      </a:lnTo>
                      <a:lnTo>
                        <a:pt x="39" y="236"/>
                      </a:lnTo>
                      <a:lnTo>
                        <a:pt x="39" y="256"/>
                      </a:lnTo>
                      <a:lnTo>
                        <a:pt x="54" y="260"/>
                      </a:lnTo>
                      <a:lnTo>
                        <a:pt x="65" y="256"/>
                      </a:lnTo>
                      <a:lnTo>
                        <a:pt x="109" y="214"/>
                      </a:lnTo>
                      <a:lnTo>
                        <a:pt x="127" y="221"/>
                      </a:lnTo>
                      <a:lnTo>
                        <a:pt x="166" y="240"/>
                      </a:lnTo>
                      <a:lnTo>
                        <a:pt x="194" y="260"/>
                      </a:lnTo>
                      <a:lnTo>
                        <a:pt x="198" y="284"/>
                      </a:lnTo>
                      <a:lnTo>
                        <a:pt x="214" y="299"/>
                      </a:lnTo>
                      <a:lnTo>
                        <a:pt x="221" y="327"/>
                      </a:lnTo>
                      <a:lnTo>
                        <a:pt x="229" y="369"/>
                      </a:lnTo>
                      <a:lnTo>
                        <a:pt x="240" y="389"/>
                      </a:lnTo>
                      <a:lnTo>
                        <a:pt x="256" y="404"/>
                      </a:lnTo>
                      <a:lnTo>
                        <a:pt x="283" y="415"/>
                      </a:lnTo>
                      <a:lnTo>
                        <a:pt x="308" y="453"/>
                      </a:lnTo>
                      <a:lnTo>
                        <a:pt x="330" y="484"/>
                      </a:lnTo>
                      <a:lnTo>
                        <a:pt x="354" y="499"/>
                      </a:lnTo>
                      <a:lnTo>
                        <a:pt x="396" y="549"/>
                      </a:lnTo>
                      <a:lnTo>
                        <a:pt x="427" y="549"/>
                      </a:lnTo>
                      <a:lnTo>
                        <a:pt x="463" y="580"/>
                      </a:lnTo>
                      <a:lnTo>
                        <a:pt x="463" y="612"/>
                      </a:lnTo>
                      <a:lnTo>
                        <a:pt x="474" y="621"/>
                      </a:lnTo>
                      <a:lnTo>
                        <a:pt x="497" y="604"/>
                      </a:lnTo>
                      <a:lnTo>
                        <a:pt x="501" y="621"/>
                      </a:lnTo>
                      <a:lnTo>
                        <a:pt x="501" y="639"/>
                      </a:lnTo>
                      <a:lnTo>
                        <a:pt x="525" y="659"/>
                      </a:lnTo>
                      <a:lnTo>
                        <a:pt x="532" y="671"/>
                      </a:lnTo>
                      <a:lnTo>
                        <a:pt x="564" y="663"/>
                      </a:lnTo>
                      <a:lnTo>
                        <a:pt x="568" y="675"/>
                      </a:lnTo>
                      <a:lnTo>
                        <a:pt x="564" y="701"/>
                      </a:lnTo>
                      <a:lnTo>
                        <a:pt x="580" y="724"/>
                      </a:lnTo>
                      <a:lnTo>
                        <a:pt x="584" y="744"/>
                      </a:lnTo>
                      <a:lnTo>
                        <a:pt x="591" y="764"/>
                      </a:lnTo>
                      <a:lnTo>
                        <a:pt x="587" y="779"/>
                      </a:lnTo>
                      <a:lnTo>
                        <a:pt x="571" y="796"/>
                      </a:lnTo>
                      <a:lnTo>
                        <a:pt x="568" y="814"/>
                      </a:lnTo>
                      <a:lnTo>
                        <a:pt x="556" y="838"/>
                      </a:lnTo>
                      <a:lnTo>
                        <a:pt x="560" y="857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9" name="Freeform 127"/>
                <p:cNvSpPr>
                  <a:spLocks/>
                </p:cNvSpPr>
                <p:nvPr/>
              </p:nvSpPr>
              <p:spPr bwMode="auto">
                <a:xfrm>
                  <a:off x="2664" y="3165"/>
                  <a:ext cx="120" cy="204"/>
                </a:xfrm>
                <a:custGeom>
                  <a:avLst/>
                  <a:gdLst>
                    <a:gd name="T0" fmla="*/ 34 w 125"/>
                    <a:gd name="T1" fmla="*/ 0 h 204"/>
                    <a:gd name="T2" fmla="*/ 26 w 125"/>
                    <a:gd name="T3" fmla="*/ 12 h 204"/>
                    <a:gd name="T4" fmla="*/ 19 w 125"/>
                    <a:gd name="T5" fmla="*/ 23 h 204"/>
                    <a:gd name="T6" fmla="*/ 12 w 125"/>
                    <a:gd name="T7" fmla="*/ 28 h 204"/>
                    <a:gd name="T8" fmla="*/ 0 w 125"/>
                    <a:gd name="T9" fmla="*/ 23 h 204"/>
                    <a:gd name="T10" fmla="*/ 4 w 125"/>
                    <a:gd name="T11" fmla="*/ 47 h 204"/>
                    <a:gd name="T12" fmla="*/ 12 w 125"/>
                    <a:gd name="T13" fmla="*/ 63 h 204"/>
                    <a:gd name="T14" fmla="*/ 12 w 125"/>
                    <a:gd name="T15" fmla="*/ 102 h 204"/>
                    <a:gd name="T16" fmla="*/ 12 w 125"/>
                    <a:gd name="T17" fmla="*/ 121 h 204"/>
                    <a:gd name="T18" fmla="*/ 12 w 125"/>
                    <a:gd name="T19" fmla="*/ 137 h 204"/>
                    <a:gd name="T20" fmla="*/ 4 w 125"/>
                    <a:gd name="T21" fmla="*/ 168 h 204"/>
                    <a:gd name="T22" fmla="*/ 8 w 125"/>
                    <a:gd name="T23" fmla="*/ 191 h 204"/>
                    <a:gd name="T24" fmla="*/ 12 w 125"/>
                    <a:gd name="T25" fmla="*/ 203 h 204"/>
                    <a:gd name="T26" fmla="*/ 22 w 125"/>
                    <a:gd name="T27" fmla="*/ 187 h 204"/>
                    <a:gd name="T28" fmla="*/ 26 w 125"/>
                    <a:gd name="T29" fmla="*/ 183 h 204"/>
                    <a:gd name="T30" fmla="*/ 35 w 125"/>
                    <a:gd name="T31" fmla="*/ 187 h 204"/>
                    <a:gd name="T32" fmla="*/ 43 w 125"/>
                    <a:gd name="T33" fmla="*/ 172 h 204"/>
                    <a:gd name="T34" fmla="*/ 43 w 125"/>
                    <a:gd name="T35" fmla="*/ 155 h 204"/>
                    <a:gd name="T36" fmla="*/ 52 w 125"/>
                    <a:gd name="T37" fmla="*/ 126 h 204"/>
                    <a:gd name="T38" fmla="*/ 55 w 125"/>
                    <a:gd name="T39" fmla="*/ 105 h 204"/>
                    <a:gd name="T40" fmla="*/ 52 w 125"/>
                    <a:gd name="T41" fmla="*/ 86 h 204"/>
                    <a:gd name="T42" fmla="*/ 57 w 125"/>
                    <a:gd name="T43" fmla="*/ 63 h 204"/>
                    <a:gd name="T44" fmla="*/ 54 w 125"/>
                    <a:gd name="T45" fmla="*/ 28 h 204"/>
                    <a:gd name="T46" fmla="*/ 52 w 125"/>
                    <a:gd name="T47" fmla="*/ 8 h 204"/>
                    <a:gd name="T48" fmla="*/ 34 w 125"/>
                    <a:gd name="T49" fmla="*/ 0 h 20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25" h="204">
                      <a:moveTo>
                        <a:pt x="73" y="0"/>
                      </a:moveTo>
                      <a:lnTo>
                        <a:pt x="54" y="12"/>
                      </a:lnTo>
                      <a:lnTo>
                        <a:pt x="39" y="23"/>
                      </a:lnTo>
                      <a:lnTo>
                        <a:pt x="23" y="28"/>
                      </a:lnTo>
                      <a:lnTo>
                        <a:pt x="0" y="23"/>
                      </a:lnTo>
                      <a:lnTo>
                        <a:pt x="4" y="47"/>
                      </a:lnTo>
                      <a:lnTo>
                        <a:pt x="16" y="63"/>
                      </a:lnTo>
                      <a:lnTo>
                        <a:pt x="12" y="102"/>
                      </a:lnTo>
                      <a:lnTo>
                        <a:pt x="12" y="121"/>
                      </a:lnTo>
                      <a:lnTo>
                        <a:pt x="16" y="137"/>
                      </a:lnTo>
                      <a:lnTo>
                        <a:pt x="4" y="168"/>
                      </a:lnTo>
                      <a:lnTo>
                        <a:pt x="8" y="191"/>
                      </a:lnTo>
                      <a:lnTo>
                        <a:pt x="23" y="203"/>
                      </a:lnTo>
                      <a:lnTo>
                        <a:pt x="45" y="187"/>
                      </a:lnTo>
                      <a:lnTo>
                        <a:pt x="54" y="183"/>
                      </a:lnTo>
                      <a:lnTo>
                        <a:pt x="78" y="187"/>
                      </a:lnTo>
                      <a:lnTo>
                        <a:pt x="93" y="172"/>
                      </a:lnTo>
                      <a:lnTo>
                        <a:pt x="93" y="155"/>
                      </a:lnTo>
                      <a:lnTo>
                        <a:pt x="112" y="126"/>
                      </a:lnTo>
                      <a:lnTo>
                        <a:pt x="119" y="105"/>
                      </a:lnTo>
                      <a:lnTo>
                        <a:pt x="112" y="86"/>
                      </a:lnTo>
                      <a:lnTo>
                        <a:pt x="124" y="63"/>
                      </a:lnTo>
                      <a:lnTo>
                        <a:pt x="117" y="28"/>
                      </a:lnTo>
                      <a:lnTo>
                        <a:pt x="112" y="8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22" name="Group 128"/>
              <p:cNvGrpSpPr>
                <a:grpSpLocks/>
              </p:cNvGrpSpPr>
              <p:nvPr/>
            </p:nvGrpSpPr>
            <p:grpSpPr bwMode="auto">
              <a:xfrm>
                <a:off x="2012" y="2140"/>
                <a:ext cx="772" cy="949"/>
                <a:chOff x="2180" y="2199"/>
                <a:chExt cx="836" cy="949"/>
              </a:xfrm>
              <a:grpFill/>
            </p:grpSpPr>
            <p:sp>
              <p:nvSpPr>
                <p:cNvPr id="235" name="Freeform 129"/>
                <p:cNvSpPr>
                  <a:spLocks/>
                </p:cNvSpPr>
                <p:nvPr/>
              </p:nvSpPr>
              <p:spPr bwMode="auto">
                <a:xfrm>
                  <a:off x="2934" y="3021"/>
                  <a:ext cx="76" cy="127"/>
                </a:xfrm>
                <a:custGeom>
                  <a:avLst/>
                  <a:gdLst>
                    <a:gd name="T0" fmla="*/ 154 w 73"/>
                    <a:gd name="T1" fmla="*/ 0 h 127"/>
                    <a:gd name="T2" fmla="*/ 102 w 73"/>
                    <a:gd name="T3" fmla="*/ 26 h 127"/>
                    <a:gd name="T4" fmla="*/ 39 w 73"/>
                    <a:gd name="T5" fmla="*/ 26 h 127"/>
                    <a:gd name="T6" fmla="*/ 0 w 73"/>
                    <a:gd name="T7" fmla="*/ 43 h 127"/>
                    <a:gd name="T8" fmla="*/ 4 w 73"/>
                    <a:gd name="T9" fmla="*/ 63 h 127"/>
                    <a:gd name="T10" fmla="*/ 4 w 73"/>
                    <a:gd name="T11" fmla="*/ 99 h 127"/>
                    <a:gd name="T12" fmla="*/ 39 w 73"/>
                    <a:gd name="T13" fmla="*/ 126 h 127"/>
                    <a:gd name="T14" fmla="*/ 85 w 73"/>
                    <a:gd name="T15" fmla="*/ 119 h 127"/>
                    <a:gd name="T16" fmla="*/ 92 w 73"/>
                    <a:gd name="T17" fmla="*/ 103 h 127"/>
                    <a:gd name="T18" fmla="*/ 137 w 73"/>
                    <a:gd name="T19" fmla="*/ 67 h 127"/>
                    <a:gd name="T20" fmla="*/ 137 w 73"/>
                    <a:gd name="T21" fmla="*/ 49 h 127"/>
                    <a:gd name="T22" fmla="*/ 154 w 73"/>
                    <a:gd name="T23" fmla="*/ 0 h 1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" h="127">
                      <a:moveTo>
                        <a:pt x="72" y="0"/>
                      </a:moveTo>
                      <a:lnTo>
                        <a:pt x="48" y="26"/>
                      </a:lnTo>
                      <a:lnTo>
                        <a:pt x="19" y="26"/>
                      </a:lnTo>
                      <a:lnTo>
                        <a:pt x="0" y="43"/>
                      </a:lnTo>
                      <a:lnTo>
                        <a:pt x="4" y="63"/>
                      </a:lnTo>
                      <a:lnTo>
                        <a:pt x="4" y="99"/>
                      </a:lnTo>
                      <a:lnTo>
                        <a:pt x="19" y="126"/>
                      </a:lnTo>
                      <a:lnTo>
                        <a:pt x="39" y="119"/>
                      </a:lnTo>
                      <a:lnTo>
                        <a:pt x="43" y="103"/>
                      </a:lnTo>
                      <a:lnTo>
                        <a:pt x="64" y="67"/>
                      </a:lnTo>
                      <a:lnTo>
                        <a:pt x="64" y="49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6" name="Freeform 130"/>
                <p:cNvSpPr>
                  <a:spLocks/>
                </p:cNvSpPr>
                <p:nvPr/>
              </p:nvSpPr>
              <p:spPr bwMode="auto">
                <a:xfrm>
                  <a:off x="2180" y="2199"/>
                  <a:ext cx="836" cy="783"/>
                </a:xfrm>
                <a:custGeom>
                  <a:avLst/>
                  <a:gdLst>
                    <a:gd name="T0" fmla="*/ 11 w 802"/>
                    <a:gd name="T1" fmla="*/ 152 h 783"/>
                    <a:gd name="T2" fmla="*/ 33 w 802"/>
                    <a:gd name="T3" fmla="*/ 182 h 783"/>
                    <a:gd name="T4" fmla="*/ 171 w 802"/>
                    <a:gd name="T5" fmla="*/ 232 h 783"/>
                    <a:gd name="T6" fmla="*/ 282 w 802"/>
                    <a:gd name="T7" fmla="*/ 262 h 783"/>
                    <a:gd name="T8" fmla="*/ 271 w 802"/>
                    <a:gd name="T9" fmla="*/ 304 h 783"/>
                    <a:gd name="T10" fmla="*/ 336 w 802"/>
                    <a:gd name="T11" fmla="*/ 365 h 783"/>
                    <a:gd name="T12" fmla="*/ 366 w 802"/>
                    <a:gd name="T13" fmla="*/ 449 h 783"/>
                    <a:gd name="T14" fmla="*/ 305 w 802"/>
                    <a:gd name="T15" fmla="*/ 449 h 783"/>
                    <a:gd name="T16" fmla="*/ 264 w 802"/>
                    <a:gd name="T17" fmla="*/ 493 h 783"/>
                    <a:gd name="T18" fmla="*/ 228 w 802"/>
                    <a:gd name="T19" fmla="*/ 535 h 783"/>
                    <a:gd name="T20" fmla="*/ 133 w 802"/>
                    <a:gd name="T21" fmla="*/ 611 h 783"/>
                    <a:gd name="T22" fmla="*/ 134 w 802"/>
                    <a:gd name="T23" fmla="*/ 647 h 783"/>
                    <a:gd name="T24" fmla="*/ 370 w 802"/>
                    <a:gd name="T25" fmla="*/ 718 h 783"/>
                    <a:gd name="T26" fmla="*/ 571 w 802"/>
                    <a:gd name="T27" fmla="*/ 760 h 783"/>
                    <a:gd name="T28" fmla="*/ 748 w 802"/>
                    <a:gd name="T29" fmla="*/ 782 h 783"/>
                    <a:gd name="T30" fmla="*/ 813 w 802"/>
                    <a:gd name="T31" fmla="*/ 723 h 783"/>
                    <a:gd name="T32" fmla="*/ 972 w 802"/>
                    <a:gd name="T33" fmla="*/ 696 h 783"/>
                    <a:gd name="T34" fmla="*/ 1090 w 802"/>
                    <a:gd name="T35" fmla="*/ 723 h 783"/>
                    <a:gd name="T36" fmla="*/ 1248 w 802"/>
                    <a:gd name="T37" fmla="*/ 760 h 783"/>
                    <a:gd name="T38" fmla="*/ 1393 w 802"/>
                    <a:gd name="T39" fmla="*/ 745 h 783"/>
                    <a:gd name="T40" fmla="*/ 1502 w 802"/>
                    <a:gd name="T41" fmla="*/ 695 h 783"/>
                    <a:gd name="T42" fmla="*/ 1436 w 802"/>
                    <a:gd name="T43" fmla="*/ 672 h 783"/>
                    <a:gd name="T44" fmla="*/ 1422 w 802"/>
                    <a:gd name="T45" fmla="*/ 601 h 783"/>
                    <a:gd name="T46" fmla="*/ 1465 w 802"/>
                    <a:gd name="T47" fmla="*/ 535 h 783"/>
                    <a:gd name="T48" fmla="*/ 1465 w 802"/>
                    <a:gd name="T49" fmla="*/ 475 h 783"/>
                    <a:gd name="T50" fmla="*/ 1390 w 802"/>
                    <a:gd name="T51" fmla="*/ 476 h 783"/>
                    <a:gd name="T52" fmla="*/ 1356 w 802"/>
                    <a:gd name="T53" fmla="*/ 468 h 783"/>
                    <a:gd name="T54" fmla="*/ 1436 w 802"/>
                    <a:gd name="T55" fmla="*/ 424 h 783"/>
                    <a:gd name="T56" fmla="*/ 1560 w 802"/>
                    <a:gd name="T57" fmla="*/ 369 h 783"/>
                    <a:gd name="T58" fmla="*/ 1626 w 802"/>
                    <a:gd name="T59" fmla="*/ 341 h 783"/>
                    <a:gd name="T60" fmla="*/ 1675 w 802"/>
                    <a:gd name="T61" fmla="*/ 290 h 783"/>
                    <a:gd name="T62" fmla="*/ 1762 w 802"/>
                    <a:gd name="T63" fmla="*/ 245 h 783"/>
                    <a:gd name="T64" fmla="*/ 1659 w 802"/>
                    <a:gd name="T65" fmla="*/ 224 h 783"/>
                    <a:gd name="T66" fmla="*/ 1542 w 802"/>
                    <a:gd name="T67" fmla="*/ 204 h 783"/>
                    <a:gd name="T68" fmla="*/ 1457 w 802"/>
                    <a:gd name="T69" fmla="*/ 170 h 783"/>
                    <a:gd name="T70" fmla="*/ 1341 w 802"/>
                    <a:gd name="T71" fmla="*/ 124 h 783"/>
                    <a:gd name="T72" fmla="*/ 1243 w 802"/>
                    <a:gd name="T73" fmla="*/ 79 h 783"/>
                    <a:gd name="T74" fmla="*/ 1177 w 802"/>
                    <a:gd name="T75" fmla="*/ 30 h 783"/>
                    <a:gd name="T76" fmla="*/ 1021 w 802"/>
                    <a:gd name="T77" fmla="*/ 1 h 783"/>
                    <a:gd name="T78" fmla="*/ 958 w 802"/>
                    <a:gd name="T79" fmla="*/ 36 h 783"/>
                    <a:gd name="T80" fmla="*/ 732 w 802"/>
                    <a:gd name="T81" fmla="*/ 91 h 783"/>
                    <a:gd name="T82" fmla="*/ 611 w 802"/>
                    <a:gd name="T83" fmla="*/ 109 h 783"/>
                    <a:gd name="T84" fmla="*/ 505 w 802"/>
                    <a:gd name="T85" fmla="*/ 81 h 783"/>
                    <a:gd name="T86" fmla="*/ 457 w 802"/>
                    <a:gd name="T87" fmla="*/ 58 h 783"/>
                    <a:gd name="T88" fmla="*/ 471 w 802"/>
                    <a:gd name="T89" fmla="*/ 86 h 783"/>
                    <a:gd name="T90" fmla="*/ 456 w 802"/>
                    <a:gd name="T91" fmla="*/ 119 h 783"/>
                    <a:gd name="T92" fmla="*/ 419 w 802"/>
                    <a:gd name="T93" fmla="*/ 144 h 783"/>
                    <a:gd name="T94" fmla="*/ 325 w 802"/>
                    <a:gd name="T95" fmla="*/ 131 h 783"/>
                    <a:gd name="T96" fmla="*/ 215 w 802"/>
                    <a:gd name="T97" fmla="*/ 100 h 783"/>
                    <a:gd name="T98" fmla="*/ 134 w 802"/>
                    <a:gd name="T99" fmla="*/ 113 h 78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802" h="783">
                      <a:moveTo>
                        <a:pt x="14" y="110"/>
                      </a:moveTo>
                      <a:lnTo>
                        <a:pt x="21" y="130"/>
                      </a:lnTo>
                      <a:lnTo>
                        <a:pt x="14" y="145"/>
                      </a:lnTo>
                      <a:lnTo>
                        <a:pt x="11" y="152"/>
                      </a:lnTo>
                      <a:lnTo>
                        <a:pt x="0" y="148"/>
                      </a:lnTo>
                      <a:lnTo>
                        <a:pt x="4" y="156"/>
                      </a:lnTo>
                      <a:lnTo>
                        <a:pt x="4" y="166"/>
                      </a:lnTo>
                      <a:lnTo>
                        <a:pt x="14" y="182"/>
                      </a:lnTo>
                      <a:lnTo>
                        <a:pt x="32" y="177"/>
                      </a:lnTo>
                      <a:lnTo>
                        <a:pt x="54" y="203"/>
                      </a:lnTo>
                      <a:lnTo>
                        <a:pt x="64" y="220"/>
                      </a:lnTo>
                      <a:lnTo>
                        <a:pt x="78" y="232"/>
                      </a:lnTo>
                      <a:lnTo>
                        <a:pt x="95" y="232"/>
                      </a:lnTo>
                      <a:lnTo>
                        <a:pt x="103" y="246"/>
                      </a:lnTo>
                      <a:lnTo>
                        <a:pt x="119" y="260"/>
                      </a:lnTo>
                      <a:lnTo>
                        <a:pt x="128" y="262"/>
                      </a:lnTo>
                      <a:lnTo>
                        <a:pt x="130" y="267"/>
                      </a:lnTo>
                      <a:lnTo>
                        <a:pt x="124" y="280"/>
                      </a:lnTo>
                      <a:lnTo>
                        <a:pt x="124" y="291"/>
                      </a:lnTo>
                      <a:lnTo>
                        <a:pt x="123" y="304"/>
                      </a:lnTo>
                      <a:lnTo>
                        <a:pt x="119" y="323"/>
                      </a:lnTo>
                      <a:lnTo>
                        <a:pt x="134" y="341"/>
                      </a:lnTo>
                      <a:lnTo>
                        <a:pt x="152" y="355"/>
                      </a:lnTo>
                      <a:lnTo>
                        <a:pt x="152" y="365"/>
                      </a:lnTo>
                      <a:lnTo>
                        <a:pt x="149" y="399"/>
                      </a:lnTo>
                      <a:lnTo>
                        <a:pt x="145" y="426"/>
                      </a:lnTo>
                      <a:lnTo>
                        <a:pt x="149" y="438"/>
                      </a:lnTo>
                      <a:lnTo>
                        <a:pt x="166" y="449"/>
                      </a:lnTo>
                      <a:lnTo>
                        <a:pt x="166" y="472"/>
                      </a:lnTo>
                      <a:lnTo>
                        <a:pt x="166" y="489"/>
                      </a:lnTo>
                      <a:lnTo>
                        <a:pt x="148" y="465"/>
                      </a:lnTo>
                      <a:lnTo>
                        <a:pt x="138" y="449"/>
                      </a:lnTo>
                      <a:lnTo>
                        <a:pt x="133" y="454"/>
                      </a:lnTo>
                      <a:lnTo>
                        <a:pt x="137" y="465"/>
                      </a:lnTo>
                      <a:lnTo>
                        <a:pt x="130" y="479"/>
                      </a:lnTo>
                      <a:lnTo>
                        <a:pt x="120" y="493"/>
                      </a:lnTo>
                      <a:lnTo>
                        <a:pt x="114" y="501"/>
                      </a:lnTo>
                      <a:lnTo>
                        <a:pt x="123" y="511"/>
                      </a:lnTo>
                      <a:lnTo>
                        <a:pt x="116" y="522"/>
                      </a:lnTo>
                      <a:lnTo>
                        <a:pt x="103" y="535"/>
                      </a:lnTo>
                      <a:lnTo>
                        <a:pt x="100" y="547"/>
                      </a:lnTo>
                      <a:lnTo>
                        <a:pt x="93" y="560"/>
                      </a:lnTo>
                      <a:lnTo>
                        <a:pt x="72" y="585"/>
                      </a:lnTo>
                      <a:lnTo>
                        <a:pt x="60" y="611"/>
                      </a:lnTo>
                      <a:lnTo>
                        <a:pt x="60" y="615"/>
                      </a:lnTo>
                      <a:lnTo>
                        <a:pt x="65" y="622"/>
                      </a:lnTo>
                      <a:lnTo>
                        <a:pt x="58" y="634"/>
                      </a:lnTo>
                      <a:lnTo>
                        <a:pt x="61" y="647"/>
                      </a:lnTo>
                      <a:lnTo>
                        <a:pt x="74" y="665"/>
                      </a:lnTo>
                      <a:lnTo>
                        <a:pt x="123" y="693"/>
                      </a:lnTo>
                      <a:lnTo>
                        <a:pt x="158" y="723"/>
                      </a:lnTo>
                      <a:lnTo>
                        <a:pt x="169" y="718"/>
                      </a:lnTo>
                      <a:lnTo>
                        <a:pt x="187" y="711"/>
                      </a:lnTo>
                      <a:lnTo>
                        <a:pt x="246" y="737"/>
                      </a:lnTo>
                      <a:lnTo>
                        <a:pt x="254" y="745"/>
                      </a:lnTo>
                      <a:lnTo>
                        <a:pt x="260" y="760"/>
                      </a:lnTo>
                      <a:lnTo>
                        <a:pt x="271" y="766"/>
                      </a:lnTo>
                      <a:lnTo>
                        <a:pt x="284" y="769"/>
                      </a:lnTo>
                      <a:lnTo>
                        <a:pt x="305" y="780"/>
                      </a:lnTo>
                      <a:lnTo>
                        <a:pt x="340" y="782"/>
                      </a:lnTo>
                      <a:lnTo>
                        <a:pt x="351" y="769"/>
                      </a:lnTo>
                      <a:lnTo>
                        <a:pt x="354" y="752"/>
                      </a:lnTo>
                      <a:lnTo>
                        <a:pt x="354" y="735"/>
                      </a:lnTo>
                      <a:lnTo>
                        <a:pt x="369" y="723"/>
                      </a:lnTo>
                      <a:lnTo>
                        <a:pt x="399" y="706"/>
                      </a:lnTo>
                      <a:lnTo>
                        <a:pt x="413" y="704"/>
                      </a:lnTo>
                      <a:lnTo>
                        <a:pt x="428" y="696"/>
                      </a:lnTo>
                      <a:lnTo>
                        <a:pt x="442" y="696"/>
                      </a:lnTo>
                      <a:lnTo>
                        <a:pt x="457" y="706"/>
                      </a:lnTo>
                      <a:lnTo>
                        <a:pt x="469" y="720"/>
                      </a:lnTo>
                      <a:lnTo>
                        <a:pt x="483" y="720"/>
                      </a:lnTo>
                      <a:lnTo>
                        <a:pt x="494" y="723"/>
                      </a:lnTo>
                      <a:lnTo>
                        <a:pt x="518" y="725"/>
                      </a:lnTo>
                      <a:lnTo>
                        <a:pt x="533" y="745"/>
                      </a:lnTo>
                      <a:lnTo>
                        <a:pt x="547" y="755"/>
                      </a:lnTo>
                      <a:lnTo>
                        <a:pt x="567" y="760"/>
                      </a:lnTo>
                      <a:lnTo>
                        <a:pt x="583" y="770"/>
                      </a:lnTo>
                      <a:lnTo>
                        <a:pt x="593" y="773"/>
                      </a:lnTo>
                      <a:lnTo>
                        <a:pt x="617" y="748"/>
                      </a:lnTo>
                      <a:lnTo>
                        <a:pt x="634" y="745"/>
                      </a:lnTo>
                      <a:lnTo>
                        <a:pt x="645" y="735"/>
                      </a:lnTo>
                      <a:lnTo>
                        <a:pt x="662" y="723"/>
                      </a:lnTo>
                      <a:lnTo>
                        <a:pt x="684" y="723"/>
                      </a:lnTo>
                      <a:lnTo>
                        <a:pt x="681" y="695"/>
                      </a:lnTo>
                      <a:lnTo>
                        <a:pt x="677" y="686"/>
                      </a:lnTo>
                      <a:lnTo>
                        <a:pt x="667" y="672"/>
                      </a:lnTo>
                      <a:lnTo>
                        <a:pt x="660" y="675"/>
                      </a:lnTo>
                      <a:lnTo>
                        <a:pt x="652" y="672"/>
                      </a:lnTo>
                      <a:lnTo>
                        <a:pt x="645" y="661"/>
                      </a:lnTo>
                      <a:lnTo>
                        <a:pt x="642" y="634"/>
                      </a:lnTo>
                      <a:lnTo>
                        <a:pt x="659" y="616"/>
                      </a:lnTo>
                      <a:lnTo>
                        <a:pt x="646" y="601"/>
                      </a:lnTo>
                      <a:lnTo>
                        <a:pt x="646" y="595"/>
                      </a:lnTo>
                      <a:lnTo>
                        <a:pt x="670" y="571"/>
                      </a:lnTo>
                      <a:lnTo>
                        <a:pt x="670" y="564"/>
                      </a:lnTo>
                      <a:lnTo>
                        <a:pt x="666" y="535"/>
                      </a:lnTo>
                      <a:lnTo>
                        <a:pt x="680" y="522"/>
                      </a:lnTo>
                      <a:lnTo>
                        <a:pt x="667" y="505"/>
                      </a:lnTo>
                      <a:lnTo>
                        <a:pt x="667" y="494"/>
                      </a:lnTo>
                      <a:lnTo>
                        <a:pt x="666" y="475"/>
                      </a:lnTo>
                      <a:lnTo>
                        <a:pt x="660" y="469"/>
                      </a:lnTo>
                      <a:lnTo>
                        <a:pt x="646" y="469"/>
                      </a:lnTo>
                      <a:lnTo>
                        <a:pt x="634" y="472"/>
                      </a:lnTo>
                      <a:lnTo>
                        <a:pt x="631" y="476"/>
                      </a:lnTo>
                      <a:lnTo>
                        <a:pt x="623" y="484"/>
                      </a:lnTo>
                      <a:lnTo>
                        <a:pt x="611" y="489"/>
                      </a:lnTo>
                      <a:lnTo>
                        <a:pt x="607" y="476"/>
                      </a:lnTo>
                      <a:lnTo>
                        <a:pt x="616" y="468"/>
                      </a:lnTo>
                      <a:lnTo>
                        <a:pt x="620" y="459"/>
                      </a:lnTo>
                      <a:lnTo>
                        <a:pt x="620" y="449"/>
                      </a:lnTo>
                      <a:lnTo>
                        <a:pt x="641" y="428"/>
                      </a:lnTo>
                      <a:lnTo>
                        <a:pt x="652" y="424"/>
                      </a:lnTo>
                      <a:lnTo>
                        <a:pt x="655" y="409"/>
                      </a:lnTo>
                      <a:lnTo>
                        <a:pt x="666" y="395"/>
                      </a:lnTo>
                      <a:lnTo>
                        <a:pt x="700" y="369"/>
                      </a:lnTo>
                      <a:lnTo>
                        <a:pt x="709" y="369"/>
                      </a:lnTo>
                      <a:lnTo>
                        <a:pt x="714" y="360"/>
                      </a:lnTo>
                      <a:lnTo>
                        <a:pt x="725" y="348"/>
                      </a:lnTo>
                      <a:lnTo>
                        <a:pt x="735" y="348"/>
                      </a:lnTo>
                      <a:lnTo>
                        <a:pt x="739" y="341"/>
                      </a:lnTo>
                      <a:lnTo>
                        <a:pt x="743" y="337"/>
                      </a:lnTo>
                      <a:lnTo>
                        <a:pt x="751" y="325"/>
                      </a:lnTo>
                      <a:lnTo>
                        <a:pt x="760" y="304"/>
                      </a:lnTo>
                      <a:lnTo>
                        <a:pt x="761" y="290"/>
                      </a:lnTo>
                      <a:lnTo>
                        <a:pt x="761" y="278"/>
                      </a:lnTo>
                      <a:lnTo>
                        <a:pt x="772" y="264"/>
                      </a:lnTo>
                      <a:lnTo>
                        <a:pt x="791" y="255"/>
                      </a:lnTo>
                      <a:lnTo>
                        <a:pt x="801" y="245"/>
                      </a:lnTo>
                      <a:lnTo>
                        <a:pt x="801" y="241"/>
                      </a:lnTo>
                      <a:lnTo>
                        <a:pt x="785" y="229"/>
                      </a:lnTo>
                      <a:lnTo>
                        <a:pt x="777" y="225"/>
                      </a:lnTo>
                      <a:lnTo>
                        <a:pt x="754" y="224"/>
                      </a:lnTo>
                      <a:lnTo>
                        <a:pt x="728" y="220"/>
                      </a:lnTo>
                      <a:lnTo>
                        <a:pt x="718" y="218"/>
                      </a:lnTo>
                      <a:lnTo>
                        <a:pt x="709" y="214"/>
                      </a:lnTo>
                      <a:lnTo>
                        <a:pt x="700" y="204"/>
                      </a:lnTo>
                      <a:lnTo>
                        <a:pt x="691" y="189"/>
                      </a:lnTo>
                      <a:lnTo>
                        <a:pt x="684" y="179"/>
                      </a:lnTo>
                      <a:lnTo>
                        <a:pt x="673" y="175"/>
                      </a:lnTo>
                      <a:lnTo>
                        <a:pt x="662" y="170"/>
                      </a:lnTo>
                      <a:lnTo>
                        <a:pt x="656" y="169"/>
                      </a:lnTo>
                      <a:lnTo>
                        <a:pt x="641" y="155"/>
                      </a:lnTo>
                      <a:lnTo>
                        <a:pt x="621" y="140"/>
                      </a:lnTo>
                      <a:lnTo>
                        <a:pt x="609" y="124"/>
                      </a:lnTo>
                      <a:lnTo>
                        <a:pt x="595" y="120"/>
                      </a:lnTo>
                      <a:lnTo>
                        <a:pt x="588" y="114"/>
                      </a:lnTo>
                      <a:lnTo>
                        <a:pt x="582" y="99"/>
                      </a:lnTo>
                      <a:lnTo>
                        <a:pt x="565" y="79"/>
                      </a:lnTo>
                      <a:lnTo>
                        <a:pt x="561" y="65"/>
                      </a:lnTo>
                      <a:lnTo>
                        <a:pt x="547" y="51"/>
                      </a:lnTo>
                      <a:lnTo>
                        <a:pt x="540" y="40"/>
                      </a:lnTo>
                      <a:lnTo>
                        <a:pt x="533" y="30"/>
                      </a:lnTo>
                      <a:lnTo>
                        <a:pt x="519" y="21"/>
                      </a:lnTo>
                      <a:lnTo>
                        <a:pt x="506" y="5"/>
                      </a:lnTo>
                      <a:lnTo>
                        <a:pt x="494" y="0"/>
                      </a:lnTo>
                      <a:lnTo>
                        <a:pt x="464" y="1"/>
                      </a:lnTo>
                      <a:lnTo>
                        <a:pt x="453" y="1"/>
                      </a:lnTo>
                      <a:lnTo>
                        <a:pt x="438" y="14"/>
                      </a:lnTo>
                      <a:lnTo>
                        <a:pt x="448" y="22"/>
                      </a:lnTo>
                      <a:lnTo>
                        <a:pt x="435" y="36"/>
                      </a:lnTo>
                      <a:lnTo>
                        <a:pt x="406" y="72"/>
                      </a:lnTo>
                      <a:lnTo>
                        <a:pt x="392" y="81"/>
                      </a:lnTo>
                      <a:lnTo>
                        <a:pt x="351" y="85"/>
                      </a:lnTo>
                      <a:lnTo>
                        <a:pt x="333" y="91"/>
                      </a:lnTo>
                      <a:lnTo>
                        <a:pt x="323" y="100"/>
                      </a:lnTo>
                      <a:lnTo>
                        <a:pt x="319" y="109"/>
                      </a:lnTo>
                      <a:lnTo>
                        <a:pt x="303" y="105"/>
                      </a:lnTo>
                      <a:lnTo>
                        <a:pt x="278" y="109"/>
                      </a:lnTo>
                      <a:lnTo>
                        <a:pt x="263" y="106"/>
                      </a:lnTo>
                      <a:lnTo>
                        <a:pt x="249" y="98"/>
                      </a:lnTo>
                      <a:lnTo>
                        <a:pt x="239" y="85"/>
                      </a:lnTo>
                      <a:lnTo>
                        <a:pt x="229" y="81"/>
                      </a:lnTo>
                      <a:lnTo>
                        <a:pt x="238" y="72"/>
                      </a:lnTo>
                      <a:lnTo>
                        <a:pt x="225" y="61"/>
                      </a:lnTo>
                      <a:lnTo>
                        <a:pt x="217" y="60"/>
                      </a:lnTo>
                      <a:lnTo>
                        <a:pt x="208" y="58"/>
                      </a:lnTo>
                      <a:lnTo>
                        <a:pt x="207" y="61"/>
                      </a:lnTo>
                      <a:lnTo>
                        <a:pt x="214" y="70"/>
                      </a:lnTo>
                      <a:lnTo>
                        <a:pt x="210" y="75"/>
                      </a:lnTo>
                      <a:lnTo>
                        <a:pt x="214" y="86"/>
                      </a:lnTo>
                      <a:lnTo>
                        <a:pt x="217" y="100"/>
                      </a:lnTo>
                      <a:lnTo>
                        <a:pt x="217" y="110"/>
                      </a:lnTo>
                      <a:lnTo>
                        <a:pt x="214" y="113"/>
                      </a:lnTo>
                      <a:lnTo>
                        <a:pt x="207" y="119"/>
                      </a:lnTo>
                      <a:lnTo>
                        <a:pt x="204" y="127"/>
                      </a:lnTo>
                      <a:lnTo>
                        <a:pt x="204" y="138"/>
                      </a:lnTo>
                      <a:lnTo>
                        <a:pt x="203" y="145"/>
                      </a:lnTo>
                      <a:lnTo>
                        <a:pt x="191" y="144"/>
                      </a:lnTo>
                      <a:lnTo>
                        <a:pt x="177" y="135"/>
                      </a:lnTo>
                      <a:lnTo>
                        <a:pt x="169" y="144"/>
                      </a:lnTo>
                      <a:lnTo>
                        <a:pt x="155" y="134"/>
                      </a:lnTo>
                      <a:lnTo>
                        <a:pt x="148" y="131"/>
                      </a:lnTo>
                      <a:lnTo>
                        <a:pt x="138" y="140"/>
                      </a:lnTo>
                      <a:lnTo>
                        <a:pt x="130" y="138"/>
                      </a:lnTo>
                      <a:lnTo>
                        <a:pt x="130" y="131"/>
                      </a:lnTo>
                      <a:lnTo>
                        <a:pt x="98" y="100"/>
                      </a:lnTo>
                      <a:lnTo>
                        <a:pt x="89" y="99"/>
                      </a:lnTo>
                      <a:lnTo>
                        <a:pt x="84" y="105"/>
                      </a:lnTo>
                      <a:lnTo>
                        <a:pt x="70" y="110"/>
                      </a:lnTo>
                      <a:lnTo>
                        <a:pt x="61" y="113"/>
                      </a:lnTo>
                      <a:lnTo>
                        <a:pt x="53" y="102"/>
                      </a:lnTo>
                      <a:lnTo>
                        <a:pt x="29" y="102"/>
                      </a:lnTo>
                      <a:lnTo>
                        <a:pt x="14" y="110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23" name="Freeform 131"/>
              <p:cNvSpPr>
                <a:spLocks/>
              </p:cNvSpPr>
              <p:nvPr/>
            </p:nvSpPr>
            <p:spPr bwMode="auto">
              <a:xfrm>
                <a:off x="3205" y="1854"/>
                <a:ext cx="22" cy="32"/>
              </a:xfrm>
              <a:custGeom>
                <a:avLst/>
                <a:gdLst>
                  <a:gd name="T0" fmla="*/ 1719507559 w 23"/>
                  <a:gd name="T1" fmla="*/ 0 h 32"/>
                  <a:gd name="T2" fmla="*/ 0 w 23"/>
                  <a:gd name="T3" fmla="*/ 2147483647 h 32"/>
                  <a:gd name="T4" fmla="*/ 0 w 23"/>
                  <a:gd name="T5" fmla="*/ 2147483647 h 32"/>
                  <a:gd name="T6" fmla="*/ 1719507559 w 23"/>
                  <a:gd name="T7" fmla="*/ 2147483647 h 32"/>
                  <a:gd name="T8" fmla="*/ 1719507559 w 23"/>
                  <a:gd name="T9" fmla="*/ 2147483647 h 32"/>
                  <a:gd name="T10" fmla="*/ 1719507559 w 23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32">
                    <a:moveTo>
                      <a:pt x="5" y="0"/>
                    </a:moveTo>
                    <a:lnTo>
                      <a:pt x="0" y="5"/>
                    </a:lnTo>
                    <a:lnTo>
                      <a:pt x="0" y="21"/>
                    </a:lnTo>
                    <a:lnTo>
                      <a:pt x="14" y="31"/>
                    </a:lnTo>
                    <a:lnTo>
                      <a:pt x="22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54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24" name="Group 132"/>
              <p:cNvGrpSpPr>
                <a:grpSpLocks/>
              </p:cNvGrpSpPr>
              <p:nvPr/>
            </p:nvGrpSpPr>
            <p:grpSpPr bwMode="auto">
              <a:xfrm>
                <a:off x="2873" y="1618"/>
                <a:ext cx="217" cy="285"/>
                <a:chOff x="2861" y="1862"/>
                <a:chExt cx="217" cy="285"/>
              </a:xfrm>
              <a:grpFill/>
            </p:grpSpPr>
            <p:sp>
              <p:nvSpPr>
                <p:cNvPr id="230" name="Freeform 133"/>
                <p:cNvSpPr>
                  <a:spLocks/>
                </p:cNvSpPr>
                <p:nvPr/>
              </p:nvSpPr>
              <p:spPr bwMode="auto">
                <a:xfrm>
                  <a:off x="2861" y="1918"/>
                  <a:ext cx="148" cy="188"/>
                </a:xfrm>
                <a:custGeom>
                  <a:avLst/>
                  <a:gdLst>
                    <a:gd name="T0" fmla="*/ 11 w 154"/>
                    <a:gd name="T1" fmla="*/ 159 h 188"/>
                    <a:gd name="T2" fmla="*/ 12 w 154"/>
                    <a:gd name="T3" fmla="*/ 173 h 188"/>
                    <a:gd name="T4" fmla="*/ 17 w 154"/>
                    <a:gd name="T5" fmla="*/ 173 h 188"/>
                    <a:gd name="T6" fmla="*/ 26 w 154"/>
                    <a:gd name="T7" fmla="*/ 177 h 188"/>
                    <a:gd name="T8" fmla="*/ 32 w 154"/>
                    <a:gd name="T9" fmla="*/ 187 h 188"/>
                    <a:gd name="T10" fmla="*/ 36 w 154"/>
                    <a:gd name="T11" fmla="*/ 187 h 188"/>
                    <a:gd name="T12" fmla="*/ 33 w 154"/>
                    <a:gd name="T13" fmla="*/ 174 h 188"/>
                    <a:gd name="T14" fmla="*/ 35 w 154"/>
                    <a:gd name="T15" fmla="*/ 159 h 188"/>
                    <a:gd name="T16" fmla="*/ 38 w 154"/>
                    <a:gd name="T17" fmla="*/ 140 h 188"/>
                    <a:gd name="T18" fmla="*/ 41 w 154"/>
                    <a:gd name="T19" fmla="*/ 122 h 188"/>
                    <a:gd name="T20" fmla="*/ 49 w 154"/>
                    <a:gd name="T21" fmla="*/ 111 h 188"/>
                    <a:gd name="T22" fmla="*/ 56 w 154"/>
                    <a:gd name="T23" fmla="*/ 103 h 188"/>
                    <a:gd name="T24" fmla="*/ 56 w 154"/>
                    <a:gd name="T25" fmla="*/ 90 h 188"/>
                    <a:gd name="T26" fmla="*/ 56 w 154"/>
                    <a:gd name="T27" fmla="*/ 72 h 188"/>
                    <a:gd name="T28" fmla="*/ 57 w 154"/>
                    <a:gd name="T29" fmla="*/ 64 h 188"/>
                    <a:gd name="T30" fmla="*/ 62 w 154"/>
                    <a:gd name="T31" fmla="*/ 61 h 188"/>
                    <a:gd name="T32" fmla="*/ 66 w 154"/>
                    <a:gd name="T33" fmla="*/ 65 h 188"/>
                    <a:gd name="T34" fmla="*/ 72 w 154"/>
                    <a:gd name="T35" fmla="*/ 53 h 188"/>
                    <a:gd name="T36" fmla="*/ 69 w 154"/>
                    <a:gd name="T37" fmla="*/ 40 h 188"/>
                    <a:gd name="T38" fmla="*/ 66 w 154"/>
                    <a:gd name="T39" fmla="*/ 39 h 188"/>
                    <a:gd name="T40" fmla="*/ 60 w 154"/>
                    <a:gd name="T41" fmla="*/ 39 h 188"/>
                    <a:gd name="T42" fmla="*/ 57 w 154"/>
                    <a:gd name="T43" fmla="*/ 39 h 188"/>
                    <a:gd name="T44" fmla="*/ 56 w 154"/>
                    <a:gd name="T45" fmla="*/ 20 h 188"/>
                    <a:gd name="T46" fmla="*/ 56 w 154"/>
                    <a:gd name="T47" fmla="*/ 4 h 188"/>
                    <a:gd name="T48" fmla="*/ 52 w 154"/>
                    <a:gd name="T49" fmla="*/ 0 h 188"/>
                    <a:gd name="T50" fmla="*/ 50 w 154"/>
                    <a:gd name="T51" fmla="*/ 6 h 188"/>
                    <a:gd name="T52" fmla="*/ 38 w 154"/>
                    <a:gd name="T53" fmla="*/ 2 h 188"/>
                    <a:gd name="T54" fmla="*/ 36 w 154"/>
                    <a:gd name="T55" fmla="*/ 6 h 188"/>
                    <a:gd name="T56" fmla="*/ 38 w 154"/>
                    <a:gd name="T57" fmla="*/ 23 h 188"/>
                    <a:gd name="T58" fmla="*/ 37 w 154"/>
                    <a:gd name="T59" fmla="*/ 39 h 188"/>
                    <a:gd name="T60" fmla="*/ 34 w 154"/>
                    <a:gd name="T61" fmla="*/ 27 h 188"/>
                    <a:gd name="T62" fmla="*/ 32 w 154"/>
                    <a:gd name="T63" fmla="*/ 18 h 188"/>
                    <a:gd name="T64" fmla="*/ 26 w 154"/>
                    <a:gd name="T65" fmla="*/ 19 h 188"/>
                    <a:gd name="T66" fmla="*/ 23 w 154"/>
                    <a:gd name="T67" fmla="*/ 29 h 188"/>
                    <a:gd name="T68" fmla="*/ 21 w 154"/>
                    <a:gd name="T69" fmla="*/ 33 h 188"/>
                    <a:gd name="T70" fmla="*/ 21 w 154"/>
                    <a:gd name="T71" fmla="*/ 47 h 188"/>
                    <a:gd name="T72" fmla="*/ 20 w 154"/>
                    <a:gd name="T73" fmla="*/ 44 h 188"/>
                    <a:gd name="T74" fmla="*/ 12 w 154"/>
                    <a:gd name="T75" fmla="*/ 27 h 188"/>
                    <a:gd name="T76" fmla="*/ 12 w 154"/>
                    <a:gd name="T77" fmla="*/ 20 h 188"/>
                    <a:gd name="T78" fmla="*/ 12 w 154"/>
                    <a:gd name="T79" fmla="*/ 25 h 188"/>
                    <a:gd name="T80" fmla="*/ 12 w 154"/>
                    <a:gd name="T81" fmla="*/ 34 h 188"/>
                    <a:gd name="T82" fmla="*/ 12 w 154"/>
                    <a:gd name="T83" fmla="*/ 40 h 188"/>
                    <a:gd name="T84" fmla="*/ 7 w 154"/>
                    <a:gd name="T85" fmla="*/ 44 h 188"/>
                    <a:gd name="T86" fmla="*/ 7 w 154"/>
                    <a:gd name="T87" fmla="*/ 58 h 188"/>
                    <a:gd name="T88" fmla="*/ 12 w 154"/>
                    <a:gd name="T89" fmla="*/ 72 h 188"/>
                    <a:gd name="T90" fmla="*/ 12 w 154"/>
                    <a:gd name="T91" fmla="*/ 82 h 188"/>
                    <a:gd name="T92" fmla="*/ 11 w 154"/>
                    <a:gd name="T93" fmla="*/ 90 h 188"/>
                    <a:gd name="T94" fmla="*/ 0 w 154"/>
                    <a:gd name="T95" fmla="*/ 100 h 188"/>
                    <a:gd name="T96" fmla="*/ 2 w 154"/>
                    <a:gd name="T97" fmla="*/ 111 h 188"/>
                    <a:gd name="T98" fmla="*/ 12 w 154"/>
                    <a:gd name="T99" fmla="*/ 120 h 188"/>
                    <a:gd name="T100" fmla="*/ 12 w 154"/>
                    <a:gd name="T101" fmla="*/ 129 h 188"/>
                    <a:gd name="T102" fmla="*/ 12 w 154"/>
                    <a:gd name="T103" fmla="*/ 147 h 188"/>
                    <a:gd name="T104" fmla="*/ 11 w 154"/>
                    <a:gd name="T105" fmla="*/ 159 h 18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54" h="188">
                      <a:moveTo>
                        <a:pt x="11" y="159"/>
                      </a:moveTo>
                      <a:lnTo>
                        <a:pt x="19" y="173"/>
                      </a:lnTo>
                      <a:lnTo>
                        <a:pt x="36" y="173"/>
                      </a:lnTo>
                      <a:lnTo>
                        <a:pt x="53" y="177"/>
                      </a:lnTo>
                      <a:lnTo>
                        <a:pt x="64" y="187"/>
                      </a:lnTo>
                      <a:lnTo>
                        <a:pt x="77" y="187"/>
                      </a:lnTo>
                      <a:lnTo>
                        <a:pt x="68" y="174"/>
                      </a:lnTo>
                      <a:lnTo>
                        <a:pt x="74" y="159"/>
                      </a:lnTo>
                      <a:lnTo>
                        <a:pt x="82" y="140"/>
                      </a:lnTo>
                      <a:lnTo>
                        <a:pt x="87" y="122"/>
                      </a:lnTo>
                      <a:lnTo>
                        <a:pt x="103" y="111"/>
                      </a:lnTo>
                      <a:lnTo>
                        <a:pt x="119" y="103"/>
                      </a:lnTo>
                      <a:lnTo>
                        <a:pt x="117" y="90"/>
                      </a:lnTo>
                      <a:lnTo>
                        <a:pt x="117" y="72"/>
                      </a:lnTo>
                      <a:lnTo>
                        <a:pt x="120" y="64"/>
                      </a:lnTo>
                      <a:lnTo>
                        <a:pt x="134" y="61"/>
                      </a:lnTo>
                      <a:lnTo>
                        <a:pt x="141" y="65"/>
                      </a:lnTo>
                      <a:lnTo>
                        <a:pt x="153" y="53"/>
                      </a:lnTo>
                      <a:lnTo>
                        <a:pt x="148" y="40"/>
                      </a:lnTo>
                      <a:lnTo>
                        <a:pt x="141" y="39"/>
                      </a:lnTo>
                      <a:lnTo>
                        <a:pt x="127" y="39"/>
                      </a:lnTo>
                      <a:lnTo>
                        <a:pt x="120" y="39"/>
                      </a:lnTo>
                      <a:lnTo>
                        <a:pt x="117" y="20"/>
                      </a:lnTo>
                      <a:lnTo>
                        <a:pt x="119" y="4"/>
                      </a:lnTo>
                      <a:lnTo>
                        <a:pt x="109" y="0"/>
                      </a:lnTo>
                      <a:lnTo>
                        <a:pt x="105" y="6"/>
                      </a:lnTo>
                      <a:lnTo>
                        <a:pt x="82" y="2"/>
                      </a:lnTo>
                      <a:lnTo>
                        <a:pt x="77" y="6"/>
                      </a:lnTo>
                      <a:lnTo>
                        <a:pt x="82" y="23"/>
                      </a:lnTo>
                      <a:lnTo>
                        <a:pt x="80" y="39"/>
                      </a:lnTo>
                      <a:lnTo>
                        <a:pt x="70" y="27"/>
                      </a:lnTo>
                      <a:lnTo>
                        <a:pt x="65" y="18"/>
                      </a:lnTo>
                      <a:lnTo>
                        <a:pt x="53" y="19"/>
                      </a:lnTo>
                      <a:lnTo>
                        <a:pt x="47" y="29"/>
                      </a:lnTo>
                      <a:lnTo>
                        <a:pt x="43" y="33"/>
                      </a:lnTo>
                      <a:lnTo>
                        <a:pt x="43" y="47"/>
                      </a:lnTo>
                      <a:lnTo>
                        <a:pt x="40" y="44"/>
                      </a:lnTo>
                      <a:lnTo>
                        <a:pt x="29" y="27"/>
                      </a:lnTo>
                      <a:lnTo>
                        <a:pt x="23" y="20"/>
                      </a:lnTo>
                      <a:lnTo>
                        <a:pt x="15" y="25"/>
                      </a:lnTo>
                      <a:lnTo>
                        <a:pt x="18" y="34"/>
                      </a:lnTo>
                      <a:lnTo>
                        <a:pt x="18" y="40"/>
                      </a:lnTo>
                      <a:lnTo>
                        <a:pt x="7" y="44"/>
                      </a:lnTo>
                      <a:lnTo>
                        <a:pt x="7" y="58"/>
                      </a:lnTo>
                      <a:lnTo>
                        <a:pt x="15" y="72"/>
                      </a:lnTo>
                      <a:lnTo>
                        <a:pt x="15" y="82"/>
                      </a:lnTo>
                      <a:lnTo>
                        <a:pt x="11" y="90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14" y="120"/>
                      </a:lnTo>
                      <a:lnTo>
                        <a:pt x="18" y="129"/>
                      </a:lnTo>
                      <a:lnTo>
                        <a:pt x="15" y="147"/>
                      </a:lnTo>
                      <a:lnTo>
                        <a:pt x="11" y="159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1" name="Freeform 134"/>
                <p:cNvSpPr>
                  <a:spLocks/>
                </p:cNvSpPr>
                <p:nvPr/>
              </p:nvSpPr>
              <p:spPr bwMode="auto">
                <a:xfrm>
                  <a:off x="2891" y="1862"/>
                  <a:ext cx="111" cy="73"/>
                </a:xfrm>
                <a:custGeom>
                  <a:avLst/>
                  <a:gdLst>
                    <a:gd name="T0" fmla="*/ 0 w 116"/>
                    <a:gd name="T1" fmla="*/ 69 h 73"/>
                    <a:gd name="T2" fmla="*/ 9 w 116"/>
                    <a:gd name="T3" fmla="*/ 72 h 73"/>
                    <a:gd name="T4" fmla="*/ 11 w 116"/>
                    <a:gd name="T5" fmla="*/ 63 h 73"/>
                    <a:gd name="T6" fmla="*/ 13 w 116"/>
                    <a:gd name="T7" fmla="*/ 49 h 73"/>
                    <a:gd name="T8" fmla="*/ 29 w 116"/>
                    <a:gd name="T9" fmla="*/ 49 h 73"/>
                    <a:gd name="T10" fmla="*/ 40 w 116"/>
                    <a:gd name="T11" fmla="*/ 43 h 73"/>
                    <a:gd name="T12" fmla="*/ 47 w 116"/>
                    <a:gd name="T13" fmla="*/ 31 h 73"/>
                    <a:gd name="T14" fmla="*/ 49 w 116"/>
                    <a:gd name="T15" fmla="*/ 15 h 73"/>
                    <a:gd name="T16" fmla="*/ 50 w 116"/>
                    <a:gd name="T17" fmla="*/ 0 h 73"/>
                    <a:gd name="T18" fmla="*/ 41 w 116"/>
                    <a:gd name="T19" fmla="*/ 9 h 73"/>
                    <a:gd name="T20" fmla="*/ 25 w 116"/>
                    <a:gd name="T21" fmla="*/ 26 h 73"/>
                    <a:gd name="T22" fmla="*/ 20 w 116"/>
                    <a:gd name="T23" fmla="*/ 29 h 73"/>
                    <a:gd name="T24" fmla="*/ 13 w 116"/>
                    <a:gd name="T25" fmla="*/ 38 h 73"/>
                    <a:gd name="T26" fmla="*/ 9 w 116"/>
                    <a:gd name="T27" fmla="*/ 42 h 73"/>
                    <a:gd name="T28" fmla="*/ 0 w 116"/>
                    <a:gd name="T29" fmla="*/ 48 h 73"/>
                    <a:gd name="T30" fmla="*/ 0 w 116"/>
                    <a:gd name="T31" fmla="*/ 69 h 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16" h="73">
                      <a:moveTo>
                        <a:pt x="0" y="69"/>
                      </a:moveTo>
                      <a:lnTo>
                        <a:pt x="9" y="72"/>
                      </a:lnTo>
                      <a:lnTo>
                        <a:pt x="21" y="63"/>
                      </a:lnTo>
                      <a:lnTo>
                        <a:pt x="32" y="49"/>
                      </a:lnTo>
                      <a:lnTo>
                        <a:pt x="64" y="49"/>
                      </a:lnTo>
                      <a:lnTo>
                        <a:pt x="91" y="43"/>
                      </a:lnTo>
                      <a:lnTo>
                        <a:pt x="107" y="31"/>
                      </a:lnTo>
                      <a:lnTo>
                        <a:pt x="112" y="15"/>
                      </a:lnTo>
                      <a:lnTo>
                        <a:pt x="115" y="0"/>
                      </a:lnTo>
                      <a:lnTo>
                        <a:pt x="93" y="9"/>
                      </a:lnTo>
                      <a:lnTo>
                        <a:pt x="54" y="26"/>
                      </a:lnTo>
                      <a:lnTo>
                        <a:pt x="44" y="29"/>
                      </a:lnTo>
                      <a:lnTo>
                        <a:pt x="32" y="38"/>
                      </a:lnTo>
                      <a:lnTo>
                        <a:pt x="9" y="42"/>
                      </a:lnTo>
                      <a:lnTo>
                        <a:pt x="0" y="48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2" name="Freeform 135"/>
                <p:cNvSpPr>
                  <a:spLocks/>
                </p:cNvSpPr>
                <p:nvPr/>
              </p:nvSpPr>
              <p:spPr bwMode="auto">
                <a:xfrm>
                  <a:off x="2948" y="2035"/>
                  <a:ext cx="48" cy="60"/>
                </a:xfrm>
                <a:custGeom>
                  <a:avLst/>
                  <a:gdLst>
                    <a:gd name="T0" fmla="*/ 12 w 50"/>
                    <a:gd name="T1" fmla="*/ 0 h 60"/>
                    <a:gd name="T2" fmla="*/ 22 w 50"/>
                    <a:gd name="T3" fmla="*/ 19 h 60"/>
                    <a:gd name="T4" fmla="*/ 24 w 50"/>
                    <a:gd name="T5" fmla="*/ 29 h 60"/>
                    <a:gd name="T6" fmla="*/ 18 w 50"/>
                    <a:gd name="T7" fmla="*/ 40 h 60"/>
                    <a:gd name="T8" fmla="*/ 12 w 50"/>
                    <a:gd name="T9" fmla="*/ 49 h 60"/>
                    <a:gd name="T10" fmla="*/ 12 w 50"/>
                    <a:gd name="T11" fmla="*/ 59 h 60"/>
                    <a:gd name="T12" fmla="*/ 12 w 50"/>
                    <a:gd name="T13" fmla="*/ 56 h 60"/>
                    <a:gd name="T14" fmla="*/ 1 w 50"/>
                    <a:gd name="T15" fmla="*/ 40 h 60"/>
                    <a:gd name="T16" fmla="*/ 0 w 50"/>
                    <a:gd name="T17" fmla="*/ 29 h 60"/>
                    <a:gd name="T18" fmla="*/ 5 w 50"/>
                    <a:gd name="T19" fmla="*/ 16 h 60"/>
                    <a:gd name="T20" fmla="*/ 12 w 50"/>
                    <a:gd name="T21" fmla="*/ 0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60">
                      <a:moveTo>
                        <a:pt x="15" y="0"/>
                      </a:moveTo>
                      <a:lnTo>
                        <a:pt x="46" y="19"/>
                      </a:lnTo>
                      <a:lnTo>
                        <a:pt x="49" y="29"/>
                      </a:lnTo>
                      <a:lnTo>
                        <a:pt x="37" y="40"/>
                      </a:lnTo>
                      <a:lnTo>
                        <a:pt x="26" y="49"/>
                      </a:lnTo>
                      <a:lnTo>
                        <a:pt x="29" y="59"/>
                      </a:lnTo>
                      <a:lnTo>
                        <a:pt x="15" y="56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5" y="16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3" name="Freeform 136"/>
                <p:cNvSpPr>
                  <a:spLocks/>
                </p:cNvSpPr>
                <p:nvPr/>
              </p:nvSpPr>
              <p:spPr bwMode="auto">
                <a:xfrm>
                  <a:off x="3008" y="2020"/>
                  <a:ext cx="70" cy="87"/>
                </a:xfrm>
                <a:custGeom>
                  <a:avLst/>
                  <a:gdLst>
                    <a:gd name="T0" fmla="*/ 31 w 73"/>
                    <a:gd name="T1" fmla="*/ 0 h 87"/>
                    <a:gd name="T2" fmla="*/ 33 w 73"/>
                    <a:gd name="T3" fmla="*/ 4 h 87"/>
                    <a:gd name="T4" fmla="*/ 31 w 73"/>
                    <a:gd name="T5" fmla="*/ 9 h 87"/>
                    <a:gd name="T6" fmla="*/ 33 w 73"/>
                    <a:gd name="T7" fmla="*/ 19 h 87"/>
                    <a:gd name="T8" fmla="*/ 31 w 73"/>
                    <a:gd name="T9" fmla="*/ 30 h 87"/>
                    <a:gd name="T10" fmla="*/ 26 w 73"/>
                    <a:gd name="T11" fmla="*/ 37 h 87"/>
                    <a:gd name="T12" fmla="*/ 28 w 73"/>
                    <a:gd name="T13" fmla="*/ 47 h 87"/>
                    <a:gd name="T14" fmla="*/ 26 w 73"/>
                    <a:gd name="T15" fmla="*/ 55 h 87"/>
                    <a:gd name="T16" fmla="*/ 28 w 73"/>
                    <a:gd name="T17" fmla="*/ 65 h 87"/>
                    <a:gd name="T18" fmla="*/ 22 w 73"/>
                    <a:gd name="T19" fmla="*/ 86 h 87"/>
                    <a:gd name="T20" fmla="*/ 12 w 73"/>
                    <a:gd name="T21" fmla="*/ 65 h 87"/>
                    <a:gd name="T22" fmla="*/ 0 w 73"/>
                    <a:gd name="T23" fmla="*/ 52 h 87"/>
                    <a:gd name="T24" fmla="*/ 9 w 73"/>
                    <a:gd name="T25" fmla="*/ 47 h 87"/>
                    <a:gd name="T26" fmla="*/ 9 w 73"/>
                    <a:gd name="T27" fmla="*/ 33 h 87"/>
                    <a:gd name="T28" fmla="*/ 12 w 73"/>
                    <a:gd name="T29" fmla="*/ 23 h 87"/>
                    <a:gd name="T30" fmla="*/ 17 w 73"/>
                    <a:gd name="T31" fmla="*/ 27 h 87"/>
                    <a:gd name="T32" fmla="*/ 22 w 73"/>
                    <a:gd name="T33" fmla="*/ 23 h 87"/>
                    <a:gd name="T34" fmla="*/ 29 w 73"/>
                    <a:gd name="T35" fmla="*/ 11 h 87"/>
                    <a:gd name="T36" fmla="*/ 31 w 73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3" h="87">
                      <a:moveTo>
                        <a:pt x="67" y="0"/>
                      </a:moveTo>
                      <a:lnTo>
                        <a:pt x="72" y="4"/>
                      </a:lnTo>
                      <a:lnTo>
                        <a:pt x="67" y="9"/>
                      </a:lnTo>
                      <a:lnTo>
                        <a:pt x="72" y="19"/>
                      </a:lnTo>
                      <a:lnTo>
                        <a:pt x="66" y="30"/>
                      </a:lnTo>
                      <a:lnTo>
                        <a:pt x="55" y="37"/>
                      </a:lnTo>
                      <a:lnTo>
                        <a:pt x="59" y="47"/>
                      </a:lnTo>
                      <a:lnTo>
                        <a:pt x="55" y="55"/>
                      </a:lnTo>
                      <a:lnTo>
                        <a:pt x="59" y="65"/>
                      </a:lnTo>
                      <a:lnTo>
                        <a:pt x="47" y="86"/>
                      </a:lnTo>
                      <a:lnTo>
                        <a:pt x="16" y="65"/>
                      </a:lnTo>
                      <a:lnTo>
                        <a:pt x="0" y="52"/>
                      </a:lnTo>
                      <a:lnTo>
                        <a:pt x="9" y="47"/>
                      </a:lnTo>
                      <a:lnTo>
                        <a:pt x="9" y="33"/>
                      </a:lnTo>
                      <a:lnTo>
                        <a:pt x="27" y="23"/>
                      </a:lnTo>
                      <a:lnTo>
                        <a:pt x="37" y="27"/>
                      </a:lnTo>
                      <a:lnTo>
                        <a:pt x="47" y="23"/>
                      </a:lnTo>
                      <a:lnTo>
                        <a:pt x="62" y="11"/>
                      </a:lnTo>
                      <a:lnTo>
                        <a:pt x="67" y="0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4" name="Freeform 137"/>
                <p:cNvSpPr>
                  <a:spLocks/>
                </p:cNvSpPr>
                <p:nvPr/>
              </p:nvSpPr>
              <p:spPr bwMode="auto">
                <a:xfrm>
                  <a:off x="2998" y="2109"/>
                  <a:ext cx="29" cy="38"/>
                </a:xfrm>
                <a:custGeom>
                  <a:avLst/>
                  <a:gdLst>
                    <a:gd name="T0" fmla="*/ 0 w 30"/>
                    <a:gd name="T1" fmla="*/ 0 h 38"/>
                    <a:gd name="T2" fmla="*/ 15 w 30"/>
                    <a:gd name="T3" fmla="*/ 5 h 38"/>
                    <a:gd name="T4" fmla="*/ 15 w 30"/>
                    <a:gd name="T5" fmla="*/ 15 h 38"/>
                    <a:gd name="T6" fmla="*/ 15 w 30"/>
                    <a:gd name="T7" fmla="*/ 29 h 38"/>
                    <a:gd name="T8" fmla="*/ 15 w 30"/>
                    <a:gd name="T9" fmla="*/ 37 h 38"/>
                    <a:gd name="T10" fmla="*/ 4 w 30"/>
                    <a:gd name="T11" fmla="*/ 31 h 38"/>
                    <a:gd name="T12" fmla="*/ 1 w 30"/>
                    <a:gd name="T13" fmla="*/ 21 h 38"/>
                    <a:gd name="T14" fmla="*/ 0 w 30"/>
                    <a:gd name="T15" fmla="*/ 0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38">
                      <a:moveTo>
                        <a:pt x="0" y="0"/>
                      </a:moveTo>
                      <a:lnTo>
                        <a:pt x="19" y="5"/>
                      </a:lnTo>
                      <a:lnTo>
                        <a:pt x="26" y="15"/>
                      </a:lnTo>
                      <a:lnTo>
                        <a:pt x="29" y="29"/>
                      </a:lnTo>
                      <a:lnTo>
                        <a:pt x="19" y="37"/>
                      </a:lnTo>
                      <a:lnTo>
                        <a:pt x="4" y="31"/>
                      </a:lnTo>
                      <a:lnTo>
                        <a:pt x="1" y="2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25" name="Freeform 138"/>
              <p:cNvSpPr>
                <a:spLocks/>
              </p:cNvSpPr>
              <p:nvPr/>
            </p:nvSpPr>
            <p:spPr bwMode="auto">
              <a:xfrm>
                <a:off x="2681" y="1846"/>
                <a:ext cx="517" cy="719"/>
              </a:xfrm>
              <a:custGeom>
                <a:avLst/>
                <a:gdLst>
                  <a:gd name="T0" fmla="*/ 1776278882 w 537"/>
                  <a:gd name="T1" fmla="*/ 2147483647 h 719"/>
                  <a:gd name="T2" fmla="*/ 1776278882 w 537"/>
                  <a:gd name="T3" fmla="*/ 2147483647 h 719"/>
                  <a:gd name="T4" fmla="*/ 1776278882 w 537"/>
                  <a:gd name="T5" fmla="*/ 2147483647 h 719"/>
                  <a:gd name="T6" fmla="*/ 1776278882 w 537"/>
                  <a:gd name="T7" fmla="*/ 2147483647 h 719"/>
                  <a:gd name="T8" fmla="*/ 1776278882 w 537"/>
                  <a:gd name="T9" fmla="*/ 2147483647 h 719"/>
                  <a:gd name="T10" fmla="*/ 1776278882 w 537"/>
                  <a:gd name="T11" fmla="*/ 2147483647 h 719"/>
                  <a:gd name="T12" fmla="*/ 1776278882 w 537"/>
                  <a:gd name="T13" fmla="*/ 2147483647 h 719"/>
                  <a:gd name="T14" fmla="*/ 1776278882 w 537"/>
                  <a:gd name="T15" fmla="*/ 2147483647 h 719"/>
                  <a:gd name="T16" fmla="*/ 1776278882 w 537"/>
                  <a:gd name="T17" fmla="*/ 2147483647 h 719"/>
                  <a:gd name="T18" fmla="*/ 1776278882 w 537"/>
                  <a:gd name="T19" fmla="*/ 2147483647 h 719"/>
                  <a:gd name="T20" fmla="*/ 1776278882 w 537"/>
                  <a:gd name="T21" fmla="*/ 2147483647 h 719"/>
                  <a:gd name="T22" fmla="*/ 1776278882 w 537"/>
                  <a:gd name="T23" fmla="*/ 2147483647 h 719"/>
                  <a:gd name="T24" fmla="*/ 1776278882 w 537"/>
                  <a:gd name="T25" fmla="*/ 2147483647 h 719"/>
                  <a:gd name="T26" fmla="*/ 1776278882 w 537"/>
                  <a:gd name="T27" fmla="*/ 2147483647 h 719"/>
                  <a:gd name="T28" fmla="*/ 1776278882 w 537"/>
                  <a:gd name="T29" fmla="*/ 2147483647 h 719"/>
                  <a:gd name="T30" fmla="*/ 1776278882 w 537"/>
                  <a:gd name="T31" fmla="*/ 2147483647 h 719"/>
                  <a:gd name="T32" fmla="*/ 1776278882 w 537"/>
                  <a:gd name="T33" fmla="*/ 2147483647 h 719"/>
                  <a:gd name="T34" fmla="*/ 0 w 537"/>
                  <a:gd name="T35" fmla="*/ 2147483647 h 719"/>
                  <a:gd name="T36" fmla="*/ 1776278882 w 537"/>
                  <a:gd name="T37" fmla="*/ 2147483647 h 719"/>
                  <a:gd name="T38" fmla="*/ 1776278882 w 537"/>
                  <a:gd name="T39" fmla="*/ 2147483647 h 719"/>
                  <a:gd name="T40" fmla="*/ 1776278882 w 537"/>
                  <a:gd name="T41" fmla="*/ 2147483647 h 719"/>
                  <a:gd name="T42" fmla="*/ 1776278882 w 537"/>
                  <a:gd name="T43" fmla="*/ 2147483647 h 719"/>
                  <a:gd name="T44" fmla="*/ 1776278882 w 537"/>
                  <a:gd name="T45" fmla="*/ 2147483647 h 719"/>
                  <a:gd name="T46" fmla="*/ 1776278882 w 537"/>
                  <a:gd name="T47" fmla="*/ 2147483647 h 719"/>
                  <a:gd name="T48" fmla="*/ 1776278882 w 537"/>
                  <a:gd name="T49" fmla="*/ 2147483647 h 719"/>
                  <a:gd name="T50" fmla="*/ 1776278882 w 537"/>
                  <a:gd name="T51" fmla="*/ 2147483647 h 719"/>
                  <a:gd name="T52" fmla="*/ 1776278882 w 537"/>
                  <a:gd name="T53" fmla="*/ 2147483647 h 719"/>
                  <a:gd name="T54" fmla="*/ 1776278882 w 537"/>
                  <a:gd name="T55" fmla="*/ 2147483647 h 719"/>
                  <a:gd name="T56" fmla="*/ 1776278882 w 537"/>
                  <a:gd name="T57" fmla="*/ 2147483647 h 719"/>
                  <a:gd name="T58" fmla="*/ 1776278882 w 537"/>
                  <a:gd name="T59" fmla="*/ 2147483647 h 719"/>
                  <a:gd name="T60" fmla="*/ 1776278882 w 537"/>
                  <a:gd name="T61" fmla="*/ 2147483647 h 719"/>
                  <a:gd name="T62" fmla="*/ 1776278882 w 537"/>
                  <a:gd name="T63" fmla="*/ 2147483647 h 719"/>
                  <a:gd name="T64" fmla="*/ 1776278882 w 537"/>
                  <a:gd name="T65" fmla="*/ 2147483647 h 719"/>
                  <a:gd name="T66" fmla="*/ 1776278882 w 537"/>
                  <a:gd name="T67" fmla="*/ 2147483647 h 719"/>
                  <a:gd name="T68" fmla="*/ 1776278882 w 537"/>
                  <a:gd name="T69" fmla="*/ 2147483647 h 719"/>
                  <a:gd name="T70" fmla="*/ 1776278882 w 537"/>
                  <a:gd name="T71" fmla="*/ 2147483647 h 719"/>
                  <a:gd name="T72" fmla="*/ 1776278882 w 537"/>
                  <a:gd name="T73" fmla="*/ 2147483647 h 719"/>
                  <a:gd name="T74" fmla="*/ 1776278882 w 537"/>
                  <a:gd name="T75" fmla="*/ 2147483647 h 719"/>
                  <a:gd name="T76" fmla="*/ 1776278882 w 537"/>
                  <a:gd name="T77" fmla="*/ 2147483647 h 719"/>
                  <a:gd name="T78" fmla="*/ 1776278882 w 537"/>
                  <a:gd name="T79" fmla="*/ 2147483647 h 719"/>
                  <a:gd name="T80" fmla="*/ 1776278882 w 537"/>
                  <a:gd name="T81" fmla="*/ 2147483647 h 719"/>
                  <a:gd name="T82" fmla="*/ 1776278882 w 537"/>
                  <a:gd name="T83" fmla="*/ 2147483647 h 719"/>
                  <a:gd name="T84" fmla="*/ 1776278882 w 537"/>
                  <a:gd name="T85" fmla="*/ 2147483647 h 719"/>
                  <a:gd name="T86" fmla="*/ 1776278882 w 537"/>
                  <a:gd name="T87" fmla="*/ 2147483647 h 719"/>
                  <a:gd name="T88" fmla="*/ 1776278882 w 537"/>
                  <a:gd name="T89" fmla="*/ 2147483647 h 719"/>
                  <a:gd name="T90" fmla="*/ 1776278882 w 537"/>
                  <a:gd name="T91" fmla="*/ 2147483647 h 719"/>
                  <a:gd name="T92" fmla="*/ 1776278882 w 537"/>
                  <a:gd name="T93" fmla="*/ 2147483647 h 719"/>
                  <a:gd name="T94" fmla="*/ 1776278882 w 537"/>
                  <a:gd name="T95" fmla="*/ 2147483647 h 719"/>
                  <a:gd name="T96" fmla="*/ 1776278882 w 537"/>
                  <a:gd name="T97" fmla="*/ 2147483647 h 719"/>
                  <a:gd name="T98" fmla="*/ 1776278882 w 537"/>
                  <a:gd name="T99" fmla="*/ 2147483647 h 719"/>
                  <a:gd name="T100" fmla="*/ 1776278882 w 537"/>
                  <a:gd name="T101" fmla="*/ 2147483647 h 719"/>
                  <a:gd name="T102" fmla="*/ 1776278882 w 537"/>
                  <a:gd name="T103" fmla="*/ 2147483647 h 719"/>
                  <a:gd name="T104" fmla="*/ 1776278882 w 537"/>
                  <a:gd name="T105" fmla="*/ 2147483647 h 71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37" h="719">
                    <a:moveTo>
                      <a:pt x="221" y="0"/>
                    </a:moveTo>
                    <a:lnTo>
                      <a:pt x="209" y="7"/>
                    </a:lnTo>
                    <a:lnTo>
                      <a:pt x="209" y="15"/>
                    </a:lnTo>
                    <a:lnTo>
                      <a:pt x="211" y="22"/>
                    </a:lnTo>
                    <a:lnTo>
                      <a:pt x="214" y="33"/>
                    </a:lnTo>
                    <a:lnTo>
                      <a:pt x="215" y="50"/>
                    </a:lnTo>
                    <a:lnTo>
                      <a:pt x="209" y="56"/>
                    </a:lnTo>
                    <a:lnTo>
                      <a:pt x="209" y="65"/>
                    </a:lnTo>
                    <a:lnTo>
                      <a:pt x="211" y="75"/>
                    </a:lnTo>
                    <a:lnTo>
                      <a:pt x="228" y="88"/>
                    </a:lnTo>
                    <a:lnTo>
                      <a:pt x="236" y="91"/>
                    </a:lnTo>
                    <a:lnTo>
                      <a:pt x="240" y="112"/>
                    </a:lnTo>
                    <a:lnTo>
                      <a:pt x="219" y="106"/>
                    </a:lnTo>
                    <a:lnTo>
                      <a:pt x="207" y="95"/>
                    </a:lnTo>
                    <a:lnTo>
                      <a:pt x="198" y="100"/>
                    </a:lnTo>
                    <a:lnTo>
                      <a:pt x="180" y="122"/>
                    </a:lnTo>
                    <a:lnTo>
                      <a:pt x="173" y="130"/>
                    </a:lnTo>
                    <a:lnTo>
                      <a:pt x="165" y="127"/>
                    </a:lnTo>
                    <a:lnTo>
                      <a:pt x="163" y="117"/>
                    </a:lnTo>
                    <a:lnTo>
                      <a:pt x="156" y="110"/>
                    </a:lnTo>
                    <a:lnTo>
                      <a:pt x="141" y="105"/>
                    </a:lnTo>
                    <a:lnTo>
                      <a:pt x="118" y="105"/>
                    </a:lnTo>
                    <a:lnTo>
                      <a:pt x="110" y="113"/>
                    </a:lnTo>
                    <a:lnTo>
                      <a:pt x="97" y="127"/>
                    </a:lnTo>
                    <a:lnTo>
                      <a:pt x="109" y="137"/>
                    </a:lnTo>
                    <a:lnTo>
                      <a:pt x="109" y="155"/>
                    </a:lnTo>
                    <a:lnTo>
                      <a:pt x="106" y="164"/>
                    </a:lnTo>
                    <a:lnTo>
                      <a:pt x="102" y="172"/>
                    </a:lnTo>
                    <a:lnTo>
                      <a:pt x="89" y="182"/>
                    </a:lnTo>
                    <a:lnTo>
                      <a:pt x="85" y="185"/>
                    </a:lnTo>
                    <a:lnTo>
                      <a:pt x="86" y="197"/>
                    </a:lnTo>
                    <a:lnTo>
                      <a:pt x="93" y="207"/>
                    </a:lnTo>
                    <a:lnTo>
                      <a:pt x="89" y="218"/>
                    </a:lnTo>
                    <a:lnTo>
                      <a:pt x="79" y="232"/>
                    </a:lnTo>
                    <a:lnTo>
                      <a:pt x="68" y="246"/>
                    </a:lnTo>
                    <a:lnTo>
                      <a:pt x="60" y="256"/>
                    </a:lnTo>
                    <a:lnTo>
                      <a:pt x="46" y="266"/>
                    </a:lnTo>
                    <a:lnTo>
                      <a:pt x="36" y="269"/>
                    </a:lnTo>
                    <a:lnTo>
                      <a:pt x="29" y="284"/>
                    </a:lnTo>
                    <a:lnTo>
                      <a:pt x="26" y="308"/>
                    </a:lnTo>
                    <a:lnTo>
                      <a:pt x="19" y="322"/>
                    </a:lnTo>
                    <a:lnTo>
                      <a:pt x="19" y="342"/>
                    </a:lnTo>
                    <a:lnTo>
                      <a:pt x="11" y="351"/>
                    </a:lnTo>
                    <a:lnTo>
                      <a:pt x="9" y="357"/>
                    </a:lnTo>
                    <a:lnTo>
                      <a:pt x="15" y="367"/>
                    </a:lnTo>
                    <a:lnTo>
                      <a:pt x="19" y="382"/>
                    </a:lnTo>
                    <a:lnTo>
                      <a:pt x="29" y="396"/>
                    </a:lnTo>
                    <a:lnTo>
                      <a:pt x="1" y="419"/>
                    </a:lnTo>
                    <a:lnTo>
                      <a:pt x="6" y="433"/>
                    </a:lnTo>
                    <a:lnTo>
                      <a:pt x="18" y="443"/>
                    </a:lnTo>
                    <a:lnTo>
                      <a:pt x="19" y="444"/>
                    </a:lnTo>
                    <a:lnTo>
                      <a:pt x="19" y="454"/>
                    </a:lnTo>
                    <a:lnTo>
                      <a:pt x="5" y="464"/>
                    </a:lnTo>
                    <a:lnTo>
                      <a:pt x="0" y="478"/>
                    </a:lnTo>
                    <a:lnTo>
                      <a:pt x="5" y="495"/>
                    </a:lnTo>
                    <a:lnTo>
                      <a:pt x="13" y="507"/>
                    </a:lnTo>
                    <a:lnTo>
                      <a:pt x="29" y="513"/>
                    </a:lnTo>
                    <a:lnTo>
                      <a:pt x="47" y="516"/>
                    </a:lnTo>
                    <a:lnTo>
                      <a:pt x="68" y="518"/>
                    </a:lnTo>
                    <a:lnTo>
                      <a:pt x="83" y="520"/>
                    </a:lnTo>
                    <a:lnTo>
                      <a:pt x="95" y="528"/>
                    </a:lnTo>
                    <a:lnTo>
                      <a:pt x="106" y="538"/>
                    </a:lnTo>
                    <a:lnTo>
                      <a:pt x="93" y="545"/>
                    </a:lnTo>
                    <a:lnTo>
                      <a:pt x="81" y="558"/>
                    </a:lnTo>
                    <a:lnTo>
                      <a:pt x="69" y="566"/>
                    </a:lnTo>
                    <a:lnTo>
                      <a:pt x="68" y="579"/>
                    </a:lnTo>
                    <a:lnTo>
                      <a:pt x="61" y="608"/>
                    </a:lnTo>
                    <a:lnTo>
                      <a:pt x="51" y="625"/>
                    </a:lnTo>
                    <a:lnTo>
                      <a:pt x="46" y="638"/>
                    </a:lnTo>
                    <a:lnTo>
                      <a:pt x="61" y="659"/>
                    </a:lnTo>
                    <a:lnTo>
                      <a:pt x="65" y="664"/>
                    </a:lnTo>
                    <a:lnTo>
                      <a:pt x="75" y="671"/>
                    </a:lnTo>
                    <a:lnTo>
                      <a:pt x="85" y="671"/>
                    </a:lnTo>
                    <a:lnTo>
                      <a:pt x="97" y="664"/>
                    </a:lnTo>
                    <a:lnTo>
                      <a:pt x="102" y="659"/>
                    </a:lnTo>
                    <a:lnTo>
                      <a:pt x="104" y="654"/>
                    </a:lnTo>
                    <a:lnTo>
                      <a:pt x="123" y="659"/>
                    </a:lnTo>
                    <a:lnTo>
                      <a:pt x="130" y="668"/>
                    </a:lnTo>
                    <a:lnTo>
                      <a:pt x="135" y="680"/>
                    </a:lnTo>
                    <a:lnTo>
                      <a:pt x="144" y="689"/>
                    </a:lnTo>
                    <a:lnTo>
                      <a:pt x="155" y="692"/>
                    </a:lnTo>
                    <a:lnTo>
                      <a:pt x="177" y="689"/>
                    </a:lnTo>
                    <a:lnTo>
                      <a:pt x="190" y="688"/>
                    </a:lnTo>
                    <a:lnTo>
                      <a:pt x="205" y="699"/>
                    </a:lnTo>
                    <a:lnTo>
                      <a:pt x="216" y="694"/>
                    </a:lnTo>
                    <a:lnTo>
                      <a:pt x="228" y="696"/>
                    </a:lnTo>
                    <a:lnTo>
                      <a:pt x="239" y="705"/>
                    </a:lnTo>
                    <a:lnTo>
                      <a:pt x="257" y="696"/>
                    </a:lnTo>
                    <a:lnTo>
                      <a:pt x="275" y="696"/>
                    </a:lnTo>
                    <a:lnTo>
                      <a:pt x="289" y="705"/>
                    </a:lnTo>
                    <a:lnTo>
                      <a:pt x="299" y="709"/>
                    </a:lnTo>
                    <a:lnTo>
                      <a:pt x="310" y="701"/>
                    </a:lnTo>
                    <a:lnTo>
                      <a:pt x="321" y="701"/>
                    </a:lnTo>
                    <a:lnTo>
                      <a:pt x="341" y="696"/>
                    </a:lnTo>
                    <a:lnTo>
                      <a:pt x="355" y="705"/>
                    </a:lnTo>
                    <a:lnTo>
                      <a:pt x="358" y="701"/>
                    </a:lnTo>
                    <a:lnTo>
                      <a:pt x="372" y="710"/>
                    </a:lnTo>
                    <a:lnTo>
                      <a:pt x="384" y="718"/>
                    </a:lnTo>
                    <a:lnTo>
                      <a:pt x="400" y="710"/>
                    </a:lnTo>
                    <a:lnTo>
                      <a:pt x="401" y="701"/>
                    </a:lnTo>
                    <a:lnTo>
                      <a:pt x="391" y="688"/>
                    </a:lnTo>
                    <a:lnTo>
                      <a:pt x="390" y="680"/>
                    </a:lnTo>
                    <a:lnTo>
                      <a:pt x="384" y="657"/>
                    </a:lnTo>
                    <a:lnTo>
                      <a:pt x="438" y="621"/>
                    </a:lnTo>
                    <a:lnTo>
                      <a:pt x="452" y="621"/>
                    </a:lnTo>
                    <a:lnTo>
                      <a:pt x="454" y="617"/>
                    </a:lnTo>
                    <a:lnTo>
                      <a:pt x="435" y="608"/>
                    </a:lnTo>
                    <a:lnTo>
                      <a:pt x="421" y="594"/>
                    </a:lnTo>
                    <a:lnTo>
                      <a:pt x="387" y="563"/>
                    </a:lnTo>
                    <a:lnTo>
                      <a:pt x="383" y="541"/>
                    </a:lnTo>
                    <a:lnTo>
                      <a:pt x="362" y="537"/>
                    </a:lnTo>
                    <a:lnTo>
                      <a:pt x="361" y="513"/>
                    </a:lnTo>
                    <a:lnTo>
                      <a:pt x="356" y="493"/>
                    </a:lnTo>
                    <a:lnTo>
                      <a:pt x="348" y="483"/>
                    </a:lnTo>
                    <a:lnTo>
                      <a:pt x="354" y="473"/>
                    </a:lnTo>
                    <a:lnTo>
                      <a:pt x="358" y="469"/>
                    </a:lnTo>
                    <a:lnTo>
                      <a:pt x="368" y="471"/>
                    </a:lnTo>
                    <a:lnTo>
                      <a:pt x="400" y="461"/>
                    </a:lnTo>
                    <a:lnTo>
                      <a:pt x="470" y="426"/>
                    </a:lnTo>
                    <a:lnTo>
                      <a:pt x="484" y="419"/>
                    </a:lnTo>
                    <a:lnTo>
                      <a:pt x="499" y="410"/>
                    </a:lnTo>
                    <a:lnTo>
                      <a:pt x="510" y="423"/>
                    </a:lnTo>
                    <a:lnTo>
                      <a:pt x="526" y="416"/>
                    </a:lnTo>
                    <a:lnTo>
                      <a:pt x="530" y="401"/>
                    </a:lnTo>
                    <a:lnTo>
                      <a:pt x="530" y="391"/>
                    </a:lnTo>
                    <a:lnTo>
                      <a:pt x="536" y="381"/>
                    </a:lnTo>
                    <a:lnTo>
                      <a:pt x="527" y="368"/>
                    </a:lnTo>
                    <a:lnTo>
                      <a:pt x="517" y="346"/>
                    </a:lnTo>
                    <a:lnTo>
                      <a:pt x="524" y="314"/>
                    </a:lnTo>
                    <a:lnTo>
                      <a:pt x="513" y="298"/>
                    </a:lnTo>
                    <a:lnTo>
                      <a:pt x="509" y="283"/>
                    </a:lnTo>
                    <a:lnTo>
                      <a:pt x="515" y="267"/>
                    </a:lnTo>
                    <a:lnTo>
                      <a:pt x="512" y="256"/>
                    </a:lnTo>
                    <a:lnTo>
                      <a:pt x="489" y="231"/>
                    </a:lnTo>
                    <a:lnTo>
                      <a:pt x="501" y="217"/>
                    </a:lnTo>
                    <a:lnTo>
                      <a:pt x="501" y="192"/>
                    </a:lnTo>
                    <a:lnTo>
                      <a:pt x="503" y="162"/>
                    </a:lnTo>
                    <a:lnTo>
                      <a:pt x="480" y="136"/>
                    </a:lnTo>
                    <a:lnTo>
                      <a:pt x="467" y="120"/>
                    </a:lnTo>
                    <a:lnTo>
                      <a:pt x="454" y="106"/>
                    </a:lnTo>
                    <a:lnTo>
                      <a:pt x="433" y="88"/>
                    </a:lnTo>
                    <a:lnTo>
                      <a:pt x="419" y="79"/>
                    </a:lnTo>
                    <a:lnTo>
                      <a:pt x="410" y="77"/>
                    </a:lnTo>
                    <a:lnTo>
                      <a:pt x="396" y="86"/>
                    </a:lnTo>
                    <a:lnTo>
                      <a:pt x="386" y="92"/>
                    </a:lnTo>
                    <a:lnTo>
                      <a:pt x="355" y="116"/>
                    </a:lnTo>
                    <a:lnTo>
                      <a:pt x="333" y="110"/>
                    </a:lnTo>
                    <a:lnTo>
                      <a:pt x="324" y="110"/>
                    </a:lnTo>
                    <a:lnTo>
                      <a:pt x="324" y="102"/>
                    </a:lnTo>
                    <a:lnTo>
                      <a:pt x="328" y="91"/>
                    </a:lnTo>
                    <a:lnTo>
                      <a:pt x="333" y="81"/>
                    </a:lnTo>
                    <a:lnTo>
                      <a:pt x="305" y="63"/>
                    </a:lnTo>
                    <a:lnTo>
                      <a:pt x="296" y="61"/>
                    </a:lnTo>
                    <a:lnTo>
                      <a:pt x="282" y="50"/>
                    </a:lnTo>
                    <a:lnTo>
                      <a:pt x="278" y="29"/>
                    </a:lnTo>
                    <a:lnTo>
                      <a:pt x="271" y="15"/>
                    </a:lnTo>
                    <a:lnTo>
                      <a:pt x="261" y="16"/>
                    </a:lnTo>
                    <a:lnTo>
                      <a:pt x="250" y="4"/>
                    </a:lnTo>
                    <a:lnTo>
                      <a:pt x="235" y="1"/>
                    </a:lnTo>
                    <a:lnTo>
                      <a:pt x="221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Freeform 139"/>
              <p:cNvSpPr>
                <a:spLocks/>
              </p:cNvSpPr>
              <p:nvPr/>
            </p:nvSpPr>
            <p:spPr bwMode="auto">
              <a:xfrm>
                <a:off x="3117" y="1916"/>
                <a:ext cx="24" cy="24"/>
              </a:xfrm>
              <a:custGeom>
                <a:avLst/>
                <a:gdLst>
                  <a:gd name="T0" fmla="*/ 1439193981 w 26"/>
                  <a:gd name="T1" fmla="*/ 0 h 24"/>
                  <a:gd name="T2" fmla="*/ 0 w 26"/>
                  <a:gd name="T3" fmla="*/ 2147483647 h 24"/>
                  <a:gd name="T4" fmla="*/ 1439193981 w 26"/>
                  <a:gd name="T5" fmla="*/ 2147483647 h 24"/>
                  <a:gd name="T6" fmla="*/ 1439193981 w 26"/>
                  <a:gd name="T7" fmla="*/ 2147483647 h 24"/>
                  <a:gd name="T8" fmla="*/ 1439193981 w 26"/>
                  <a:gd name="T9" fmla="*/ 2147483647 h 24"/>
                  <a:gd name="T10" fmla="*/ 1439193981 w 26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1" y="0"/>
                    </a:moveTo>
                    <a:lnTo>
                      <a:pt x="0" y="4"/>
                    </a:lnTo>
                    <a:lnTo>
                      <a:pt x="1" y="16"/>
                    </a:lnTo>
                    <a:lnTo>
                      <a:pt x="15" y="23"/>
                    </a:lnTo>
                    <a:lnTo>
                      <a:pt x="25" y="13"/>
                    </a:lnTo>
                    <a:lnTo>
                      <a:pt x="1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Freeform 140"/>
              <p:cNvSpPr>
                <a:spLocks/>
              </p:cNvSpPr>
              <p:nvPr/>
            </p:nvSpPr>
            <p:spPr bwMode="auto">
              <a:xfrm>
                <a:off x="5188" y="2816"/>
                <a:ext cx="343" cy="305"/>
              </a:xfrm>
              <a:custGeom>
                <a:avLst/>
                <a:gdLst>
                  <a:gd name="T0" fmla="*/ 2147483647 w 343"/>
                  <a:gd name="T1" fmla="*/ 2147483647 h 305"/>
                  <a:gd name="T2" fmla="*/ 2147483647 w 343"/>
                  <a:gd name="T3" fmla="*/ 2147483647 h 305"/>
                  <a:gd name="T4" fmla="*/ 2147483647 w 343"/>
                  <a:gd name="T5" fmla="*/ 2147483647 h 305"/>
                  <a:gd name="T6" fmla="*/ 2147483647 w 343"/>
                  <a:gd name="T7" fmla="*/ 2147483647 h 305"/>
                  <a:gd name="T8" fmla="*/ 2147483647 w 343"/>
                  <a:gd name="T9" fmla="*/ 2147483647 h 305"/>
                  <a:gd name="T10" fmla="*/ 2147483647 w 343"/>
                  <a:gd name="T11" fmla="*/ 0 h 305"/>
                  <a:gd name="T12" fmla="*/ 2147483647 w 343"/>
                  <a:gd name="T13" fmla="*/ 2147483647 h 305"/>
                  <a:gd name="T14" fmla="*/ 2147483647 w 343"/>
                  <a:gd name="T15" fmla="*/ 2147483647 h 305"/>
                  <a:gd name="T16" fmla="*/ 2147483647 w 343"/>
                  <a:gd name="T17" fmla="*/ 2147483647 h 305"/>
                  <a:gd name="T18" fmla="*/ 2147483647 w 343"/>
                  <a:gd name="T19" fmla="*/ 2147483647 h 305"/>
                  <a:gd name="T20" fmla="*/ 2147483647 w 343"/>
                  <a:gd name="T21" fmla="*/ 2147483647 h 305"/>
                  <a:gd name="T22" fmla="*/ 2147483647 w 343"/>
                  <a:gd name="T23" fmla="*/ 2147483647 h 305"/>
                  <a:gd name="T24" fmla="*/ 2147483647 w 343"/>
                  <a:gd name="T25" fmla="*/ 2147483647 h 305"/>
                  <a:gd name="T26" fmla="*/ 2147483647 w 343"/>
                  <a:gd name="T27" fmla="*/ 2147483647 h 305"/>
                  <a:gd name="T28" fmla="*/ 2147483647 w 343"/>
                  <a:gd name="T29" fmla="*/ 2147483647 h 305"/>
                  <a:gd name="T30" fmla="*/ 2147483647 w 343"/>
                  <a:gd name="T31" fmla="*/ 2147483647 h 305"/>
                  <a:gd name="T32" fmla="*/ 2147483647 w 343"/>
                  <a:gd name="T33" fmla="*/ 2147483647 h 305"/>
                  <a:gd name="T34" fmla="*/ 2147483647 w 343"/>
                  <a:gd name="T35" fmla="*/ 2147483647 h 305"/>
                  <a:gd name="T36" fmla="*/ 2147483647 w 343"/>
                  <a:gd name="T37" fmla="*/ 2147483647 h 305"/>
                  <a:gd name="T38" fmla="*/ 2147483647 w 343"/>
                  <a:gd name="T39" fmla="*/ 2147483647 h 305"/>
                  <a:gd name="T40" fmla="*/ 2147483647 w 343"/>
                  <a:gd name="T41" fmla="*/ 2147483647 h 305"/>
                  <a:gd name="T42" fmla="*/ 2147483647 w 343"/>
                  <a:gd name="T43" fmla="*/ 2147483647 h 305"/>
                  <a:gd name="T44" fmla="*/ 2147483647 w 343"/>
                  <a:gd name="T45" fmla="*/ 2147483647 h 305"/>
                  <a:gd name="T46" fmla="*/ 2147483647 w 343"/>
                  <a:gd name="T47" fmla="*/ 2147483647 h 305"/>
                  <a:gd name="T48" fmla="*/ 2147483647 w 343"/>
                  <a:gd name="T49" fmla="*/ 2147483647 h 305"/>
                  <a:gd name="T50" fmla="*/ 2147483647 w 343"/>
                  <a:gd name="T51" fmla="*/ 2147483647 h 305"/>
                  <a:gd name="T52" fmla="*/ 2147483647 w 343"/>
                  <a:gd name="T53" fmla="*/ 2147483647 h 305"/>
                  <a:gd name="T54" fmla="*/ 2147483647 w 343"/>
                  <a:gd name="T55" fmla="*/ 2147483647 h 305"/>
                  <a:gd name="T56" fmla="*/ 2147483647 w 343"/>
                  <a:gd name="T57" fmla="*/ 2147483647 h 305"/>
                  <a:gd name="T58" fmla="*/ 2147483647 w 343"/>
                  <a:gd name="T59" fmla="*/ 2147483647 h 305"/>
                  <a:gd name="T60" fmla="*/ 0 w 343"/>
                  <a:gd name="T61" fmla="*/ 2147483647 h 305"/>
                  <a:gd name="T62" fmla="*/ 2147483647 w 343"/>
                  <a:gd name="T63" fmla="*/ 2147483647 h 305"/>
                  <a:gd name="T64" fmla="*/ 2147483647 w 343"/>
                  <a:gd name="T65" fmla="*/ 2147483647 h 305"/>
                  <a:gd name="T66" fmla="*/ 2147483647 w 343"/>
                  <a:gd name="T67" fmla="*/ 2147483647 h 305"/>
                  <a:gd name="T68" fmla="*/ 2147483647 w 343"/>
                  <a:gd name="T69" fmla="*/ 2147483647 h 305"/>
                  <a:gd name="T70" fmla="*/ 2147483647 w 343"/>
                  <a:gd name="T71" fmla="*/ 2147483647 h 305"/>
                  <a:gd name="T72" fmla="*/ 2147483647 w 343"/>
                  <a:gd name="T73" fmla="*/ 2147483647 h 305"/>
                  <a:gd name="T74" fmla="*/ 2147483647 w 343"/>
                  <a:gd name="T75" fmla="*/ 2147483647 h 305"/>
                  <a:gd name="T76" fmla="*/ 2147483647 w 343"/>
                  <a:gd name="T77" fmla="*/ 2147483647 h 305"/>
                  <a:gd name="T78" fmla="*/ 2147483647 w 343"/>
                  <a:gd name="T79" fmla="*/ 2147483647 h 3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3" h="305">
                    <a:moveTo>
                      <a:pt x="81" y="22"/>
                    </a:moveTo>
                    <a:lnTo>
                      <a:pt x="122" y="30"/>
                    </a:lnTo>
                    <a:lnTo>
                      <a:pt x="162" y="40"/>
                    </a:lnTo>
                    <a:lnTo>
                      <a:pt x="185" y="59"/>
                    </a:lnTo>
                    <a:lnTo>
                      <a:pt x="205" y="52"/>
                    </a:lnTo>
                    <a:lnTo>
                      <a:pt x="194" y="0"/>
                    </a:lnTo>
                    <a:lnTo>
                      <a:pt x="264" y="68"/>
                    </a:lnTo>
                    <a:lnTo>
                      <a:pt x="294" y="72"/>
                    </a:lnTo>
                    <a:lnTo>
                      <a:pt x="343" y="85"/>
                    </a:lnTo>
                    <a:lnTo>
                      <a:pt x="310" y="110"/>
                    </a:lnTo>
                    <a:lnTo>
                      <a:pt x="298" y="124"/>
                    </a:lnTo>
                    <a:lnTo>
                      <a:pt x="282" y="164"/>
                    </a:lnTo>
                    <a:lnTo>
                      <a:pt x="294" y="248"/>
                    </a:lnTo>
                    <a:lnTo>
                      <a:pt x="274" y="219"/>
                    </a:lnTo>
                    <a:lnTo>
                      <a:pt x="259" y="232"/>
                    </a:lnTo>
                    <a:lnTo>
                      <a:pt x="262" y="305"/>
                    </a:lnTo>
                    <a:lnTo>
                      <a:pt x="201" y="262"/>
                    </a:lnTo>
                    <a:lnTo>
                      <a:pt x="213" y="223"/>
                    </a:lnTo>
                    <a:lnTo>
                      <a:pt x="197" y="204"/>
                    </a:lnTo>
                    <a:lnTo>
                      <a:pt x="163" y="202"/>
                    </a:lnTo>
                    <a:lnTo>
                      <a:pt x="135" y="250"/>
                    </a:lnTo>
                    <a:lnTo>
                      <a:pt x="135" y="244"/>
                    </a:lnTo>
                    <a:lnTo>
                      <a:pt x="119" y="190"/>
                    </a:lnTo>
                    <a:lnTo>
                      <a:pt x="69" y="174"/>
                    </a:lnTo>
                    <a:lnTo>
                      <a:pt x="54" y="166"/>
                    </a:lnTo>
                    <a:lnTo>
                      <a:pt x="68" y="156"/>
                    </a:lnTo>
                    <a:lnTo>
                      <a:pt x="58" y="132"/>
                    </a:lnTo>
                    <a:lnTo>
                      <a:pt x="34" y="132"/>
                    </a:lnTo>
                    <a:lnTo>
                      <a:pt x="34" y="114"/>
                    </a:lnTo>
                    <a:lnTo>
                      <a:pt x="20" y="101"/>
                    </a:lnTo>
                    <a:lnTo>
                      <a:pt x="0" y="99"/>
                    </a:lnTo>
                    <a:lnTo>
                      <a:pt x="17" y="85"/>
                    </a:lnTo>
                    <a:lnTo>
                      <a:pt x="44" y="73"/>
                    </a:lnTo>
                    <a:lnTo>
                      <a:pt x="74" y="89"/>
                    </a:lnTo>
                    <a:lnTo>
                      <a:pt x="105" y="93"/>
                    </a:lnTo>
                    <a:lnTo>
                      <a:pt x="129" y="94"/>
                    </a:lnTo>
                    <a:lnTo>
                      <a:pt x="150" y="82"/>
                    </a:lnTo>
                    <a:lnTo>
                      <a:pt x="130" y="64"/>
                    </a:lnTo>
                    <a:lnTo>
                      <a:pt x="94" y="52"/>
                    </a:lnTo>
                    <a:lnTo>
                      <a:pt x="81" y="22"/>
                    </a:lnTo>
                  </a:path>
                </a:pathLst>
              </a:custGeom>
              <a:solidFill>
                <a:srgbClr val="CCFF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Freeform 141"/>
              <p:cNvSpPr>
                <a:spLocks/>
              </p:cNvSpPr>
              <p:nvPr/>
            </p:nvSpPr>
            <p:spPr bwMode="auto">
              <a:xfrm>
                <a:off x="5190" y="3025"/>
                <a:ext cx="120" cy="65"/>
              </a:xfrm>
              <a:custGeom>
                <a:avLst/>
                <a:gdLst>
                  <a:gd name="T0" fmla="*/ 2147483647 w 120"/>
                  <a:gd name="T1" fmla="*/ 2147483647 h 65"/>
                  <a:gd name="T2" fmla="*/ 2147483647 w 120"/>
                  <a:gd name="T3" fmla="*/ 2147483647 h 65"/>
                  <a:gd name="T4" fmla="*/ 2147483647 w 120"/>
                  <a:gd name="T5" fmla="*/ 2147483647 h 65"/>
                  <a:gd name="T6" fmla="*/ 2147483647 w 120"/>
                  <a:gd name="T7" fmla="*/ 2147483647 h 65"/>
                  <a:gd name="T8" fmla="*/ 2147483647 w 120"/>
                  <a:gd name="T9" fmla="*/ 2147483647 h 65"/>
                  <a:gd name="T10" fmla="*/ 2147483647 w 120"/>
                  <a:gd name="T11" fmla="*/ 2147483647 h 65"/>
                  <a:gd name="T12" fmla="*/ 2147483647 w 120"/>
                  <a:gd name="T13" fmla="*/ 2147483647 h 65"/>
                  <a:gd name="T14" fmla="*/ 2147483647 w 120"/>
                  <a:gd name="T15" fmla="*/ 2147483647 h 65"/>
                  <a:gd name="T16" fmla="*/ 2147483647 w 120"/>
                  <a:gd name="T17" fmla="*/ 2147483647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0" h="65">
                    <a:moveTo>
                      <a:pt x="14" y="11"/>
                    </a:moveTo>
                    <a:cubicBezTo>
                      <a:pt x="46" y="0"/>
                      <a:pt x="6" y="11"/>
                      <a:pt x="38" y="11"/>
                    </a:cubicBezTo>
                    <a:cubicBezTo>
                      <a:pt x="54" y="11"/>
                      <a:pt x="62" y="6"/>
                      <a:pt x="78" y="4"/>
                    </a:cubicBezTo>
                    <a:cubicBezTo>
                      <a:pt x="83" y="12"/>
                      <a:pt x="97" y="19"/>
                      <a:pt x="102" y="27"/>
                    </a:cubicBezTo>
                    <a:cubicBezTo>
                      <a:pt x="105" y="31"/>
                      <a:pt x="120" y="43"/>
                      <a:pt x="120" y="43"/>
                    </a:cubicBezTo>
                    <a:cubicBezTo>
                      <a:pt x="115" y="65"/>
                      <a:pt x="102" y="56"/>
                      <a:pt x="81" y="61"/>
                    </a:cubicBezTo>
                    <a:cubicBezTo>
                      <a:pt x="70" y="28"/>
                      <a:pt x="52" y="39"/>
                      <a:pt x="18" y="35"/>
                    </a:cubicBezTo>
                    <a:cubicBezTo>
                      <a:pt x="13" y="20"/>
                      <a:pt x="0" y="7"/>
                      <a:pt x="22" y="7"/>
                    </a:cubicBezTo>
                    <a:cubicBezTo>
                      <a:pt x="25" y="7"/>
                      <a:pt x="17" y="10"/>
                      <a:pt x="14" y="1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9" name="Freeform 143"/>
              <p:cNvSpPr>
                <a:spLocks/>
              </p:cNvSpPr>
              <p:nvPr/>
            </p:nvSpPr>
            <p:spPr bwMode="auto">
              <a:xfrm>
                <a:off x="3349" y="2977"/>
                <a:ext cx="143" cy="168"/>
              </a:xfrm>
              <a:custGeom>
                <a:avLst/>
                <a:gdLst>
                  <a:gd name="T0" fmla="*/ 2147483647 w 147"/>
                  <a:gd name="T1" fmla="*/ 2147483647 h 170"/>
                  <a:gd name="T2" fmla="*/ 2147483647 w 147"/>
                  <a:gd name="T3" fmla="*/ 2147483647 h 170"/>
                  <a:gd name="T4" fmla="*/ 2147483647 w 147"/>
                  <a:gd name="T5" fmla="*/ 2147483647 h 170"/>
                  <a:gd name="T6" fmla="*/ 2147483647 w 147"/>
                  <a:gd name="T7" fmla="*/ 2147483647 h 170"/>
                  <a:gd name="T8" fmla="*/ 2147483647 w 147"/>
                  <a:gd name="T9" fmla="*/ 2147483647 h 170"/>
                  <a:gd name="T10" fmla="*/ 2147483647 w 147"/>
                  <a:gd name="T11" fmla="*/ 2147483647 h 170"/>
                  <a:gd name="T12" fmla="*/ 2147483647 w 147"/>
                  <a:gd name="T13" fmla="*/ 2147483647 h 170"/>
                  <a:gd name="T14" fmla="*/ 2147483647 w 147"/>
                  <a:gd name="T15" fmla="*/ 2147483647 h 170"/>
                  <a:gd name="T16" fmla="*/ 2147483647 w 147"/>
                  <a:gd name="T17" fmla="*/ 2147483647 h 170"/>
                  <a:gd name="T18" fmla="*/ 2147483647 w 147"/>
                  <a:gd name="T19" fmla="*/ 2147483647 h 170"/>
                  <a:gd name="T20" fmla="*/ 2147483647 w 147"/>
                  <a:gd name="T21" fmla="*/ 2147483647 h 170"/>
                  <a:gd name="T22" fmla="*/ 2147483647 w 147"/>
                  <a:gd name="T23" fmla="*/ 2147483647 h 170"/>
                  <a:gd name="T24" fmla="*/ 2147483647 w 147"/>
                  <a:gd name="T25" fmla="*/ 2147483647 h 170"/>
                  <a:gd name="T26" fmla="*/ 2147483647 w 147"/>
                  <a:gd name="T27" fmla="*/ 2147483647 h 170"/>
                  <a:gd name="T28" fmla="*/ 2147483647 w 147"/>
                  <a:gd name="T29" fmla="*/ 2147483647 h 170"/>
                  <a:gd name="T30" fmla="*/ 2147483647 w 147"/>
                  <a:gd name="T31" fmla="*/ 2147483647 h 170"/>
                  <a:gd name="T32" fmla="*/ 2147483647 w 147"/>
                  <a:gd name="T33" fmla="*/ 2147483647 h 170"/>
                  <a:gd name="T34" fmla="*/ 2147483647 w 147"/>
                  <a:gd name="T35" fmla="*/ 2147483647 h 1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connsiteX0" fmla="*/ 902 w 9678"/>
                  <a:gd name="connsiteY0" fmla="*/ 5618 h 9853"/>
                  <a:gd name="connsiteX1" fmla="*/ 698 w 9678"/>
                  <a:gd name="connsiteY1" fmla="*/ 5088 h 9853"/>
                  <a:gd name="connsiteX2" fmla="*/ 86 w 9678"/>
                  <a:gd name="connsiteY2" fmla="*/ 4735 h 9853"/>
                  <a:gd name="connsiteX3" fmla="*/ 2028 w 9678"/>
                  <a:gd name="connsiteY3" fmla="*/ 2411 h 9853"/>
                  <a:gd name="connsiteX4" fmla="*/ 2739 w 9678"/>
                  <a:gd name="connsiteY4" fmla="*/ 794 h 9853"/>
                  <a:gd name="connsiteX5" fmla="*/ 4372 w 9678"/>
                  <a:gd name="connsiteY5" fmla="*/ 147 h 9853"/>
                  <a:gd name="connsiteX6" fmla="*/ 5800 w 9678"/>
                  <a:gd name="connsiteY6" fmla="*/ 1029 h 9853"/>
                  <a:gd name="connsiteX7" fmla="*/ 6413 w 9678"/>
                  <a:gd name="connsiteY7" fmla="*/ 1206 h 9853"/>
                  <a:gd name="connsiteX8" fmla="*/ 7773 w 9678"/>
                  <a:gd name="connsiteY8" fmla="*/ 2441 h 9853"/>
                  <a:gd name="connsiteX9" fmla="*/ 9678 w 9678"/>
                  <a:gd name="connsiteY9" fmla="*/ 3735 h 9853"/>
                  <a:gd name="connsiteX10" fmla="*/ 7909 w 9678"/>
                  <a:gd name="connsiteY10" fmla="*/ 4912 h 9853"/>
                  <a:gd name="connsiteX11" fmla="*/ 7229 w 9678"/>
                  <a:gd name="connsiteY11" fmla="*/ 5618 h 9853"/>
                  <a:gd name="connsiteX12" fmla="*/ 6685 w 9678"/>
                  <a:gd name="connsiteY12" fmla="*/ 9853 h 9853"/>
                  <a:gd name="connsiteX13" fmla="*/ 3556 w 9678"/>
                  <a:gd name="connsiteY13" fmla="*/ 7382 h 9853"/>
                  <a:gd name="connsiteX14" fmla="*/ 2467 w 9678"/>
                  <a:gd name="connsiteY14" fmla="*/ 6677 h 9853"/>
                  <a:gd name="connsiteX15" fmla="*/ 1787 w 9678"/>
                  <a:gd name="connsiteY15" fmla="*/ 5971 h 9853"/>
                  <a:gd name="connsiteX16" fmla="*/ 1311 w 9678"/>
                  <a:gd name="connsiteY16" fmla="*/ 5971 h 9853"/>
                  <a:gd name="connsiteX17" fmla="*/ 902 w 9678"/>
                  <a:gd name="connsiteY17" fmla="*/ 5618 h 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78" h="9853">
                    <a:moveTo>
                      <a:pt x="902" y="5618"/>
                    </a:moveTo>
                    <a:cubicBezTo>
                      <a:pt x="834" y="5441"/>
                      <a:pt x="834" y="5206"/>
                      <a:pt x="698" y="5088"/>
                    </a:cubicBezTo>
                    <a:cubicBezTo>
                      <a:pt x="562" y="4912"/>
                      <a:pt x="154" y="4971"/>
                      <a:pt x="86" y="4735"/>
                    </a:cubicBezTo>
                    <a:cubicBezTo>
                      <a:pt x="-322" y="3206"/>
                      <a:pt x="803" y="2763"/>
                      <a:pt x="2028" y="2411"/>
                    </a:cubicBezTo>
                    <a:cubicBezTo>
                      <a:pt x="2504" y="1116"/>
                      <a:pt x="1855" y="1559"/>
                      <a:pt x="2739" y="794"/>
                    </a:cubicBezTo>
                    <a:cubicBezTo>
                      <a:pt x="3011" y="-29"/>
                      <a:pt x="3351" y="-147"/>
                      <a:pt x="4372" y="147"/>
                    </a:cubicBezTo>
                    <a:cubicBezTo>
                      <a:pt x="4712" y="1029"/>
                      <a:pt x="4372" y="618"/>
                      <a:pt x="5800" y="1029"/>
                    </a:cubicBezTo>
                    <a:lnTo>
                      <a:pt x="6413" y="1206"/>
                    </a:lnTo>
                    <a:cubicBezTo>
                      <a:pt x="6753" y="2147"/>
                      <a:pt x="6821" y="1206"/>
                      <a:pt x="7773" y="2441"/>
                    </a:cubicBezTo>
                    <a:cubicBezTo>
                      <a:pt x="8181" y="2971"/>
                      <a:pt x="9678" y="3324"/>
                      <a:pt x="9678" y="3735"/>
                    </a:cubicBezTo>
                    <a:cubicBezTo>
                      <a:pt x="9678" y="4147"/>
                      <a:pt x="8317" y="4618"/>
                      <a:pt x="7909" y="4912"/>
                    </a:cubicBezTo>
                    <a:cubicBezTo>
                      <a:pt x="8113" y="5794"/>
                      <a:pt x="8454" y="5265"/>
                      <a:pt x="7229" y="5618"/>
                    </a:cubicBezTo>
                    <a:cubicBezTo>
                      <a:pt x="6821" y="6735"/>
                      <a:pt x="5868" y="8088"/>
                      <a:pt x="6685" y="9853"/>
                    </a:cubicBezTo>
                    <a:cubicBezTo>
                      <a:pt x="5800" y="9382"/>
                      <a:pt x="4440" y="7912"/>
                      <a:pt x="3556" y="7382"/>
                    </a:cubicBezTo>
                    <a:cubicBezTo>
                      <a:pt x="3283" y="7029"/>
                      <a:pt x="2739" y="7029"/>
                      <a:pt x="2467" y="6677"/>
                    </a:cubicBezTo>
                    <a:cubicBezTo>
                      <a:pt x="2331" y="6500"/>
                      <a:pt x="1787" y="5971"/>
                      <a:pt x="1787" y="5971"/>
                    </a:cubicBezTo>
                    <a:cubicBezTo>
                      <a:pt x="1719" y="6206"/>
                      <a:pt x="1923" y="6206"/>
                      <a:pt x="1311" y="5971"/>
                    </a:cubicBezTo>
                    <a:cubicBezTo>
                      <a:pt x="834" y="5794"/>
                      <a:pt x="902" y="5088"/>
                      <a:pt x="902" y="5618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" name="Freeform 98"/>
              <p:cNvSpPr>
                <a:spLocks/>
              </p:cNvSpPr>
              <p:nvPr/>
            </p:nvSpPr>
            <p:spPr bwMode="auto">
              <a:xfrm>
                <a:off x="3650" y="1761"/>
                <a:ext cx="540" cy="459"/>
              </a:xfrm>
              <a:custGeom>
                <a:avLst/>
                <a:gdLst>
                  <a:gd name="T0" fmla="*/ 1774534137 w 561"/>
                  <a:gd name="T1" fmla="*/ 2147483647 h 459"/>
                  <a:gd name="T2" fmla="*/ 1774534137 w 561"/>
                  <a:gd name="T3" fmla="*/ 2147483647 h 459"/>
                  <a:gd name="T4" fmla="*/ 1774534137 w 561"/>
                  <a:gd name="T5" fmla="*/ 2147483647 h 459"/>
                  <a:gd name="T6" fmla="*/ 1774534137 w 561"/>
                  <a:gd name="T7" fmla="*/ 2147483647 h 459"/>
                  <a:gd name="T8" fmla="*/ 1774534137 w 561"/>
                  <a:gd name="T9" fmla="*/ 2147483647 h 459"/>
                  <a:gd name="T10" fmla="*/ 1774534137 w 561"/>
                  <a:gd name="T11" fmla="*/ 2147483647 h 459"/>
                  <a:gd name="T12" fmla="*/ 1774534137 w 561"/>
                  <a:gd name="T13" fmla="*/ 2147483647 h 459"/>
                  <a:gd name="T14" fmla="*/ 1774534137 w 561"/>
                  <a:gd name="T15" fmla="*/ 2147483647 h 459"/>
                  <a:gd name="T16" fmla="*/ 1774534137 w 561"/>
                  <a:gd name="T17" fmla="*/ 2147483647 h 459"/>
                  <a:gd name="T18" fmla="*/ 1774534137 w 561"/>
                  <a:gd name="T19" fmla="*/ 2147483647 h 459"/>
                  <a:gd name="T20" fmla="*/ 1774534137 w 561"/>
                  <a:gd name="T21" fmla="*/ 2147483647 h 459"/>
                  <a:gd name="T22" fmla="*/ 1774534137 w 561"/>
                  <a:gd name="T23" fmla="*/ 2147483647 h 459"/>
                  <a:gd name="T24" fmla="*/ 1774534137 w 561"/>
                  <a:gd name="T25" fmla="*/ 2147483647 h 459"/>
                  <a:gd name="T26" fmla="*/ 1774534137 w 561"/>
                  <a:gd name="T27" fmla="*/ 2147483647 h 459"/>
                  <a:gd name="T28" fmla="*/ 1774534137 w 561"/>
                  <a:gd name="T29" fmla="*/ 2147483647 h 459"/>
                  <a:gd name="T30" fmla="*/ 1774534137 w 561"/>
                  <a:gd name="T31" fmla="*/ 2147483647 h 459"/>
                  <a:gd name="T32" fmla="*/ 1774534137 w 561"/>
                  <a:gd name="T33" fmla="*/ 2147483647 h 459"/>
                  <a:gd name="T34" fmla="*/ 1774534137 w 561"/>
                  <a:gd name="T35" fmla="*/ 2147483647 h 459"/>
                  <a:gd name="T36" fmla="*/ 1774534137 w 561"/>
                  <a:gd name="T37" fmla="*/ 2147483647 h 459"/>
                  <a:gd name="T38" fmla="*/ 1774534137 w 561"/>
                  <a:gd name="T39" fmla="*/ 2147483647 h 459"/>
                  <a:gd name="T40" fmla="*/ 1774534137 w 561"/>
                  <a:gd name="T41" fmla="*/ 2147483647 h 459"/>
                  <a:gd name="T42" fmla="*/ 1774534137 w 561"/>
                  <a:gd name="T43" fmla="*/ 2147483647 h 459"/>
                  <a:gd name="T44" fmla="*/ 1774534137 w 561"/>
                  <a:gd name="T45" fmla="*/ 2147483647 h 459"/>
                  <a:gd name="T46" fmla="*/ 1774534137 w 561"/>
                  <a:gd name="T47" fmla="*/ 2147483647 h 459"/>
                  <a:gd name="T48" fmla="*/ 1774534137 w 561"/>
                  <a:gd name="T49" fmla="*/ 2147483647 h 459"/>
                  <a:gd name="T50" fmla="*/ 1774534137 w 561"/>
                  <a:gd name="T51" fmla="*/ 2147483647 h 459"/>
                  <a:gd name="T52" fmla="*/ 1774534137 w 561"/>
                  <a:gd name="T53" fmla="*/ 2147483647 h 459"/>
                  <a:gd name="T54" fmla="*/ 1774534137 w 561"/>
                  <a:gd name="T55" fmla="*/ 2147483647 h 459"/>
                  <a:gd name="T56" fmla="*/ 1774534137 w 561"/>
                  <a:gd name="T57" fmla="*/ 2147483647 h 459"/>
                  <a:gd name="T58" fmla="*/ 1774534137 w 561"/>
                  <a:gd name="T59" fmla="*/ 2147483647 h 459"/>
                  <a:gd name="T60" fmla="*/ 1774534137 w 561"/>
                  <a:gd name="T61" fmla="*/ 2147483647 h 459"/>
                  <a:gd name="T62" fmla="*/ 1774534137 w 561"/>
                  <a:gd name="T63" fmla="*/ 2147483647 h 459"/>
                  <a:gd name="T64" fmla="*/ 1774534137 w 561"/>
                  <a:gd name="T65" fmla="*/ 2147483647 h 459"/>
                  <a:gd name="T66" fmla="*/ 1774534137 w 561"/>
                  <a:gd name="T67" fmla="*/ 0 h 4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1" h="459">
                    <a:moveTo>
                      <a:pt x="226" y="11"/>
                    </a:moveTo>
                    <a:lnTo>
                      <a:pt x="212" y="29"/>
                    </a:lnTo>
                    <a:lnTo>
                      <a:pt x="201" y="46"/>
                    </a:lnTo>
                    <a:lnTo>
                      <a:pt x="183" y="49"/>
                    </a:lnTo>
                    <a:lnTo>
                      <a:pt x="163" y="54"/>
                    </a:lnTo>
                    <a:lnTo>
                      <a:pt x="172" y="67"/>
                    </a:lnTo>
                    <a:lnTo>
                      <a:pt x="172" y="74"/>
                    </a:lnTo>
                    <a:lnTo>
                      <a:pt x="172" y="99"/>
                    </a:lnTo>
                    <a:lnTo>
                      <a:pt x="155" y="100"/>
                    </a:lnTo>
                    <a:lnTo>
                      <a:pt x="138" y="117"/>
                    </a:lnTo>
                    <a:lnTo>
                      <a:pt x="138" y="137"/>
                    </a:lnTo>
                    <a:lnTo>
                      <a:pt x="137" y="145"/>
                    </a:lnTo>
                    <a:lnTo>
                      <a:pt x="130" y="155"/>
                    </a:lnTo>
                    <a:lnTo>
                      <a:pt x="130" y="205"/>
                    </a:lnTo>
                    <a:lnTo>
                      <a:pt x="120" y="212"/>
                    </a:lnTo>
                    <a:lnTo>
                      <a:pt x="105" y="204"/>
                    </a:lnTo>
                    <a:lnTo>
                      <a:pt x="77" y="225"/>
                    </a:lnTo>
                    <a:lnTo>
                      <a:pt x="58" y="243"/>
                    </a:lnTo>
                    <a:lnTo>
                      <a:pt x="39" y="231"/>
                    </a:lnTo>
                    <a:lnTo>
                      <a:pt x="30" y="231"/>
                    </a:lnTo>
                    <a:lnTo>
                      <a:pt x="14" y="235"/>
                    </a:lnTo>
                    <a:lnTo>
                      <a:pt x="18" y="263"/>
                    </a:lnTo>
                    <a:lnTo>
                      <a:pt x="26" y="289"/>
                    </a:lnTo>
                    <a:lnTo>
                      <a:pt x="30" y="309"/>
                    </a:lnTo>
                    <a:lnTo>
                      <a:pt x="29" y="334"/>
                    </a:lnTo>
                    <a:lnTo>
                      <a:pt x="18" y="354"/>
                    </a:lnTo>
                    <a:lnTo>
                      <a:pt x="0" y="371"/>
                    </a:lnTo>
                    <a:lnTo>
                      <a:pt x="5" y="379"/>
                    </a:lnTo>
                    <a:lnTo>
                      <a:pt x="21" y="390"/>
                    </a:lnTo>
                    <a:lnTo>
                      <a:pt x="9" y="408"/>
                    </a:lnTo>
                    <a:lnTo>
                      <a:pt x="12" y="445"/>
                    </a:lnTo>
                    <a:lnTo>
                      <a:pt x="39" y="445"/>
                    </a:lnTo>
                    <a:lnTo>
                      <a:pt x="51" y="432"/>
                    </a:lnTo>
                    <a:lnTo>
                      <a:pt x="116" y="428"/>
                    </a:lnTo>
                    <a:lnTo>
                      <a:pt x="170" y="429"/>
                    </a:lnTo>
                    <a:lnTo>
                      <a:pt x="222" y="438"/>
                    </a:lnTo>
                    <a:lnTo>
                      <a:pt x="268" y="446"/>
                    </a:lnTo>
                    <a:lnTo>
                      <a:pt x="315" y="445"/>
                    </a:lnTo>
                    <a:lnTo>
                      <a:pt x="336" y="438"/>
                    </a:lnTo>
                    <a:lnTo>
                      <a:pt x="357" y="436"/>
                    </a:lnTo>
                    <a:lnTo>
                      <a:pt x="382" y="449"/>
                    </a:lnTo>
                    <a:lnTo>
                      <a:pt x="425" y="438"/>
                    </a:lnTo>
                    <a:lnTo>
                      <a:pt x="436" y="458"/>
                    </a:lnTo>
                    <a:lnTo>
                      <a:pt x="449" y="436"/>
                    </a:lnTo>
                    <a:lnTo>
                      <a:pt x="450" y="400"/>
                    </a:lnTo>
                    <a:lnTo>
                      <a:pt x="483" y="383"/>
                    </a:lnTo>
                    <a:lnTo>
                      <a:pt x="509" y="379"/>
                    </a:lnTo>
                    <a:lnTo>
                      <a:pt x="509" y="373"/>
                    </a:lnTo>
                    <a:lnTo>
                      <a:pt x="491" y="331"/>
                    </a:lnTo>
                    <a:lnTo>
                      <a:pt x="483" y="306"/>
                    </a:lnTo>
                    <a:lnTo>
                      <a:pt x="499" y="298"/>
                    </a:lnTo>
                    <a:lnTo>
                      <a:pt x="525" y="302"/>
                    </a:lnTo>
                    <a:lnTo>
                      <a:pt x="560" y="288"/>
                    </a:lnTo>
                    <a:lnTo>
                      <a:pt x="560" y="247"/>
                    </a:lnTo>
                    <a:lnTo>
                      <a:pt x="522" y="235"/>
                    </a:lnTo>
                    <a:lnTo>
                      <a:pt x="488" y="229"/>
                    </a:lnTo>
                    <a:lnTo>
                      <a:pt x="470" y="196"/>
                    </a:lnTo>
                    <a:lnTo>
                      <a:pt x="471" y="162"/>
                    </a:lnTo>
                    <a:lnTo>
                      <a:pt x="438" y="128"/>
                    </a:lnTo>
                    <a:lnTo>
                      <a:pt x="420" y="103"/>
                    </a:lnTo>
                    <a:lnTo>
                      <a:pt x="417" y="79"/>
                    </a:lnTo>
                    <a:lnTo>
                      <a:pt x="421" y="65"/>
                    </a:lnTo>
                    <a:lnTo>
                      <a:pt x="421" y="36"/>
                    </a:lnTo>
                    <a:lnTo>
                      <a:pt x="387" y="12"/>
                    </a:lnTo>
                    <a:lnTo>
                      <a:pt x="350" y="12"/>
                    </a:lnTo>
                    <a:lnTo>
                      <a:pt x="316" y="19"/>
                    </a:lnTo>
                    <a:lnTo>
                      <a:pt x="302" y="7"/>
                    </a:lnTo>
                    <a:lnTo>
                      <a:pt x="263" y="0"/>
                    </a:lnTo>
                    <a:lnTo>
                      <a:pt x="226" y="11"/>
                    </a:lnTo>
                  </a:path>
                </a:pathLst>
              </a:custGeom>
              <a:solidFill>
                <a:srgbClr val="CCFFCC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9" name="Rectangle 142"/>
            <p:cNvSpPr>
              <a:spLocks noChangeArrowheads="1"/>
            </p:cNvSpPr>
            <p:nvPr/>
          </p:nvSpPr>
          <p:spPr bwMode="auto">
            <a:xfrm>
              <a:off x="9409241" y="722796"/>
              <a:ext cx="133299" cy="365506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93" name="Group 8"/>
            <p:cNvGrpSpPr/>
            <p:nvPr/>
          </p:nvGrpSpPr>
          <p:grpSpPr>
            <a:xfrm>
              <a:off x="259340" y="1943311"/>
              <a:ext cx="1716191" cy="1662636"/>
              <a:chOff x="2235769" y="4474501"/>
              <a:chExt cx="1584176" cy="1662636"/>
            </a:xfrm>
          </p:grpSpPr>
          <p:sp>
            <p:nvSpPr>
              <p:cNvPr id="294" name="Rectangle 102"/>
              <p:cNvSpPr>
                <a:spLocks noChangeArrowheads="1"/>
              </p:cNvSpPr>
              <p:nvPr/>
            </p:nvSpPr>
            <p:spPr bwMode="auto">
              <a:xfrm>
                <a:off x="2547075" y="4474501"/>
                <a:ext cx="1272870" cy="1662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 or no report</a:t>
                </a:r>
              </a:p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100</a:t>
                </a:r>
                <a:endParaRPr lang="en-GB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101 </a:t>
                </a:r>
                <a:r>
                  <a:rPr lang="en-GB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- 150</a:t>
                </a:r>
              </a:p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151 </a:t>
                </a:r>
                <a:r>
                  <a:rPr lang="en-GB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– 200</a:t>
                </a:r>
              </a:p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201 </a:t>
                </a:r>
                <a:r>
                  <a:rPr lang="en-GB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– 300</a:t>
                </a:r>
              </a:p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&gt; 300</a:t>
                </a:r>
              </a:p>
            </p:txBody>
          </p:sp>
          <p:sp>
            <p:nvSpPr>
              <p:cNvPr id="295" name="Rectangle 103"/>
              <p:cNvSpPr>
                <a:spLocks noChangeArrowheads="1"/>
              </p:cNvSpPr>
              <p:nvPr/>
            </p:nvSpPr>
            <p:spPr bwMode="auto">
              <a:xfrm>
                <a:off x="2235769" y="4510761"/>
                <a:ext cx="312096" cy="1952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104"/>
              <p:cNvSpPr>
                <a:spLocks noChangeArrowheads="1"/>
              </p:cNvSpPr>
              <p:nvPr/>
            </p:nvSpPr>
            <p:spPr bwMode="auto">
              <a:xfrm>
                <a:off x="2235769" y="4799105"/>
                <a:ext cx="312096" cy="195262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Rectangle 106"/>
              <p:cNvSpPr>
                <a:spLocks noChangeArrowheads="1"/>
              </p:cNvSpPr>
              <p:nvPr/>
            </p:nvSpPr>
            <p:spPr bwMode="auto">
              <a:xfrm>
                <a:off x="2235769" y="5070613"/>
                <a:ext cx="312096" cy="195262"/>
              </a:xfrm>
              <a:prstGeom prst="rect">
                <a:avLst/>
              </a:prstGeom>
              <a:solidFill>
                <a:srgbClr val="69D16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107"/>
              <p:cNvSpPr>
                <a:spLocks noChangeArrowheads="1"/>
              </p:cNvSpPr>
              <p:nvPr/>
            </p:nvSpPr>
            <p:spPr bwMode="auto">
              <a:xfrm>
                <a:off x="2237234" y="5343982"/>
                <a:ext cx="312096" cy="195262"/>
              </a:xfrm>
              <a:prstGeom prst="rect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" name="Rectangle 107"/>
              <p:cNvSpPr>
                <a:spLocks noChangeArrowheads="1"/>
              </p:cNvSpPr>
              <p:nvPr/>
            </p:nvSpPr>
            <p:spPr bwMode="auto">
              <a:xfrm>
                <a:off x="2237234" y="5633950"/>
                <a:ext cx="312096" cy="195262"/>
              </a:xfrm>
              <a:prstGeom prst="rect">
                <a:avLst/>
              </a:prstGeom>
              <a:solidFill>
                <a:srgbClr val="0054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" name="Rectangle 107"/>
              <p:cNvSpPr>
                <a:spLocks noChangeArrowheads="1"/>
              </p:cNvSpPr>
              <p:nvPr/>
            </p:nvSpPr>
            <p:spPr bwMode="auto">
              <a:xfrm>
                <a:off x="2237234" y="5899628"/>
                <a:ext cx="312096" cy="19526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2" name="Group 10"/>
            <p:cNvGrpSpPr/>
            <p:nvPr/>
          </p:nvGrpSpPr>
          <p:grpSpPr>
            <a:xfrm>
              <a:off x="260927" y="5642198"/>
              <a:ext cx="4988693" cy="784830"/>
              <a:chOff x="4958224" y="6121459"/>
              <a:chExt cx="4044308" cy="784830"/>
            </a:xfrm>
          </p:grpSpPr>
          <p:grpSp>
            <p:nvGrpSpPr>
              <p:cNvPr id="303" name="Group 5"/>
              <p:cNvGrpSpPr/>
              <p:nvPr/>
            </p:nvGrpSpPr>
            <p:grpSpPr>
              <a:xfrm>
                <a:off x="4958224" y="6121459"/>
                <a:ext cx="4044308" cy="784830"/>
                <a:chOff x="-22801" y="6215731"/>
                <a:chExt cx="4044308" cy="784830"/>
              </a:xfrm>
            </p:grpSpPr>
            <p:grpSp>
              <p:nvGrpSpPr>
                <p:cNvPr id="305" name="Gruppieren 304"/>
                <p:cNvGrpSpPr/>
                <p:nvPr/>
              </p:nvGrpSpPr>
              <p:grpSpPr>
                <a:xfrm>
                  <a:off x="-22801" y="6215731"/>
                  <a:ext cx="4044308" cy="784830"/>
                  <a:chOff x="-22801" y="5819658"/>
                  <a:chExt cx="4044308" cy="784830"/>
                </a:xfrm>
              </p:grpSpPr>
              <p:sp>
                <p:nvSpPr>
                  <p:cNvPr id="310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-22801" y="5925574"/>
                    <a:ext cx="254000" cy="173137"/>
                  </a:xfrm>
                  <a:prstGeom prst="rect">
                    <a:avLst/>
                  </a:prstGeom>
                  <a:solidFill>
                    <a:srgbClr val="CCFF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8" name="TextBox 4"/>
                  <p:cNvSpPr txBox="1"/>
                  <p:nvPr/>
                </p:nvSpPr>
                <p:spPr>
                  <a:xfrm>
                    <a:off x="194864" y="5819658"/>
                    <a:ext cx="3826643" cy="784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auto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0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Algeria, Iran</a:t>
                    </a:r>
                    <a:r>
                      <a:rPr lang="en-GB" sz="10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r>
                      <a:rPr lang="en-GB" sz="10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Iraq, Jordan, Kazakhstan, </a:t>
                    </a:r>
                    <a:r>
                      <a:rPr lang="en-GB" sz="1000" dirty="0" smtClean="0">
                        <a:solidFill>
                          <a:prstClr val="black"/>
                        </a:solidFill>
                        <a:latin typeface="Calibri"/>
                        <a:cs typeface="Arial" panose="020B0604020202020204" pitchFamily="34" charset="0"/>
                      </a:rPr>
                      <a:t>Lebanon,</a:t>
                    </a:r>
                    <a:r>
                      <a:rPr lang="en-GB" sz="10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South Africa, Tunisia Saudi Arabia</a:t>
                    </a:r>
                  </a:p>
                  <a:p>
                    <a:pPr fontAlgn="auto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0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Israel</a:t>
                    </a:r>
                    <a:endParaRPr lang="en-GB" sz="1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06" name="Rectangle 153"/>
                <p:cNvSpPr>
                  <a:spLocks noChangeArrowheads="1"/>
                </p:cNvSpPr>
                <p:nvPr/>
              </p:nvSpPr>
              <p:spPr bwMode="auto">
                <a:xfrm>
                  <a:off x="-22801" y="6530633"/>
                  <a:ext cx="254000" cy="173137"/>
                </a:xfrm>
                <a:prstGeom prst="rect">
                  <a:avLst/>
                </a:prstGeom>
                <a:solidFill>
                  <a:srgbClr val="69D16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dirty="0" smtClean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endParaRPr lang="en-GB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04" name="Rectangle 153"/>
              <p:cNvSpPr>
                <a:spLocks noChangeArrowheads="1"/>
              </p:cNvSpPr>
              <p:nvPr/>
            </p:nvSpPr>
            <p:spPr bwMode="auto">
              <a:xfrm>
                <a:off x="4958405" y="6657825"/>
                <a:ext cx="254000" cy="17313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07" name="Freeform 143"/>
            <p:cNvSpPr>
              <a:spLocks/>
            </p:cNvSpPr>
            <p:nvPr/>
          </p:nvSpPr>
          <p:spPr bwMode="auto">
            <a:xfrm>
              <a:off x="5919470" y="4859780"/>
              <a:ext cx="207610" cy="214213"/>
            </a:xfrm>
            <a:custGeom>
              <a:avLst/>
              <a:gdLst>
                <a:gd name="T0" fmla="*/ 2147483647 w 147"/>
                <a:gd name="T1" fmla="*/ 2147483647 h 170"/>
                <a:gd name="T2" fmla="*/ 2147483647 w 147"/>
                <a:gd name="T3" fmla="*/ 2147483647 h 170"/>
                <a:gd name="T4" fmla="*/ 2147483647 w 147"/>
                <a:gd name="T5" fmla="*/ 2147483647 h 170"/>
                <a:gd name="T6" fmla="*/ 2147483647 w 147"/>
                <a:gd name="T7" fmla="*/ 2147483647 h 170"/>
                <a:gd name="T8" fmla="*/ 2147483647 w 147"/>
                <a:gd name="T9" fmla="*/ 2147483647 h 170"/>
                <a:gd name="T10" fmla="*/ 2147483647 w 147"/>
                <a:gd name="T11" fmla="*/ 2147483647 h 170"/>
                <a:gd name="T12" fmla="*/ 2147483647 w 147"/>
                <a:gd name="T13" fmla="*/ 2147483647 h 170"/>
                <a:gd name="T14" fmla="*/ 2147483647 w 147"/>
                <a:gd name="T15" fmla="*/ 2147483647 h 170"/>
                <a:gd name="T16" fmla="*/ 2147483647 w 147"/>
                <a:gd name="T17" fmla="*/ 2147483647 h 170"/>
                <a:gd name="T18" fmla="*/ 2147483647 w 147"/>
                <a:gd name="T19" fmla="*/ 2147483647 h 170"/>
                <a:gd name="T20" fmla="*/ 2147483647 w 147"/>
                <a:gd name="T21" fmla="*/ 2147483647 h 170"/>
                <a:gd name="T22" fmla="*/ 2147483647 w 147"/>
                <a:gd name="T23" fmla="*/ 2147483647 h 170"/>
                <a:gd name="T24" fmla="*/ 2147483647 w 147"/>
                <a:gd name="T25" fmla="*/ 2147483647 h 170"/>
                <a:gd name="T26" fmla="*/ 2147483647 w 147"/>
                <a:gd name="T27" fmla="*/ 2147483647 h 170"/>
                <a:gd name="T28" fmla="*/ 2147483647 w 147"/>
                <a:gd name="T29" fmla="*/ 2147483647 h 170"/>
                <a:gd name="T30" fmla="*/ 2147483647 w 147"/>
                <a:gd name="T31" fmla="*/ 2147483647 h 170"/>
                <a:gd name="T32" fmla="*/ 2147483647 w 147"/>
                <a:gd name="T33" fmla="*/ 2147483647 h 170"/>
                <a:gd name="T34" fmla="*/ 2147483647 w 147"/>
                <a:gd name="T35" fmla="*/ 2147483647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929 w 9705"/>
                <a:gd name="connsiteY0" fmla="*/ 5618 h 7543"/>
                <a:gd name="connsiteX1" fmla="*/ 725 w 9705"/>
                <a:gd name="connsiteY1" fmla="*/ 5088 h 7543"/>
                <a:gd name="connsiteX2" fmla="*/ 113 w 9705"/>
                <a:gd name="connsiteY2" fmla="*/ 4735 h 7543"/>
                <a:gd name="connsiteX3" fmla="*/ 1678 w 9705"/>
                <a:gd name="connsiteY3" fmla="*/ 2677 h 7543"/>
                <a:gd name="connsiteX4" fmla="*/ 2766 w 9705"/>
                <a:gd name="connsiteY4" fmla="*/ 794 h 7543"/>
                <a:gd name="connsiteX5" fmla="*/ 4399 w 9705"/>
                <a:gd name="connsiteY5" fmla="*/ 147 h 7543"/>
                <a:gd name="connsiteX6" fmla="*/ 5827 w 9705"/>
                <a:gd name="connsiteY6" fmla="*/ 1029 h 7543"/>
                <a:gd name="connsiteX7" fmla="*/ 6440 w 9705"/>
                <a:gd name="connsiteY7" fmla="*/ 1206 h 7543"/>
                <a:gd name="connsiteX8" fmla="*/ 7800 w 9705"/>
                <a:gd name="connsiteY8" fmla="*/ 2441 h 7543"/>
                <a:gd name="connsiteX9" fmla="*/ 9705 w 9705"/>
                <a:gd name="connsiteY9" fmla="*/ 3735 h 7543"/>
                <a:gd name="connsiteX10" fmla="*/ 7936 w 9705"/>
                <a:gd name="connsiteY10" fmla="*/ 4912 h 7543"/>
                <a:gd name="connsiteX11" fmla="*/ 7256 w 9705"/>
                <a:gd name="connsiteY11" fmla="*/ 5618 h 7543"/>
                <a:gd name="connsiteX12" fmla="*/ 5237 w 9705"/>
                <a:gd name="connsiteY12" fmla="*/ 7399 h 7543"/>
                <a:gd name="connsiteX13" fmla="*/ 3583 w 9705"/>
                <a:gd name="connsiteY13" fmla="*/ 7382 h 7543"/>
                <a:gd name="connsiteX14" fmla="*/ 2494 w 9705"/>
                <a:gd name="connsiteY14" fmla="*/ 6677 h 7543"/>
                <a:gd name="connsiteX15" fmla="*/ 1814 w 9705"/>
                <a:gd name="connsiteY15" fmla="*/ 5971 h 7543"/>
                <a:gd name="connsiteX16" fmla="*/ 1338 w 9705"/>
                <a:gd name="connsiteY16" fmla="*/ 5971 h 7543"/>
                <a:gd name="connsiteX17" fmla="*/ 929 w 9705"/>
                <a:gd name="connsiteY17" fmla="*/ 5618 h 7543"/>
                <a:gd name="connsiteX0" fmla="*/ 957 w 8387"/>
                <a:gd name="connsiteY0" fmla="*/ 7447 h 10000"/>
                <a:gd name="connsiteX1" fmla="*/ 747 w 8387"/>
                <a:gd name="connsiteY1" fmla="*/ 6744 h 10000"/>
                <a:gd name="connsiteX2" fmla="*/ 116 w 8387"/>
                <a:gd name="connsiteY2" fmla="*/ 6276 h 10000"/>
                <a:gd name="connsiteX3" fmla="*/ 1729 w 8387"/>
                <a:gd name="connsiteY3" fmla="*/ 3548 h 10000"/>
                <a:gd name="connsiteX4" fmla="*/ 2850 w 8387"/>
                <a:gd name="connsiteY4" fmla="*/ 1052 h 10000"/>
                <a:gd name="connsiteX5" fmla="*/ 4533 w 8387"/>
                <a:gd name="connsiteY5" fmla="*/ 194 h 10000"/>
                <a:gd name="connsiteX6" fmla="*/ 6004 w 8387"/>
                <a:gd name="connsiteY6" fmla="*/ 1363 h 10000"/>
                <a:gd name="connsiteX7" fmla="*/ 6636 w 8387"/>
                <a:gd name="connsiteY7" fmla="*/ 1598 h 10000"/>
                <a:gd name="connsiteX8" fmla="*/ 8037 w 8387"/>
                <a:gd name="connsiteY8" fmla="*/ 3235 h 10000"/>
                <a:gd name="connsiteX9" fmla="*/ 8100 w 8387"/>
                <a:gd name="connsiteY9" fmla="*/ 5345 h 10000"/>
                <a:gd name="connsiteX10" fmla="*/ 8177 w 8387"/>
                <a:gd name="connsiteY10" fmla="*/ 6511 h 10000"/>
                <a:gd name="connsiteX11" fmla="*/ 7477 w 8387"/>
                <a:gd name="connsiteY11" fmla="*/ 7447 h 10000"/>
                <a:gd name="connsiteX12" fmla="*/ 5396 w 8387"/>
                <a:gd name="connsiteY12" fmla="*/ 9808 h 10000"/>
                <a:gd name="connsiteX13" fmla="*/ 3692 w 8387"/>
                <a:gd name="connsiteY13" fmla="*/ 9786 h 10000"/>
                <a:gd name="connsiteX14" fmla="*/ 2570 w 8387"/>
                <a:gd name="connsiteY14" fmla="*/ 8851 h 10000"/>
                <a:gd name="connsiteX15" fmla="*/ 1869 w 8387"/>
                <a:gd name="connsiteY15" fmla="*/ 7915 h 10000"/>
                <a:gd name="connsiteX16" fmla="*/ 1379 w 8387"/>
                <a:gd name="connsiteY16" fmla="*/ 7915 h 10000"/>
                <a:gd name="connsiteX17" fmla="*/ 957 w 8387"/>
                <a:gd name="connsiteY17" fmla="*/ 7447 h 10000"/>
                <a:gd name="connsiteX0" fmla="*/ 1014 w 9873"/>
                <a:gd name="connsiteY0" fmla="*/ 7447 h 10000"/>
                <a:gd name="connsiteX1" fmla="*/ 764 w 9873"/>
                <a:gd name="connsiteY1" fmla="*/ 6744 h 10000"/>
                <a:gd name="connsiteX2" fmla="*/ 11 w 9873"/>
                <a:gd name="connsiteY2" fmla="*/ 6276 h 10000"/>
                <a:gd name="connsiteX3" fmla="*/ 1290 w 9873"/>
                <a:gd name="connsiteY3" fmla="*/ 5077 h 10000"/>
                <a:gd name="connsiteX4" fmla="*/ 1935 w 9873"/>
                <a:gd name="connsiteY4" fmla="*/ 3548 h 10000"/>
                <a:gd name="connsiteX5" fmla="*/ 3271 w 9873"/>
                <a:gd name="connsiteY5" fmla="*/ 1052 h 10000"/>
                <a:gd name="connsiteX6" fmla="*/ 5278 w 9873"/>
                <a:gd name="connsiteY6" fmla="*/ 194 h 10000"/>
                <a:gd name="connsiteX7" fmla="*/ 7032 w 9873"/>
                <a:gd name="connsiteY7" fmla="*/ 1363 h 10000"/>
                <a:gd name="connsiteX8" fmla="*/ 7785 w 9873"/>
                <a:gd name="connsiteY8" fmla="*/ 1598 h 10000"/>
                <a:gd name="connsiteX9" fmla="*/ 9456 w 9873"/>
                <a:gd name="connsiteY9" fmla="*/ 3235 h 10000"/>
                <a:gd name="connsiteX10" fmla="*/ 9531 w 9873"/>
                <a:gd name="connsiteY10" fmla="*/ 5345 h 10000"/>
                <a:gd name="connsiteX11" fmla="*/ 9623 w 9873"/>
                <a:gd name="connsiteY11" fmla="*/ 6511 h 10000"/>
                <a:gd name="connsiteX12" fmla="*/ 8788 w 9873"/>
                <a:gd name="connsiteY12" fmla="*/ 7447 h 10000"/>
                <a:gd name="connsiteX13" fmla="*/ 6307 w 9873"/>
                <a:gd name="connsiteY13" fmla="*/ 9808 h 10000"/>
                <a:gd name="connsiteX14" fmla="*/ 4275 w 9873"/>
                <a:gd name="connsiteY14" fmla="*/ 9786 h 10000"/>
                <a:gd name="connsiteX15" fmla="*/ 2937 w 9873"/>
                <a:gd name="connsiteY15" fmla="*/ 8851 h 10000"/>
                <a:gd name="connsiteX16" fmla="*/ 2101 w 9873"/>
                <a:gd name="connsiteY16" fmla="*/ 7915 h 10000"/>
                <a:gd name="connsiteX17" fmla="*/ 1517 w 9873"/>
                <a:gd name="connsiteY17" fmla="*/ 7915 h 10000"/>
                <a:gd name="connsiteX18" fmla="*/ 1014 w 9873"/>
                <a:gd name="connsiteY18" fmla="*/ 7447 h 10000"/>
                <a:gd name="connsiteX0" fmla="*/ 1030 w 10003"/>
                <a:gd name="connsiteY0" fmla="*/ 7447 h 10000"/>
                <a:gd name="connsiteX1" fmla="*/ 777 w 10003"/>
                <a:gd name="connsiteY1" fmla="*/ 6744 h 10000"/>
                <a:gd name="connsiteX2" fmla="*/ 1769 w 10003"/>
                <a:gd name="connsiteY2" fmla="*/ 6358 h 10000"/>
                <a:gd name="connsiteX3" fmla="*/ 14 w 10003"/>
                <a:gd name="connsiteY3" fmla="*/ 6276 h 10000"/>
                <a:gd name="connsiteX4" fmla="*/ 1310 w 10003"/>
                <a:gd name="connsiteY4" fmla="*/ 5077 h 10000"/>
                <a:gd name="connsiteX5" fmla="*/ 1963 w 10003"/>
                <a:gd name="connsiteY5" fmla="*/ 3548 h 10000"/>
                <a:gd name="connsiteX6" fmla="*/ 3316 w 10003"/>
                <a:gd name="connsiteY6" fmla="*/ 1052 h 10000"/>
                <a:gd name="connsiteX7" fmla="*/ 5349 w 10003"/>
                <a:gd name="connsiteY7" fmla="*/ 194 h 10000"/>
                <a:gd name="connsiteX8" fmla="*/ 7125 w 10003"/>
                <a:gd name="connsiteY8" fmla="*/ 1363 h 10000"/>
                <a:gd name="connsiteX9" fmla="*/ 7888 w 10003"/>
                <a:gd name="connsiteY9" fmla="*/ 1598 h 10000"/>
                <a:gd name="connsiteX10" fmla="*/ 9581 w 10003"/>
                <a:gd name="connsiteY10" fmla="*/ 3235 h 10000"/>
                <a:gd name="connsiteX11" fmla="*/ 9657 w 10003"/>
                <a:gd name="connsiteY11" fmla="*/ 5345 h 10000"/>
                <a:gd name="connsiteX12" fmla="*/ 9750 w 10003"/>
                <a:gd name="connsiteY12" fmla="*/ 6511 h 10000"/>
                <a:gd name="connsiteX13" fmla="*/ 8904 w 10003"/>
                <a:gd name="connsiteY13" fmla="*/ 7447 h 10000"/>
                <a:gd name="connsiteX14" fmla="*/ 6391 w 10003"/>
                <a:gd name="connsiteY14" fmla="*/ 9808 h 10000"/>
                <a:gd name="connsiteX15" fmla="*/ 4333 w 10003"/>
                <a:gd name="connsiteY15" fmla="*/ 9786 h 10000"/>
                <a:gd name="connsiteX16" fmla="*/ 2978 w 10003"/>
                <a:gd name="connsiteY16" fmla="*/ 8851 h 10000"/>
                <a:gd name="connsiteX17" fmla="*/ 2131 w 10003"/>
                <a:gd name="connsiteY17" fmla="*/ 7915 h 10000"/>
                <a:gd name="connsiteX18" fmla="*/ 1540 w 10003"/>
                <a:gd name="connsiteY18" fmla="*/ 7915 h 10000"/>
                <a:gd name="connsiteX19" fmla="*/ 1030 w 10003"/>
                <a:gd name="connsiteY19" fmla="*/ 7447 h 10000"/>
                <a:gd name="connsiteX0" fmla="*/ 265 w 9238"/>
                <a:gd name="connsiteY0" fmla="*/ 7447 h 10000"/>
                <a:gd name="connsiteX1" fmla="*/ 12 w 9238"/>
                <a:gd name="connsiteY1" fmla="*/ 6744 h 10000"/>
                <a:gd name="connsiteX2" fmla="*/ 1004 w 9238"/>
                <a:gd name="connsiteY2" fmla="*/ 6358 h 10000"/>
                <a:gd name="connsiteX3" fmla="*/ 549 w 9238"/>
                <a:gd name="connsiteY3" fmla="*/ 5487 h 10000"/>
                <a:gd name="connsiteX4" fmla="*/ 545 w 9238"/>
                <a:gd name="connsiteY4" fmla="*/ 5077 h 10000"/>
                <a:gd name="connsiteX5" fmla="*/ 1198 w 9238"/>
                <a:gd name="connsiteY5" fmla="*/ 3548 h 10000"/>
                <a:gd name="connsiteX6" fmla="*/ 2551 w 9238"/>
                <a:gd name="connsiteY6" fmla="*/ 1052 h 10000"/>
                <a:gd name="connsiteX7" fmla="*/ 4584 w 9238"/>
                <a:gd name="connsiteY7" fmla="*/ 194 h 10000"/>
                <a:gd name="connsiteX8" fmla="*/ 6360 w 9238"/>
                <a:gd name="connsiteY8" fmla="*/ 1363 h 10000"/>
                <a:gd name="connsiteX9" fmla="*/ 7123 w 9238"/>
                <a:gd name="connsiteY9" fmla="*/ 1598 h 10000"/>
                <a:gd name="connsiteX10" fmla="*/ 8816 w 9238"/>
                <a:gd name="connsiteY10" fmla="*/ 3235 h 10000"/>
                <a:gd name="connsiteX11" fmla="*/ 8892 w 9238"/>
                <a:gd name="connsiteY11" fmla="*/ 5345 h 10000"/>
                <a:gd name="connsiteX12" fmla="*/ 8985 w 9238"/>
                <a:gd name="connsiteY12" fmla="*/ 6511 h 10000"/>
                <a:gd name="connsiteX13" fmla="*/ 8139 w 9238"/>
                <a:gd name="connsiteY13" fmla="*/ 7447 h 10000"/>
                <a:gd name="connsiteX14" fmla="*/ 5626 w 9238"/>
                <a:gd name="connsiteY14" fmla="*/ 9808 h 10000"/>
                <a:gd name="connsiteX15" fmla="*/ 3568 w 9238"/>
                <a:gd name="connsiteY15" fmla="*/ 9786 h 10000"/>
                <a:gd name="connsiteX16" fmla="*/ 2213 w 9238"/>
                <a:gd name="connsiteY16" fmla="*/ 8851 h 10000"/>
                <a:gd name="connsiteX17" fmla="*/ 1366 w 9238"/>
                <a:gd name="connsiteY17" fmla="*/ 7915 h 10000"/>
                <a:gd name="connsiteX18" fmla="*/ 775 w 9238"/>
                <a:gd name="connsiteY18" fmla="*/ 7915 h 10000"/>
                <a:gd name="connsiteX19" fmla="*/ 265 w 9238"/>
                <a:gd name="connsiteY19" fmla="*/ 7447 h 10000"/>
                <a:gd name="connsiteX0" fmla="*/ 287 w 10000"/>
                <a:gd name="connsiteY0" fmla="*/ 7447 h 10000"/>
                <a:gd name="connsiteX1" fmla="*/ 13 w 10000"/>
                <a:gd name="connsiteY1" fmla="*/ 6744 h 10000"/>
                <a:gd name="connsiteX2" fmla="*/ 1087 w 10000"/>
                <a:gd name="connsiteY2" fmla="*/ 6358 h 10000"/>
                <a:gd name="connsiteX3" fmla="*/ 594 w 10000"/>
                <a:gd name="connsiteY3" fmla="*/ 5487 h 10000"/>
                <a:gd name="connsiteX4" fmla="*/ 590 w 10000"/>
                <a:gd name="connsiteY4" fmla="*/ 5077 h 10000"/>
                <a:gd name="connsiteX5" fmla="*/ 1297 w 10000"/>
                <a:gd name="connsiteY5" fmla="*/ 3548 h 10000"/>
                <a:gd name="connsiteX6" fmla="*/ 2761 w 10000"/>
                <a:gd name="connsiteY6" fmla="*/ 1052 h 10000"/>
                <a:gd name="connsiteX7" fmla="*/ 4962 w 10000"/>
                <a:gd name="connsiteY7" fmla="*/ 194 h 10000"/>
                <a:gd name="connsiteX8" fmla="*/ 6885 w 10000"/>
                <a:gd name="connsiteY8" fmla="*/ 1363 h 10000"/>
                <a:gd name="connsiteX9" fmla="*/ 7711 w 10000"/>
                <a:gd name="connsiteY9" fmla="*/ 1598 h 10000"/>
                <a:gd name="connsiteX10" fmla="*/ 9543 w 10000"/>
                <a:gd name="connsiteY10" fmla="*/ 3235 h 10000"/>
                <a:gd name="connsiteX11" fmla="*/ 9625 w 10000"/>
                <a:gd name="connsiteY11" fmla="*/ 5345 h 10000"/>
                <a:gd name="connsiteX12" fmla="*/ 9726 w 10000"/>
                <a:gd name="connsiteY12" fmla="*/ 6511 h 10000"/>
                <a:gd name="connsiteX13" fmla="*/ 8810 w 10000"/>
                <a:gd name="connsiteY13" fmla="*/ 7447 h 10000"/>
                <a:gd name="connsiteX14" fmla="*/ 6090 w 10000"/>
                <a:gd name="connsiteY14" fmla="*/ 9808 h 10000"/>
                <a:gd name="connsiteX15" fmla="*/ 3862 w 10000"/>
                <a:gd name="connsiteY15" fmla="*/ 9786 h 10000"/>
                <a:gd name="connsiteX16" fmla="*/ 2396 w 10000"/>
                <a:gd name="connsiteY16" fmla="*/ 8851 h 10000"/>
                <a:gd name="connsiteX17" fmla="*/ 1479 w 10000"/>
                <a:gd name="connsiteY17" fmla="*/ 7915 h 10000"/>
                <a:gd name="connsiteX18" fmla="*/ 839 w 10000"/>
                <a:gd name="connsiteY18" fmla="*/ 7915 h 10000"/>
                <a:gd name="connsiteX19" fmla="*/ 838 w 10000"/>
                <a:gd name="connsiteY19" fmla="*/ 7048 h 10000"/>
                <a:gd name="connsiteX20" fmla="*/ 287 w 10000"/>
                <a:gd name="connsiteY20" fmla="*/ 7447 h 10000"/>
                <a:gd name="connsiteX0" fmla="*/ 7 w 9720"/>
                <a:gd name="connsiteY0" fmla="*/ 7447 h 10000"/>
                <a:gd name="connsiteX1" fmla="*/ 644 w 9720"/>
                <a:gd name="connsiteY1" fmla="*/ 6547 h 10000"/>
                <a:gd name="connsiteX2" fmla="*/ 807 w 9720"/>
                <a:gd name="connsiteY2" fmla="*/ 6358 h 10000"/>
                <a:gd name="connsiteX3" fmla="*/ 314 w 9720"/>
                <a:gd name="connsiteY3" fmla="*/ 5487 h 10000"/>
                <a:gd name="connsiteX4" fmla="*/ 310 w 9720"/>
                <a:gd name="connsiteY4" fmla="*/ 5077 h 10000"/>
                <a:gd name="connsiteX5" fmla="*/ 1017 w 9720"/>
                <a:gd name="connsiteY5" fmla="*/ 3548 h 10000"/>
                <a:gd name="connsiteX6" fmla="*/ 2481 w 9720"/>
                <a:gd name="connsiteY6" fmla="*/ 1052 h 10000"/>
                <a:gd name="connsiteX7" fmla="*/ 4682 w 9720"/>
                <a:gd name="connsiteY7" fmla="*/ 194 h 10000"/>
                <a:gd name="connsiteX8" fmla="*/ 6605 w 9720"/>
                <a:gd name="connsiteY8" fmla="*/ 1363 h 10000"/>
                <a:gd name="connsiteX9" fmla="*/ 7431 w 9720"/>
                <a:gd name="connsiteY9" fmla="*/ 1598 h 10000"/>
                <a:gd name="connsiteX10" fmla="*/ 9263 w 9720"/>
                <a:gd name="connsiteY10" fmla="*/ 3235 h 10000"/>
                <a:gd name="connsiteX11" fmla="*/ 9345 w 9720"/>
                <a:gd name="connsiteY11" fmla="*/ 5345 h 10000"/>
                <a:gd name="connsiteX12" fmla="*/ 9446 w 9720"/>
                <a:gd name="connsiteY12" fmla="*/ 6511 h 10000"/>
                <a:gd name="connsiteX13" fmla="*/ 8530 w 9720"/>
                <a:gd name="connsiteY13" fmla="*/ 7447 h 10000"/>
                <a:gd name="connsiteX14" fmla="*/ 5810 w 9720"/>
                <a:gd name="connsiteY14" fmla="*/ 9808 h 10000"/>
                <a:gd name="connsiteX15" fmla="*/ 3582 w 9720"/>
                <a:gd name="connsiteY15" fmla="*/ 9786 h 10000"/>
                <a:gd name="connsiteX16" fmla="*/ 2116 w 9720"/>
                <a:gd name="connsiteY16" fmla="*/ 8851 h 10000"/>
                <a:gd name="connsiteX17" fmla="*/ 1199 w 9720"/>
                <a:gd name="connsiteY17" fmla="*/ 7915 h 10000"/>
                <a:gd name="connsiteX18" fmla="*/ 559 w 9720"/>
                <a:gd name="connsiteY18" fmla="*/ 7915 h 10000"/>
                <a:gd name="connsiteX19" fmla="*/ 558 w 9720"/>
                <a:gd name="connsiteY19" fmla="*/ 7048 h 10000"/>
                <a:gd name="connsiteX20" fmla="*/ 7 w 9720"/>
                <a:gd name="connsiteY20" fmla="*/ 7447 h 10000"/>
                <a:gd name="connsiteX0" fmla="*/ 7 w 10000"/>
                <a:gd name="connsiteY0" fmla="*/ 7447 h 10000"/>
                <a:gd name="connsiteX1" fmla="*/ 663 w 10000"/>
                <a:gd name="connsiteY1" fmla="*/ 6547 h 10000"/>
                <a:gd name="connsiteX2" fmla="*/ 830 w 10000"/>
                <a:gd name="connsiteY2" fmla="*/ 6358 h 10000"/>
                <a:gd name="connsiteX3" fmla="*/ 323 w 10000"/>
                <a:gd name="connsiteY3" fmla="*/ 5487 h 10000"/>
                <a:gd name="connsiteX4" fmla="*/ 319 w 10000"/>
                <a:gd name="connsiteY4" fmla="*/ 5077 h 10000"/>
                <a:gd name="connsiteX5" fmla="*/ 790 w 10000"/>
                <a:gd name="connsiteY5" fmla="*/ 1774 h 10000"/>
                <a:gd name="connsiteX6" fmla="*/ 2552 w 10000"/>
                <a:gd name="connsiteY6" fmla="*/ 1052 h 10000"/>
                <a:gd name="connsiteX7" fmla="*/ 4817 w 10000"/>
                <a:gd name="connsiteY7" fmla="*/ 194 h 10000"/>
                <a:gd name="connsiteX8" fmla="*/ 6795 w 10000"/>
                <a:gd name="connsiteY8" fmla="*/ 1363 h 10000"/>
                <a:gd name="connsiteX9" fmla="*/ 7645 w 10000"/>
                <a:gd name="connsiteY9" fmla="*/ 1598 h 10000"/>
                <a:gd name="connsiteX10" fmla="*/ 9530 w 10000"/>
                <a:gd name="connsiteY10" fmla="*/ 3235 h 10000"/>
                <a:gd name="connsiteX11" fmla="*/ 9614 w 10000"/>
                <a:gd name="connsiteY11" fmla="*/ 5345 h 10000"/>
                <a:gd name="connsiteX12" fmla="*/ 9718 w 10000"/>
                <a:gd name="connsiteY12" fmla="*/ 6511 h 10000"/>
                <a:gd name="connsiteX13" fmla="*/ 8776 w 10000"/>
                <a:gd name="connsiteY13" fmla="*/ 7447 h 10000"/>
                <a:gd name="connsiteX14" fmla="*/ 5977 w 10000"/>
                <a:gd name="connsiteY14" fmla="*/ 9808 h 10000"/>
                <a:gd name="connsiteX15" fmla="*/ 3685 w 10000"/>
                <a:gd name="connsiteY15" fmla="*/ 9786 h 10000"/>
                <a:gd name="connsiteX16" fmla="*/ 2177 w 10000"/>
                <a:gd name="connsiteY16" fmla="*/ 8851 h 10000"/>
                <a:gd name="connsiteX17" fmla="*/ 1234 w 10000"/>
                <a:gd name="connsiteY17" fmla="*/ 7915 h 10000"/>
                <a:gd name="connsiteX18" fmla="*/ 575 w 10000"/>
                <a:gd name="connsiteY18" fmla="*/ 7915 h 10000"/>
                <a:gd name="connsiteX19" fmla="*/ 574 w 10000"/>
                <a:gd name="connsiteY19" fmla="*/ 7048 h 10000"/>
                <a:gd name="connsiteX20" fmla="*/ 7 w 10000"/>
                <a:gd name="connsiteY20" fmla="*/ 7447 h 10000"/>
                <a:gd name="connsiteX0" fmla="*/ 7 w 10000"/>
                <a:gd name="connsiteY0" fmla="*/ 6818 h 9371"/>
                <a:gd name="connsiteX1" fmla="*/ 663 w 10000"/>
                <a:gd name="connsiteY1" fmla="*/ 5918 h 9371"/>
                <a:gd name="connsiteX2" fmla="*/ 830 w 10000"/>
                <a:gd name="connsiteY2" fmla="*/ 5729 h 9371"/>
                <a:gd name="connsiteX3" fmla="*/ 323 w 10000"/>
                <a:gd name="connsiteY3" fmla="*/ 4858 h 9371"/>
                <a:gd name="connsiteX4" fmla="*/ 319 w 10000"/>
                <a:gd name="connsiteY4" fmla="*/ 4448 h 9371"/>
                <a:gd name="connsiteX5" fmla="*/ 790 w 10000"/>
                <a:gd name="connsiteY5" fmla="*/ 1145 h 9371"/>
                <a:gd name="connsiteX6" fmla="*/ 2552 w 10000"/>
                <a:gd name="connsiteY6" fmla="*/ 423 h 9371"/>
                <a:gd name="connsiteX7" fmla="*/ 4561 w 10000"/>
                <a:gd name="connsiteY7" fmla="*/ 1044 h 9371"/>
                <a:gd name="connsiteX8" fmla="*/ 6795 w 10000"/>
                <a:gd name="connsiteY8" fmla="*/ 734 h 9371"/>
                <a:gd name="connsiteX9" fmla="*/ 7645 w 10000"/>
                <a:gd name="connsiteY9" fmla="*/ 969 h 9371"/>
                <a:gd name="connsiteX10" fmla="*/ 9530 w 10000"/>
                <a:gd name="connsiteY10" fmla="*/ 2606 h 9371"/>
                <a:gd name="connsiteX11" fmla="*/ 9614 w 10000"/>
                <a:gd name="connsiteY11" fmla="*/ 4716 h 9371"/>
                <a:gd name="connsiteX12" fmla="*/ 9718 w 10000"/>
                <a:gd name="connsiteY12" fmla="*/ 5882 h 9371"/>
                <a:gd name="connsiteX13" fmla="*/ 8776 w 10000"/>
                <a:gd name="connsiteY13" fmla="*/ 6818 h 9371"/>
                <a:gd name="connsiteX14" fmla="*/ 5977 w 10000"/>
                <a:gd name="connsiteY14" fmla="*/ 9179 h 9371"/>
                <a:gd name="connsiteX15" fmla="*/ 3685 w 10000"/>
                <a:gd name="connsiteY15" fmla="*/ 9157 h 9371"/>
                <a:gd name="connsiteX16" fmla="*/ 2177 w 10000"/>
                <a:gd name="connsiteY16" fmla="*/ 8222 h 9371"/>
                <a:gd name="connsiteX17" fmla="*/ 1234 w 10000"/>
                <a:gd name="connsiteY17" fmla="*/ 7286 h 9371"/>
                <a:gd name="connsiteX18" fmla="*/ 575 w 10000"/>
                <a:gd name="connsiteY18" fmla="*/ 7286 h 9371"/>
                <a:gd name="connsiteX19" fmla="*/ 574 w 10000"/>
                <a:gd name="connsiteY19" fmla="*/ 6419 h 9371"/>
                <a:gd name="connsiteX20" fmla="*/ 7 w 10000"/>
                <a:gd name="connsiteY20" fmla="*/ 6818 h 9371"/>
                <a:gd name="connsiteX0" fmla="*/ 7 w 10000"/>
                <a:gd name="connsiteY0" fmla="*/ 7776 h 10500"/>
                <a:gd name="connsiteX1" fmla="*/ 663 w 10000"/>
                <a:gd name="connsiteY1" fmla="*/ 6815 h 10500"/>
                <a:gd name="connsiteX2" fmla="*/ 830 w 10000"/>
                <a:gd name="connsiteY2" fmla="*/ 6614 h 10500"/>
                <a:gd name="connsiteX3" fmla="*/ 323 w 10000"/>
                <a:gd name="connsiteY3" fmla="*/ 5684 h 10500"/>
                <a:gd name="connsiteX4" fmla="*/ 319 w 10000"/>
                <a:gd name="connsiteY4" fmla="*/ 5247 h 10500"/>
                <a:gd name="connsiteX5" fmla="*/ 1386 w 10000"/>
                <a:gd name="connsiteY5" fmla="*/ 565 h 10500"/>
                <a:gd name="connsiteX6" fmla="*/ 2552 w 10000"/>
                <a:gd name="connsiteY6" fmla="*/ 951 h 10500"/>
                <a:gd name="connsiteX7" fmla="*/ 4561 w 10000"/>
                <a:gd name="connsiteY7" fmla="*/ 1614 h 10500"/>
                <a:gd name="connsiteX8" fmla="*/ 6795 w 10000"/>
                <a:gd name="connsiteY8" fmla="*/ 1283 h 10500"/>
                <a:gd name="connsiteX9" fmla="*/ 7645 w 10000"/>
                <a:gd name="connsiteY9" fmla="*/ 1534 h 10500"/>
                <a:gd name="connsiteX10" fmla="*/ 9530 w 10000"/>
                <a:gd name="connsiteY10" fmla="*/ 3281 h 10500"/>
                <a:gd name="connsiteX11" fmla="*/ 9614 w 10000"/>
                <a:gd name="connsiteY11" fmla="*/ 5533 h 10500"/>
                <a:gd name="connsiteX12" fmla="*/ 9718 w 10000"/>
                <a:gd name="connsiteY12" fmla="*/ 6777 h 10500"/>
                <a:gd name="connsiteX13" fmla="*/ 8776 w 10000"/>
                <a:gd name="connsiteY13" fmla="*/ 7776 h 10500"/>
                <a:gd name="connsiteX14" fmla="*/ 5977 w 10000"/>
                <a:gd name="connsiteY14" fmla="*/ 10295 h 10500"/>
                <a:gd name="connsiteX15" fmla="*/ 3685 w 10000"/>
                <a:gd name="connsiteY15" fmla="*/ 10272 h 10500"/>
                <a:gd name="connsiteX16" fmla="*/ 2177 w 10000"/>
                <a:gd name="connsiteY16" fmla="*/ 9274 h 10500"/>
                <a:gd name="connsiteX17" fmla="*/ 1234 w 10000"/>
                <a:gd name="connsiteY17" fmla="*/ 8275 h 10500"/>
                <a:gd name="connsiteX18" fmla="*/ 575 w 10000"/>
                <a:gd name="connsiteY18" fmla="*/ 8275 h 10500"/>
                <a:gd name="connsiteX19" fmla="*/ 574 w 10000"/>
                <a:gd name="connsiteY19" fmla="*/ 7350 h 10500"/>
                <a:gd name="connsiteX20" fmla="*/ 7 w 10000"/>
                <a:gd name="connsiteY20" fmla="*/ 7776 h 10500"/>
                <a:gd name="connsiteX0" fmla="*/ 7 w 10000"/>
                <a:gd name="connsiteY0" fmla="*/ 8091 h 10815"/>
                <a:gd name="connsiteX1" fmla="*/ 663 w 10000"/>
                <a:gd name="connsiteY1" fmla="*/ 7130 h 10815"/>
                <a:gd name="connsiteX2" fmla="*/ 830 w 10000"/>
                <a:gd name="connsiteY2" fmla="*/ 6929 h 10815"/>
                <a:gd name="connsiteX3" fmla="*/ 323 w 10000"/>
                <a:gd name="connsiteY3" fmla="*/ 5999 h 10815"/>
                <a:gd name="connsiteX4" fmla="*/ 319 w 10000"/>
                <a:gd name="connsiteY4" fmla="*/ 5562 h 10815"/>
                <a:gd name="connsiteX5" fmla="*/ 1386 w 10000"/>
                <a:gd name="connsiteY5" fmla="*/ 880 h 10815"/>
                <a:gd name="connsiteX6" fmla="*/ 2637 w 10000"/>
                <a:gd name="connsiteY6" fmla="*/ 319 h 10815"/>
                <a:gd name="connsiteX7" fmla="*/ 4561 w 10000"/>
                <a:gd name="connsiteY7" fmla="*/ 1929 h 10815"/>
                <a:gd name="connsiteX8" fmla="*/ 6795 w 10000"/>
                <a:gd name="connsiteY8" fmla="*/ 1598 h 10815"/>
                <a:gd name="connsiteX9" fmla="*/ 7645 w 10000"/>
                <a:gd name="connsiteY9" fmla="*/ 1849 h 10815"/>
                <a:gd name="connsiteX10" fmla="*/ 9530 w 10000"/>
                <a:gd name="connsiteY10" fmla="*/ 3596 h 10815"/>
                <a:gd name="connsiteX11" fmla="*/ 9614 w 10000"/>
                <a:gd name="connsiteY11" fmla="*/ 5848 h 10815"/>
                <a:gd name="connsiteX12" fmla="*/ 9718 w 10000"/>
                <a:gd name="connsiteY12" fmla="*/ 7092 h 10815"/>
                <a:gd name="connsiteX13" fmla="*/ 8776 w 10000"/>
                <a:gd name="connsiteY13" fmla="*/ 8091 h 10815"/>
                <a:gd name="connsiteX14" fmla="*/ 5977 w 10000"/>
                <a:gd name="connsiteY14" fmla="*/ 10610 h 10815"/>
                <a:gd name="connsiteX15" fmla="*/ 3685 w 10000"/>
                <a:gd name="connsiteY15" fmla="*/ 10587 h 10815"/>
                <a:gd name="connsiteX16" fmla="*/ 2177 w 10000"/>
                <a:gd name="connsiteY16" fmla="*/ 9589 h 10815"/>
                <a:gd name="connsiteX17" fmla="*/ 1234 w 10000"/>
                <a:gd name="connsiteY17" fmla="*/ 8590 h 10815"/>
                <a:gd name="connsiteX18" fmla="*/ 575 w 10000"/>
                <a:gd name="connsiteY18" fmla="*/ 8590 h 10815"/>
                <a:gd name="connsiteX19" fmla="*/ 574 w 10000"/>
                <a:gd name="connsiteY19" fmla="*/ 7665 h 10815"/>
                <a:gd name="connsiteX20" fmla="*/ 7 w 10000"/>
                <a:gd name="connsiteY20" fmla="*/ 8091 h 10815"/>
                <a:gd name="connsiteX0" fmla="*/ 7 w 10000"/>
                <a:gd name="connsiteY0" fmla="*/ 8379 h 11103"/>
                <a:gd name="connsiteX1" fmla="*/ 663 w 10000"/>
                <a:gd name="connsiteY1" fmla="*/ 7418 h 11103"/>
                <a:gd name="connsiteX2" fmla="*/ 830 w 10000"/>
                <a:gd name="connsiteY2" fmla="*/ 7217 h 11103"/>
                <a:gd name="connsiteX3" fmla="*/ 323 w 10000"/>
                <a:gd name="connsiteY3" fmla="*/ 6287 h 11103"/>
                <a:gd name="connsiteX4" fmla="*/ 319 w 10000"/>
                <a:gd name="connsiteY4" fmla="*/ 5850 h 11103"/>
                <a:gd name="connsiteX5" fmla="*/ 1386 w 10000"/>
                <a:gd name="connsiteY5" fmla="*/ 1168 h 11103"/>
                <a:gd name="connsiteX6" fmla="*/ 2296 w 10000"/>
                <a:gd name="connsiteY6" fmla="*/ 291 h 11103"/>
                <a:gd name="connsiteX7" fmla="*/ 4561 w 10000"/>
                <a:gd name="connsiteY7" fmla="*/ 2217 h 11103"/>
                <a:gd name="connsiteX8" fmla="*/ 6795 w 10000"/>
                <a:gd name="connsiteY8" fmla="*/ 1886 h 11103"/>
                <a:gd name="connsiteX9" fmla="*/ 7645 w 10000"/>
                <a:gd name="connsiteY9" fmla="*/ 2137 h 11103"/>
                <a:gd name="connsiteX10" fmla="*/ 9530 w 10000"/>
                <a:gd name="connsiteY10" fmla="*/ 3884 h 11103"/>
                <a:gd name="connsiteX11" fmla="*/ 9614 w 10000"/>
                <a:gd name="connsiteY11" fmla="*/ 6136 h 11103"/>
                <a:gd name="connsiteX12" fmla="*/ 9718 w 10000"/>
                <a:gd name="connsiteY12" fmla="*/ 7380 h 11103"/>
                <a:gd name="connsiteX13" fmla="*/ 8776 w 10000"/>
                <a:gd name="connsiteY13" fmla="*/ 8379 h 11103"/>
                <a:gd name="connsiteX14" fmla="*/ 5977 w 10000"/>
                <a:gd name="connsiteY14" fmla="*/ 10898 h 11103"/>
                <a:gd name="connsiteX15" fmla="*/ 3685 w 10000"/>
                <a:gd name="connsiteY15" fmla="*/ 10875 h 11103"/>
                <a:gd name="connsiteX16" fmla="*/ 2177 w 10000"/>
                <a:gd name="connsiteY16" fmla="*/ 9877 h 11103"/>
                <a:gd name="connsiteX17" fmla="*/ 1234 w 10000"/>
                <a:gd name="connsiteY17" fmla="*/ 8878 h 11103"/>
                <a:gd name="connsiteX18" fmla="*/ 575 w 10000"/>
                <a:gd name="connsiteY18" fmla="*/ 8878 h 11103"/>
                <a:gd name="connsiteX19" fmla="*/ 574 w 10000"/>
                <a:gd name="connsiteY19" fmla="*/ 7953 h 11103"/>
                <a:gd name="connsiteX20" fmla="*/ 7 w 10000"/>
                <a:gd name="connsiteY20" fmla="*/ 8379 h 11103"/>
                <a:gd name="connsiteX0" fmla="*/ 7 w 10000"/>
                <a:gd name="connsiteY0" fmla="*/ 8484 h 11208"/>
                <a:gd name="connsiteX1" fmla="*/ 663 w 10000"/>
                <a:gd name="connsiteY1" fmla="*/ 7523 h 11208"/>
                <a:gd name="connsiteX2" fmla="*/ 830 w 10000"/>
                <a:gd name="connsiteY2" fmla="*/ 7322 h 11208"/>
                <a:gd name="connsiteX3" fmla="*/ 323 w 10000"/>
                <a:gd name="connsiteY3" fmla="*/ 6392 h 11208"/>
                <a:gd name="connsiteX4" fmla="*/ 319 w 10000"/>
                <a:gd name="connsiteY4" fmla="*/ 5955 h 11208"/>
                <a:gd name="connsiteX5" fmla="*/ 1386 w 10000"/>
                <a:gd name="connsiteY5" fmla="*/ 1273 h 11208"/>
                <a:gd name="connsiteX6" fmla="*/ 2296 w 10000"/>
                <a:gd name="connsiteY6" fmla="*/ 396 h 11208"/>
                <a:gd name="connsiteX7" fmla="*/ 4731 w 10000"/>
                <a:gd name="connsiteY7" fmla="*/ 1375 h 11208"/>
                <a:gd name="connsiteX8" fmla="*/ 6795 w 10000"/>
                <a:gd name="connsiteY8" fmla="*/ 1991 h 11208"/>
                <a:gd name="connsiteX9" fmla="*/ 7645 w 10000"/>
                <a:gd name="connsiteY9" fmla="*/ 2242 h 11208"/>
                <a:gd name="connsiteX10" fmla="*/ 9530 w 10000"/>
                <a:gd name="connsiteY10" fmla="*/ 3989 h 11208"/>
                <a:gd name="connsiteX11" fmla="*/ 9614 w 10000"/>
                <a:gd name="connsiteY11" fmla="*/ 6241 h 11208"/>
                <a:gd name="connsiteX12" fmla="*/ 9718 w 10000"/>
                <a:gd name="connsiteY12" fmla="*/ 7485 h 11208"/>
                <a:gd name="connsiteX13" fmla="*/ 8776 w 10000"/>
                <a:gd name="connsiteY13" fmla="*/ 8484 h 11208"/>
                <a:gd name="connsiteX14" fmla="*/ 5977 w 10000"/>
                <a:gd name="connsiteY14" fmla="*/ 11003 h 11208"/>
                <a:gd name="connsiteX15" fmla="*/ 3685 w 10000"/>
                <a:gd name="connsiteY15" fmla="*/ 10980 h 11208"/>
                <a:gd name="connsiteX16" fmla="*/ 2177 w 10000"/>
                <a:gd name="connsiteY16" fmla="*/ 9982 h 11208"/>
                <a:gd name="connsiteX17" fmla="*/ 1234 w 10000"/>
                <a:gd name="connsiteY17" fmla="*/ 8983 h 11208"/>
                <a:gd name="connsiteX18" fmla="*/ 575 w 10000"/>
                <a:gd name="connsiteY18" fmla="*/ 8983 h 11208"/>
                <a:gd name="connsiteX19" fmla="*/ 574 w 10000"/>
                <a:gd name="connsiteY19" fmla="*/ 8058 h 11208"/>
                <a:gd name="connsiteX20" fmla="*/ 7 w 10000"/>
                <a:gd name="connsiteY20" fmla="*/ 8484 h 11208"/>
                <a:gd name="connsiteX0" fmla="*/ 7 w 10000"/>
                <a:gd name="connsiteY0" fmla="*/ 8484 h 11208"/>
                <a:gd name="connsiteX1" fmla="*/ 663 w 10000"/>
                <a:gd name="connsiteY1" fmla="*/ 7523 h 11208"/>
                <a:gd name="connsiteX2" fmla="*/ 830 w 10000"/>
                <a:gd name="connsiteY2" fmla="*/ 7322 h 11208"/>
                <a:gd name="connsiteX3" fmla="*/ 323 w 10000"/>
                <a:gd name="connsiteY3" fmla="*/ 6392 h 11208"/>
                <a:gd name="connsiteX4" fmla="*/ 319 w 10000"/>
                <a:gd name="connsiteY4" fmla="*/ 5955 h 11208"/>
                <a:gd name="connsiteX5" fmla="*/ 1386 w 10000"/>
                <a:gd name="connsiteY5" fmla="*/ 1273 h 11208"/>
                <a:gd name="connsiteX6" fmla="*/ 2296 w 10000"/>
                <a:gd name="connsiteY6" fmla="*/ 396 h 11208"/>
                <a:gd name="connsiteX7" fmla="*/ 4731 w 10000"/>
                <a:gd name="connsiteY7" fmla="*/ 1375 h 11208"/>
                <a:gd name="connsiteX8" fmla="*/ 6795 w 10000"/>
                <a:gd name="connsiteY8" fmla="*/ 1991 h 11208"/>
                <a:gd name="connsiteX9" fmla="*/ 7473 w 10000"/>
                <a:gd name="connsiteY9" fmla="*/ 1221 h 11208"/>
                <a:gd name="connsiteX10" fmla="*/ 7645 w 10000"/>
                <a:gd name="connsiteY10" fmla="*/ 2242 h 11208"/>
                <a:gd name="connsiteX11" fmla="*/ 9530 w 10000"/>
                <a:gd name="connsiteY11" fmla="*/ 3989 h 11208"/>
                <a:gd name="connsiteX12" fmla="*/ 9614 w 10000"/>
                <a:gd name="connsiteY12" fmla="*/ 6241 h 11208"/>
                <a:gd name="connsiteX13" fmla="*/ 9718 w 10000"/>
                <a:gd name="connsiteY13" fmla="*/ 7485 h 11208"/>
                <a:gd name="connsiteX14" fmla="*/ 8776 w 10000"/>
                <a:gd name="connsiteY14" fmla="*/ 8484 h 11208"/>
                <a:gd name="connsiteX15" fmla="*/ 5977 w 10000"/>
                <a:gd name="connsiteY15" fmla="*/ 11003 h 11208"/>
                <a:gd name="connsiteX16" fmla="*/ 3685 w 10000"/>
                <a:gd name="connsiteY16" fmla="*/ 10980 h 11208"/>
                <a:gd name="connsiteX17" fmla="*/ 2177 w 10000"/>
                <a:gd name="connsiteY17" fmla="*/ 9982 h 11208"/>
                <a:gd name="connsiteX18" fmla="*/ 1234 w 10000"/>
                <a:gd name="connsiteY18" fmla="*/ 8983 h 11208"/>
                <a:gd name="connsiteX19" fmla="*/ 575 w 10000"/>
                <a:gd name="connsiteY19" fmla="*/ 8983 h 11208"/>
                <a:gd name="connsiteX20" fmla="*/ 574 w 10000"/>
                <a:gd name="connsiteY20" fmla="*/ 8058 h 11208"/>
                <a:gd name="connsiteX21" fmla="*/ 7 w 10000"/>
                <a:gd name="connsiteY21" fmla="*/ 8484 h 11208"/>
                <a:gd name="connsiteX0" fmla="*/ 7 w 10000"/>
                <a:gd name="connsiteY0" fmla="*/ 8484 h 11208"/>
                <a:gd name="connsiteX1" fmla="*/ 663 w 10000"/>
                <a:gd name="connsiteY1" fmla="*/ 7523 h 11208"/>
                <a:gd name="connsiteX2" fmla="*/ 830 w 10000"/>
                <a:gd name="connsiteY2" fmla="*/ 7322 h 11208"/>
                <a:gd name="connsiteX3" fmla="*/ 323 w 10000"/>
                <a:gd name="connsiteY3" fmla="*/ 6392 h 11208"/>
                <a:gd name="connsiteX4" fmla="*/ 319 w 10000"/>
                <a:gd name="connsiteY4" fmla="*/ 5955 h 11208"/>
                <a:gd name="connsiteX5" fmla="*/ 1386 w 10000"/>
                <a:gd name="connsiteY5" fmla="*/ 1273 h 11208"/>
                <a:gd name="connsiteX6" fmla="*/ 2296 w 10000"/>
                <a:gd name="connsiteY6" fmla="*/ 396 h 11208"/>
                <a:gd name="connsiteX7" fmla="*/ 4731 w 10000"/>
                <a:gd name="connsiteY7" fmla="*/ 1375 h 11208"/>
                <a:gd name="connsiteX8" fmla="*/ 6795 w 10000"/>
                <a:gd name="connsiteY8" fmla="*/ 1991 h 11208"/>
                <a:gd name="connsiteX9" fmla="*/ 7473 w 10000"/>
                <a:gd name="connsiteY9" fmla="*/ 1221 h 11208"/>
                <a:gd name="connsiteX10" fmla="*/ 7645 w 10000"/>
                <a:gd name="connsiteY10" fmla="*/ 2242 h 11208"/>
                <a:gd name="connsiteX11" fmla="*/ 9019 w 10000"/>
                <a:gd name="connsiteY11" fmla="*/ 5567 h 11208"/>
                <a:gd name="connsiteX12" fmla="*/ 9614 w 10000"/>
                <a:gd name="connsiteY12" fmla="*/ 6241 h 11208"/>
                <a:gd name="connsiteX13" fmla="*/ 9718 w 10000"/>
                <a:gd name="connsiteY13" fmla="*/ 7485 h 11208"/>
                <a:gd name="connsiteX14" fmla="*/ 8776 w 10000"/>
                <a:gd name="connsiteY14" fmla="*/ 8484 h 11208"/>
                <a:gd name="connsiteX15" fmla="*/ 5977 w 10000"/>
                <a:gd name="connsiteY15" fmla="*/ 11003 h 11208"/>
                <a:gd name="connsiteX16" fmla="*/ 3685 w 10000"/>
                <a:gd name="connsiteY16" fmla="*/ 10980 h 11208"/>
                <a:gd name="connsiteX17" fmla="*/ 2177 w 10000"/>
                <a:gd name="connsiteY17" fmla="*/ 9982 h 11208"/>
                <a:gd name="connsiteX18" fmla="*/ 1234 w 10000"/>
                <a:gd name="connsiteY18" fmla="*/ 8983 h 11208"/>
                <a:gd name="connsiteX19" fmla="*/ 575 w 10000"/>
                <a:gd name="connsiteY19" fmla="*/ 8983 h 11208"/>
                <a:gd name="connsiteX20" fmla="*/ 574 w 10000"/>
                <a:gd name="connsiteY20" fmla="*/ 8058 h 11208"/>
                <a:gd name="connsiteX21" fmla="*/ 7 w 10000"/>
                <a:gd name="connsiteY21" fmla="*/ 8484 h 11208"/>
                <a:gd name="connsiteX0" fmla="*/ 7 w 10000"/>
                <a:gd name="connsiteY0" fmla="*/ 8484 h 11208"/>
                <a:gd name="connsiteX1" fmla="*/ 663 w 10000"/>
                <a:gd name="connsiteY1" fmla="*/ 7523 h 11208"/>
                <a:gd name="connsiteX2" fmla="*/ 830 w 10000"/>
                <a:gd name="connsiteY2" fmla="*/ 7322 h 11208"/>
                <a:gd name="connsiteX3" fmla="*/ 323 w 10000"/>
                <a:gd name="connsiteY3" fmla="*/ 6392 h 11208"/>
                <a:gd name="connsiteX4" fmla="*/ 319 w 10000"/>
                <a:gd name="connsiteY4" fmla="*/ 5955 h 11208"/>
                <a:gd name="connsiteX5" fmla="*/ 1386 w 10000"/>
                <a:gd name="connsiteY5" fmla="*/ 1273 h 11208"/>
                <a:gd name="connsiteX6" fmla="*/ 2296 w 10000"/>
                <a:gd name="connsiteY6" fmla="*/ 396 h 11208"/>
                <a:gd name="connsiteX7" fmla="*/ 4731 w 10000"/>
                <a:gd name="connsiteY7" fmla="*/ 1375 h 11208"/>
                <a:gd name="connsiteX8" fmla="*/ 6795 w 10000"/>
                <a:gd name="connsiteY8" fmla="*/ 1991 h 11208"/>
                <a:gd name="connsiteX9" fmla="*/ 7473 w 10000"/>
                <a:gd name="connsiteY9" fmla="*/ 1221 h 11208"/>
                <a:gd name="connsiteX10" fmla="*/ 7645 w 10000"/>
                <a:gd name="connsiteY10" fmla="*/ 2242 h 11208"/>
                <a:gd name="connsiteX11" fmla="*/ 9019 w 10000"/>
                <a:gd name="connsiteY11" fmla="*/ 5567 h 11208"/>
                <a:gd name="connsiteX12" fmla="*/ 7485 w 10000"/>
                <a:gd name="connsiteY12" fmla="*/ 6767 h 11208"/>
                <a:gd name="connsiteX13" fmla="*/ 9718 w 10000"/>
                <a:gd name="connsiteY13" fmla="*/ 7485 h 11208"/>
                <a:gd name="connsiteX14" fmla="*/ 8776 w 10000"/>
                <a:gd name="connsiteY14" fmla="*/ 8484 h 11208"/>
                <a:gd name="connsiteX15" fmla="*/ 5977 w 10000"/>
                <a:gd name="connsiteY15" fmla="*/ 11003 h 11208"/>
                <a:gd name="connsiteX16" fmla="*/ 3685 w 10000"/>
                <a:gd name="connsiteY16" fmla="*/ 10980 h 11208"/>
                <a:gd name="connsiteX17" fmla="*/ 2177 w 10000"/>
                <a:gd name="connsiteY17" fmla="*/ 9982 h 11208"/>
                <a:gd name="connsiteX18" fmla="*/ 1234 w 10000"/>
                <a:gd name="connsiteY18" fmla="*/ 8983 h 11208"/>
                <a:gd name="connsiteX19" fmla="*/ 575 w 10000"/>
                <a:gd name="connsiteY19" fmla="*/ 8983 h 11208"/>
                <a:gd name="connsiteX20" fmla="*/ 574 w 10000"/>
                <a:gd name="connsiteY20" fmla="*/ 8058 h 11208"/>
                <a:gd name="connsiteX21" fmla="*/ 7 w 10000"/>
                <a:gd name="connsiteY21" fmla="*/ 8484 h 11208"/>
                <a:gd name="connsiteX0" fmla="*/ 7 w 10000"/>
                <a:gd name="connsiteY0" fmla="*/ 8484 h 11208"/>
                <a:gd name="connsiteX1" fmla="*/ 663 w 10000"/>
                <a:gd name="connsiteY1" fmla="*/ 7523 h 11208"/>
                <a:gd name="connsiteX2" fmla="*/ 830 w 10000"/>
                <a:gd name="connsiteY2" fmla="*/ 7322 h 11208"/>
                <a:gd name="connsiteX3" fmla="*/ 323 w 10000"/>
                <a:gd name="connsiteY3" fmla="*/ 6392 h 11208"/>
                <a:gd name="connsiteX4" fmla="*/ 319 w 10000"/>
                <a:gd name="connsiteY4" fmla="*/ 5955 h 11208"/>
                <a:gd name="connsiteX5" fmla="*/ 1386 w 10000"/>
                <a:gd name="connsiteY5" fmla="*/ 1273 h 11208"/>
                <a:gd name="connsiteX6" fmla="*/ 2296 w 10000"/>
                <a:gd name="connsiteY6" fmla="*/ 396 h 11208"/>
                <a:gd name="connsiteX7" fmla="*/ 4731 w 10000"/>
                <a:gd name="connsiteY7" fmla="*/ 1375 h 11208"/>
                <a:gd name="connsiteX8" fmla="*/ 6795 w 10000"/>
                <a:gd name="connsiteY8" fmla="*/ 1991 h 11208"/>
                <a:gd name="connsiteX9" fmla="*/ 7473 w 10000"/>
                <a:gd name="connsiteY9" fmla="*/ 1221 h 11208"/>
                <a:gd name="connsiteX10" fmla="*/ 7645 w 10000"/>
                <a:gd name="connsiteY10" fmla="*/ 2242 h 11208"/>
                <a:gd name="connsiteX11" fmla="*/ 9019 w 10000"/>
                <a:gd name="connsiteY11" fmla="*/ 5567 h 11208"/>
                <a:gd name="connsiteX12" fmla="*/ 7485 w 10000"/>
                <a:gd name="connsiteY12" fmla="*/ 6767 h 11208"/>
                <a:gd name="connsiteX13" fmla="*/ 7303 w 10000"/>
                <a:gd name="connsiteY13" fmla="*/ 7322 h 11208"/>
                <a:gd name="connsiteX14" fmla="*/ 9718 w 10000"/>
                <a:gd name="connsiteY14" fmla="*/ 7485 h 11208"/>
                <a:gd name="connsiteX15" fmla="*/ 8776 w 10000"/>
                <a:gd name="connsiteY15" fmla="*/ 8484 h 11208"/>
                <a:gd name="connsiteX16" fmla="*/ 5977 w 10000"/>
                <a:gd name="connsiteY16" fmla="*/ 11003 h 11208"/>
                <a:gd name="connsiteX17" fmla="*/ 3685 w 10000"/>
                <a:gd name="connsiteY17" fmla="*/ 10980 h 11208"/>
                <a:gd name="connsiteX18" fmla="*/ 2177 w 10000"/>
                <a:gd name="connsiteY18" fmla="*/ 9982 h 11208"/>
                <a:gd name="connsiteX19" fmla="*/ 1234 w 10000"/>
                <a:gd name="connsiteY19" fmla="*/ 8983 h 11208"/>
                <a:gd name="connsiteX20" fmla="*/ 575 w 10000"/>
                <a:gd name="connsiteY20" fmla="*/ 8983 h 11208"/>
                <a:gd name="connsiteX21" fmla="*/ 574 w 10000"/>
                <a:gd name="connsiteY21" fmla="*/ 8058 h 11208"/>
                <a:gd name="connsiteX22" fmla="*/ 7 w 10000"/>
                <a:gd name="connsiteY22" fmla="*/ 8484 h 11208"/>
                <a:gd name="connsiteX0" fmla="*/ 7 w 9322"/>
                <a:gd name="connsiteY0" fmla="*/ 8484 h 11208"/>
                <a:gd name="connsiteX1" fmla="*/ 663 w 9322"/>
                <a:gd name="connsiteY1" fmla="*/ 7523 h 11208"/>
                <a:gd name="connsiteX2" fmla="*/ 830 w 9322"/>
                <a:gd name="connsiteY2" fmla="*/ 7322 h 11208"/>
                <a:gd name="connsiteX3" fmla="*/ 323 w 9322"/>
                <a:gd name="connsiteY3" fmla="*/ 6392 h 11208"/>
                <a:gd name="connsiteX4" fmla="*/ 319 w 9322"/>
                <a:gd name="connsiteY4" fmla="*/ 5955 h 11208"/>
                <a:gd name="connsiteX5" fmla="*/ 1386 w 9322"/>
                <a:gd name="connsiteY5" fmla="*/ 1273 h 11208"/>
                <a:gd name="connsiteX6" fmla="*/ 2296 w 9322"/>
                <a:gd name="connsiteY6" fmla="*/ 396 h 11208"/>
                <a:gd name="connsiteX7" fmla="*/ 4731 w 9322"/>
                <a:gd name="connsiteY7" fmla="*/ 1375 h 11208"/>
                <a:gd name="connsiteX8" fmla="*/ 6795 w 9322"/>
                <a:gd name="connsiteY8" fmla="*/ 1991 h 11208"/>
                <a:gd name="connsiteX9" fmla="*/ 7473 w 9322"/>
                <a:gd name="connsiteY9" fmla="*/ 1221 h 11208"/>
                <a:gd name="connsiteX10" fmla="*/ 7645 w 9322"/>
                <a:gd name="connsiteY10" fmla="*/ 2242 h 11208"/>
                <a:gd name="connsiteX11" fmla="*/ 9019 w 9322"/>
                <a:gd name="connsiteY11" fmla="*/ 5567 h 11208"/>
                <a:gd name="connsiteX12" fmla="*/ 7485 w 9322"/>
                <a:gd name="connsiteY12" fmla="*/ 6767 h 11208"/>
                <a:gd name="connsiteX13" fmla="*/ 7303 w 9322"/>
                <a:gd name="connsiteY13" fmla="*/ 7322 h 11208"/>
                <a:gd name="connsiteX14" fmla="*/ 7418 w 9322"/>
                <a:gd name="connsiteY14" fmla="*/ 7590 h 11208"/>
                <a:gd name="connsiteX15" fmla="*/ 8776 w 9322"/>
                <a:gd name="connsiteY15" fmla="*/ 8484 h 11208"/>
                <a:gd name="connsiteX16" fmla="*/ 5977 w 9322"/>
                <a:gd name="connsiteY16" fmla="*/ 11003 h 11208"/>
                <a:gd name="connsiteX17" fmla="*/ 3685 w 9322"/>
                <a:gd name="connsiteY17" fmla="*/ 10980 h 11208"/>
                <a:gd name="connsiteX18" fmla="*/ 2177 w 9322"/>
                <a:gd name="connsiteY18" fmla="*/ 9982 h 11208"/>
                <a:gd name="connsiteX19" fmla="*/ 1234 w 9322"/>
                <a:gd name="connsiteY19" fmla="*/ 8983 h 11208"/>
                <a:gd name="connsiteX20" fmla="*/ 575 w 9322"/>
                <a:gd name="connsiteY20" fmla="*/ 8983 h 11208"/>
                <a:gd name="connsiteX21" fmla="*/ 574 w 9322"/>
                <a:gd name="connsiteY21" fmla="*/ 8058 h 11208"/>
                <a:gd name="connsiteX22" fmla="*/ 7 w 9322"/>
                <a:gd name="connsiteY22" fmla="*/ 8484 h 11208"/>
                <a:gd name="connsiteX0" fmla="*/ 8 w 9675"/>
                <a:gd name="connsiteY0" fmla="*/ 7570 h 10000"/>
                <a:gd name="connsiteX1" fmla="*/ 711 w 9675"/>
                <a:gd name="connsiteY1" fmla="*/ 6712 h 10000"/>
                <a:gd name="connsiteX2" fmla="*/ 890 w 9675"/>
                <a:gd name="connsiteY2" fmla="*/ 6533 h 10000"/>
                <a:gd name="connsiteX3" fmla="*/ 346 w 9675"/>
                <a:gd name="connsiteY3" fmla="*/ 5703 h 10000"/>
                <a:gd name="connsiteX4" fmla="*/ 342 w 9675"/>
                <a:gd name="connsiteY4" fmla="*/ 5313 h 10000"/>
                <a:gd name="connsiteX5" fmla="*/ 1487 w 9675"/>
                <a:gd name="connsiteY5" fmla="*/ 1136 h 10000"/>
                <a:gd name="connsiteX6" fmla="*/ 2463 w 9675"/>
                <a:gd name="connsiteY6" fmla="*/ 353 h 10000"/>
                <a:gd name="connsiteX7" fmla="*/ 5075 w 9675"/>
                <a:gd name="connsiteY7" fmla="*/ 1227 h 10000"/>
                <a:gd name="connsiteX8" fmla="*/ 7289 w 9675"/>
                <a:gd name="connsiteY8" fmla="*/ 1776 h 10000"/>
                <a:gd name="connsiteX9" fmla="*/ 8017 w 9675"/>
                <a:gd name="connsiteY9" fmla="*/ 1089 h 10000"/>
                <a:gd name="connsiteX10" fmla="*/ 8201 w 9675"/>
                <a:gd name="connsiteY10" fmla="*/ 2000 h 10000"/>
                <a:gd name="connsiteX11" fmla="*/ 9675 w 9675"/>
                <a:gd name="connsiteY11" fmla="*/ 4967 h 10000"/>
                <a:gd name="connsiteX12" fmla="*/ 8029 w 9675"/>
                <a:gd name="connsiteY12" fmla="*/ 6038 h 10000"/>
                <a:gd name="connsiteX13" fmla="*/ 7834 w 9675"/>
                <a:gd name="connsiteY13" fmla="*/ 6533 h 10000"/>
                <a:gd name="connsiteX14" fmla="*/ 7958 w 9675"/>
                <a:gd name="connsiteY14" fmla="*/ 6772 h 10000"/>
                <a:gd name="connsiteX15" fmla="*/ 7861 w 9675"/>
                <a:gd name="connsiteY15" fmla="*/ 7664 h 10000"/>
                <a:gd name="connsiteX16" fmla="*/ 6412 w 9675"/>
                <a:gd name="connsiteY16" fmla="*/ 9817 h 10000"/>
                <a:gd name="connsiteX17" fmla="*/ 3953 w 9675"/>
                <a:gd name="connsiteY17" fmla="*/ 9797 h 10000"/>
                <a:gd name="connsiteX18" fmla="*/ 2335 w 9675"/>
                <a:gd name="connsiteY18" fmla="*/ 8906 h 10000"/>
                <a:gd name="connsiteX19" fmla="*/ 1324 w 9675"/>
                <a:gd name="connsiteY19" fmla="*/ 8015 h 10000"/>
                <a:gd name="connsiteX20" fmla="*/ 617 w 9675"/>
                <a:gd name="connsiteY20" fmla="*/ 8015 h 10000"/>
                <a:gd name="connsiteX21" fmla="*/ 616 w 9675"/>
                <a:gd name="connsiteY21" fmla="*/ 7190 h 10000"/>
                <a:gd name="connsiteX22" fmla="*/ 8 w 9675"/>
                <a:gd name="connsiteY22" fmla="*/ 7570 h 10000"/>
                <a:gd name="connsiteX0" fmla="*/ 8 w 10000"/>
                <a:gd name="connsiteY0" fmla="*/ 7570 h 10000"/>
                <a:gd name="connsiteX1" fmla="*/ 735 w 10000"/>
                <a:gd name="connsiteY1" fmla="*/ 6712 h 10000"/>
                <a:gd name="connsiteX2" fmla="*/ 920 w 10000"/>
                <a:gd name="connsiteY2" fmla="*/ 6533 h 10000"/>
                <a:gd name="connsiteX3" fmla="*/ 358 w 10000"/>
                <a:gd name="connsiteY3" fmla="*/ 5703 h 10000"/>
                <a:gd name="connsiteX4" fmla="*/ 353 w 10000"/>
                <a:gd name="connsiteY4" fmla="*/ 5313 h 10000"/>
                <a:gd name="connsiteX5" fmla="*/ 1537 w 10000"/>
                <a:gd name="connsiteY5" fmla="*/ 1136 h 10000"/>
                <a:gd name="connsiteX6" fmla="*/ 2546 w 10000"/>
                <a:gd name="connsiteY6" fmla="*/ 353 h 10000"/>
                <a:gd name="connsiteX7" fmla="*/ 5245 w 10000"/>
                <a:gd name="connsiteY7" fmla="*/ 1227 h 10000"/>
                <a:gd name="connsiteX8" fmla="*/ 7534 w 10000"/>
                <a:gd name="connsiteY8" fmla="*/ 1776 h 10000"/>
                <a:gd name="connsiteX9" fmla="*/ 8286 w 10000"/>
                <a:gd name="connsiteY9" fmla="*/ 1089 h 10000"/>
                <a:gd name="connsiteX10" fmla="*/ 8476 w 10000"/>
                <a:gd name="connsiteY10" fmla="*/ 2000 h 10000"/>
                <a:gd name="connsiteX11" fmla="*/ 10000 w 10000"/>
                <a:gd name="connsiteY11" fmla="*/ 4967 h 10000"/>
                <a:gd name="connsiteX12" fmla="*/ 8299 w 10000"/>
                <a:gd name="connsiteY12" fmla="*/ 6038 h 10000"/>
                <a:gd name="connsiteX13" fmla="*/ 8097 w 10000"/>
                <a:gd name="connsiteY13" fmla="*/ 6533 h 10000"/>
                <a:gd name="connsiteX14" fmla="*/ 8225 w 10000"/>
                <a:gd name="connsiteY14" fmla="*/ 6772 h 10000"/>
                <a:gd name="connsiteX15" fmla="*/ 8192 w 10000"/>
                <a:gd name="connsiteY15" fmla="*/ 6533 h 10000"/>
                <a:gd name="connsiteX16" fmla="*/ 8125 w 10000"/>
                <a:gd name="connsiteY16" fmla="*/ 7664 h 10000"/>
                <a:gd name="connsiteX17" fmla="*/ 6627 w 10000"/>
                <a:gd name="connsiteY17" fmla="*/ 9817 h 10000"/>
                <a:gd name="connsiteX18" fmla="*/ 4086 w 10000"/>
                <a:gd name="connsiteY18" fmla="*/ 9797 h 10000"/>
                <a:gd name="connsiteX19" fmla="*/ 2413 w 10000"/>
                <a:gd name="connsiteY19" fmla="*/ 8906 h 10000"/>
                <a:gd name="connsiteX20" fmla="*/ 1368 w 10000"/>
                <a:gd name="connsiteY20" fmla="*/ 8015 h 10000"/>
                <a:gd name="connsiteX21" fmla="*/ 638 w 10000"/>
                <a:gd name="connsiteY21" fmla="*/ 8015 h 10000"/>
                <a:gd name="connsiteX22" fmla="*/ 637 w 10000"/>
                <a:gd name="connsiteY22" fmla="*/ 7190 h 10000"/>
                <a:gd name="connsiteX23" fmla="*/ 8 w 10000"/>
                <a:gd name="connsiteY23" fmla="*/ 7570 h 10000"/>
                <a:gd name="connsiteX0" fmla="*/ 8 w 10000"/>
                <a:gd name="connsiteY0" fmla="*/ 7570 h 10000"/>
                <a:gd name="connsiteX1" fmla="*/ 735 w 10000"/>
                <a:gd name="connsiteY1" fmla="*/ 6712 h 10000"/>
                <a:gd name="connsiteX2" fmla="*/ 920 w 10000"/>
                <a:gd name="connsiteY2" fmla="*/ 6533 h 10000"/>
                <a:gd name="connsiteX3" fmla="*/ 358 w 10000"/>
                <a:gd name="connsiteY3" fmla="*/ 5703 h 10000"/>
                <a:gd name="connsiteX4" fmla="*/ 353 w 10000"/>
                <a:gd name="connsiteY4" fmla="*/ 5313 h 10000"/>
                <a:gd name="connsiteX5" fmla="*/ 1537 w 10000"/>
                <a:gd name="connsiteY5" fmla="*/ 1136 h 10000"/>
                <a:gd name="connsiteX6" fmla="*/ 2546 w 10000"/>
                <a:gd name="connsiteY6" fmla="*/ 353 h 10000"/>
                <a:gd name="connsiteX7" fmla="*/ 5245 w 10000"/>
                <a:gd name="connsiteY7" fmla="*/ 1227 h 10000"/>
                <a:gd name="connsiteX8" fmla="*/ 7534 w 10000"/>
                <a:gd name="connsiteY8" fmla="*/ 1776 h 10000"/>
                <a:gd name="connsiteX9" fmla="*/ 7153 w 10000"/>
                <a:gd name="connsiteY9" fmla="*/ 1934 h 10000"/>
                <a:gd name="connsiteX10" fmla="*/ 8476 w 10000"/>
                <a:gd name="connsiteY10" fmla="*/ 2000 h 10000"/>
                <a:gd name="connsiteX11" fmla="*/ 10000 w 10000"/>
                <a:gd name="connsiteY11" fmla="*/ 4967 h 10000"/>
                <a:gd name="connsiteX12" fmla="*/ 8299 w 10000"/>
                <a:gd name="connsiteY12" fmla="*/ 6038 h 10000"/>
                <a:gd name="connsiteX13" fmla="*/ 8097 w 10000"/>
                <a:gd name="connsiteY13" fmla="*/ 6533 h 10000"/>
                <a:gd name="connsiteX14" fmla="*/ 8225 w 10000"/>
                <a:gd name="connsiteY14" fmla="*/ 6772 h 10000"/>
                <a:gd name="connsiteX15" fmla="*/ 8192 w 10000"/>
                <a:gd name="connsiteY15" fmla="*/ 6533 h 10000"/>
                <a:gd name="connsiteX16" fmla="*/ 8125 w 10000"/>
                <a:gd name="connsiteY16" fmla="*/ 7664 h 10000"/>
                <a:gd name="connsiteX17" fmla="*/ 6627 w 10000"/>
                <a:gd name="connsiteY17" fmla="*/ 9817 h 10000"/>
                <a:gd name="connsiteX18" fmla="*/ 4086 w 10000"/>
                <a:gd name="connsiteY18" fmla="*/ 9797 h 10000"/>
                <a:gd name="connsiteX19" fmla="*/ 2413 w 10000"/>
                <a:gd name="connsiteY19" fmla="*/ 8906 h 10000"/>
                <a:gd name="connsiteX20" fmla="*/ 1368 w 10000"/>
                <a:gd name="connsiteY20" fmla="*/ 8015 h 10000"/>
                <a:gd name="connsiteX21" fmla="*/ 638 w 10000"/>
                <a:gd name="connsiteY21" fmla="*/ 8015 h 10000"/>
                <a:gd name="connsiteX22" fmla="*/ 637 w 10000"/>
                <a:gd name="connsiteY22" fmla="*/ 7190 h 10000"/>
                <a:gd name="connsiteX23" fmla="*/ 8 w 10000"/>
                <a:gd name="connsiteY23" fmla="*/ 7570 h 10000"/>
                <a:gd name="connsiteX0" fmla="*/ 8 w 10000"/>
                <a:gd name="connsiteY0" fmla="*/ 7570 h 10000"/>
                <a:gd name="connsiteX1" fmla="*/ 735 w 10000"/>
                <a:gd name="connsiteY1" fmla="*/ 6712 h 10000"/>
                <a:gd name="connsiteX2" fmla="*/ 920 w 10000"/>
                <a:gd name="connsiteY2" fmla="*/ 6533 h 10000"/>
                <a:gd name="connsiteX3" fmla="*/ 358 w 10000"/>
                <a:gd name="connsiteY3" fmla="*/ 5703 h 10000"/>
                <a:gd name="connsiteX4" fmla="*/ 353 w 10000"/>
                <a:gd name="connsiteY4" fmla="*/ 5313 h 10000"/>
                <a:gd name="connsiteX5" fmla="*/ 1537 w 10000"/>
                <a:gd name="connsiteY5" fmla="*/ 1136 h 10000"/>
                <a:gd name="connsiteX6" fmla="*/ 2546 w 10000"/>
                <a:gd name="connsiteY6" fmla="*/ 353 h 10000"/>
                <a:gd name="connsiteX7" fmla="*/ 5245 w 10000"/>
                <a:gd name="connsiteY7" fmla="*/ 1227 h 10000"/>
                <a:gd name="connsiteX8" fmla="*/ 6964 w 10000"/>
                <a:gd name="connsiteY8" fmla="*/ 995 h 10000"/>
                <a:gd name="connsiteX9" fmla="*/ 7534 w 10000"/>
                <a:gd name="connsiteY9" fmla="*/ 1776 h 10000"/>
                <a:gd name="connsiteX10" fmla="*/ 7153 w 10000"/>
                <a:gd name="connsiteY10" fmla="*/ 1934 h 10000"/>
                <a:gd name="connsiteX11" fmla="*/ 8476 w 10000"/>
                <a:gd name="connsiteY11" fmla="*/ 2000 h 10000"/>
                <a:gd name="connsiteX12" fmla="*/ 10000 w 10000"/>
                <a:gd name="connsiteY12" fmla="*/ 4967 h 10000"/>
                <a:gd name="connsiteX13" fmla="*/ 8299 w 10000"/>
                <a:gd name="connsiteY13" fmla="*/ 6038 h 10000"/>
                <a:gd name="connsiteX14" fmla="*/ 8097 w 10000"/>
                <a:gd name="connsiteY14" fmla="*/ 6533 h 10000"/>
                <a:gd name="connsiteX15" fmla="*/ 8225 w 10000"/>
                <a:gd name="connsiteY15" fmla="*/ 6772 h 10000"/>
                <a:gd name="connsiteX16" fmla="*/ 8192 w 10000"/>
                <a:gd name="connsiteY16" fmla="*/ 6533 h 10000"/>
                <a:gd name="connsiteX17" fmla="*/ 8125 w 10000"/>
                <a:gd name="connsiteY17" fmla="*/ 7664 h 10000"/>
                <a:gd name="connsiteX18" fmla="*/ 6627 w 10000"/>
                <a:gd name="connsiteY18" fmla="*/ 9817 h 10000"/>
                <a:gd name="connsiteX19" fmla="*/ 4086 w 10000"/>
                <a:gd name="connsiteY19" fmla="*/ 9797 h 10000"/>
                <a:gd name="connsiteX20" fmla="*/ 2413 w 10000"/>
                <a:gd name="connsiteY20" fmla="*/ 8906 h 10000"/>
                <a:gd name="connsiteX21" fmla="*/ 1368 w 10000"/>
                <a:gd name="connsiteY21" fmla="*/ 8015 h 10000"/>
                <a:gd name="connsiteX22" fmla="*/ 638 w 10000"/>
                <a:gd name="connsiteY22" fmla="*/ 8015 h 10000"/>
                <a:gd name="connsiteX23" fmla="*/ 637 w 10000"/>
                <a:gd name="connsiteY23" fmla="*/ 7190 h 10000"/>
                <a:gd name="connsiteX24" fmla="*/ 8 w 10000"/>
                <a:gd name="connsiteY24" fmla="*/ 7570 h 10000"/>
                <a:gd name="connsiteX0" fmla="*/ 8 w 10000"/>
                <a:gd name="connsiteY0" fmla="*/ 7570 h 10000"/>
                <a:gd name="connsiteX1" fmla="*/ 735 w 10000"/>
                <a:gd name="connsiteY1" fmla="*/ 6712 h 10000"/>
                <a:gd name="connsiteX2" fmla="*/ 920 w 10000"/>
                <a:gd name="connsiteY2" fmla="*/ 6533 h 10000"/>
                <a:gd name="connsiteX3" fmla="*/ 358 w 10000"/>
                <a:gd name="connsiteY3" fmla="*/ 5703 h 10000"/>
                <a:gd name="connsiteX4" fmla="*/ 353 w 10000"/>
                <a:gd name="connsiteY4" fmla="*/ 5313 h 10000"/>
                <a:gd name="connsiteX5" fmla="*/ 1537 w 10000"/>
                <a:gd name="connsiteY5" fmla="*/ 1136 h 10000"/>
                <a:gd name="connsiteX6" fmla="*/ 2546 w 10000"/>
                <a:gd name="connsiteY6" fmla="*/ 353 h 10000"/>
                <a:gd name="connsiteX7" fmla="*/ 5245 w 10000"/>
                <a:gd name="connsiteY7" fmla="*/ 1227 h 10000"/>
                <a:gd name="connsiteX8" fmla="*/ 6964 w 10000"/>
                <a:gd name="connsiteY8" fmla="*/ 995 h 10000"/>
                <a:gd name="connsiteX9" fmla="*/ 7534 w 10000"/>
                <a:gd name="connsiteY9" fmla="*/ 1776 h 10000"/>
                <a:gd name="connsiteX10" fmla="*/ 7153 w 10000"/>
                <a:gd name="connsiteY10" fmla="*/ 1934 h 10000"/>
                <a:gd name="connsiteX11" fmla="*/ 8193 w 10000"/>
                <a:gd name="connsiteY11" fmla="*/ 2000 h 10000"/>
                <a:gd name="connsiteX12" fmla="*/ 10000 w 10000"/>
                <a:gd name="connsiteY12" fmla="*/ 4967 h 10000"/>
                <a:gd name="connsiteX13" fmla="*/ 8299 w 10000"/>
                <a:gd name="connsiteY13" fmla="*/ 6038 h 10000"/>
                <a:gd name="connsiteX14" fmla="*/ 8097 w 10000"/>
                <a:gd name="connsiteY14" fmla="*/ 6533 h 10000"/>
                <a:gd name="connsiteX15" fmla="*/ 8225 w 10000"/>
                <a:gd name="connsiteY15" fmla="*/ 6772 h 10000"/>
                <a:gd name="connsiteX16" fmla="*/ 8192 w 10000"/>
                <a:gd name="connsiteY16" fmla="*/ 6533 h 10000"/>
                <a:gd name="connsiteX17" fmla="*/ 8125 w 10000"/>
                <a:gd name="connsiteY17" fmla="*/ 7664 h 10000"/>
                <a:gd name="connsiteX18" fmla="*/ 6627 w 10000"/>
                <a:gd name="connsiteY18" fmla="*/ 9817 h 10000"/>
                <a:gd name="connsiteX19" fmla="*/ 4086 w 10000"/>
                <a:gd name="connsiteY19" fmla="*/ 9797 h 10000"/>
                <a:gd name="connsiteX20" fmla="*/ 2413 w 10000"/>
                <a:gd name="connsiteY20" fmla="*/ 8906 h 10000"/>
                <a:gd name="connsiteX21" fmla="*/ 1368 w 10000"/>
                <a:gd name="connsiteY21" fmla="*/ 8015 h 10000"/>
                <a:gd name="connsiteX22" fmla="*/ 638 w 10000"/>
                <a:gd name="connsiteY22" fmla="*/ 8015 h 10000"/>
                <a:gd name="connsiteX23" fmla="*/ 637 w 10000"/>
                <a:gd name="connsiteY23" fmla="*/ 7190 h 10000"/>
                <a:gd name="connsiteX24" fmla="*/ 8 w 10000"/>
                <a:gd name="connsiteY24" fmla="*/ 7570 h 10000"/>
                <a:gd name="connsiteX0" fmla="*/ 8 w 8490"/>
                <a:gd name="connsiteY0" fmla="*/ 7570 h 10000"/>
                <a:gd name="connsiteX1" fmla="*/ 735 w 8490"/>
                <a:gd name="connsiteY1" fmla="*/ 6712 h 10000"/>
                <a:gd name="connsiteX2" fmla="*/ 920 w 8490"/>
                <a:gd name="connsiteY2" fmla="*/ 6533 h 10000"/>
                <a:gd name="connsiteX3" fmla="*/ 358 w 8490"/>
                <a:gd name="connsiteY3" fmla="*/ 5703 h 10000"/>
                <a:gd name="connsiteX4" fmla="*/ 353 w 8490"/>
                <a:gd name="connsiteY4" fmla="*/ 5313 h 10000"/>
                <a:gd name="connsiteX5" fmla="*/ 1537 w 8490"/>
                <a:gd name="connsiteY5" fmla="*/ 1136 h 10000"/>
                <a:gd name="connsiteX6" fmla="*/ 2546 w 8490"/>
                <a:gd name="connsiteY6" fmla="*/ 353 h 10000"/>
                <a:gd name="connsiteX7" fmla="*/ 5245 w 8490"/>
                <a:gd name="connsiteY7" fmla="*/ 1227 h 10000"/>
                <a:gd name="connsiteX8" fmla="*/ 6964 w 8490"/>
                <a:gd name="connsiteY8" fmla="*/ 995 h 10000"/>
                <a:gd name="connsiteX9" fmla="*/ 7534 w 8490"/>
                <a:gd name="connsiteY9" fmla="*/ 1776 h 10000"/>
                <a:gd name="connsiteX10" fmla="*/ 7153 w 8490"/>
                <a:gd name="connsiteY10" fmla="*/ 1934 h 10000"/>
                <a:gd name="connsiteX11" fmla="*/ 8193 w 8490"/>
                <a:gd name="connsiteY11" fmla="*/ 2000 h 10000"/>
                <a:gd name="connsiteX12" fmla="*/ 8489 w 8490"/>
                <a:gd name="connsiteY12" fmla="*/ 4216 h 10000"/>
                <a:gd name="connsiteX13" fmla="*/ 8299 w 8490"/>
                <a:gd name="connsiteY13" fmla="*/ 6038 h 10000"/>
                <a:gd name="connsiteX14" fmla="*/ 8097 w 8490"/>
                <a:gd name="connsiteY14" fmla="*/ 6533 h 10000"/>
                <a:gd name="connsiteX15" fmla="*/ 8225 w 8490"/>
                <a:gd name="connsiteY15" fmla="*/ 6772 h 10000"/>
                <a:gd name="connsiteX16" fmla="*/ 8192 w 8490"/>
                <a:gd name="connsiteY16" fmla="*/ 6533 h 10000"/>
                <a:gd name="connsiteX17" fmla="*/ 8125 w 8490"/>
                <a:gd name="connsiteY17" fmla="*/ 7664 h 10000"/>
                <a:gd name="connsiteX18" fmla="*/ 6627 w 8490"/>
                <a:gd name="connsiteY18" fmla="*/ 9817 h 10000"/>
                <a:gd name="connsiteX19" fmla="*/ 4086 w 8490"/>
                <a:gd name="connsiteY19" fmla="*/ 9797 h 10000"/>
                <a:gd name="connsiteX20" fmla="*/ 2413 w 8490"/>
                <a:gd name="connsiteY20" fmla="*/ 8906 h 10000"/>
                <a:gd name="connsiteX21" fmla="*/ 1368 w 8490"/>
                <a:gd name="connsiteY21" fmla="*/ 8015 h 10000"/>
                <a:gd name="connsiteX22" fmla="*/ 638 w 8490"/>
                <a:gd name="connsiteY22" fmla="*/ 8015 h 10000"/>
                <a:gd name="connsiteX23" fmla="*/ 637 w 8490"/>
                <a:gd name="connsiteY23" fmla="*/ 7190 h 10000"/>
                <a:gd name="connsiteX24" fmla="*/ 8 w 8490"/>
                <a:gd name="connsiteY24" fmla="*/ 7570 h 10000"/>
                <a:gd name="connsiteX0" fmla="*/ 9 w 10000"/>
                <a:gd name="connsiteY0" fmla="*/ 7570 h 10000"/>
                <a:gd name="connsiteX1" fmla="*/ 866 w 10000"/>
                <a:gd name="connsiteY1" fmla="*/ 6712 h 10000"/>
                <a:gd name="connsiteX2" fmla="*/ 1084 w 10000"/>
                <a:gd name="connsiteY2" fmla="*/ 6533 h 10000"/>
                <a:gd name="connsiteX3" fmla="*/ 422 w 10000"/>
                <a:gd name="connsiteY3" fmla="*/ 5703 h 10000"/>
                <a:gd name="connsiteX4" fmla="*/ 416 w 10000"/>
                <a:gd name="connsiteY4" fmla="*/ 5313 h 10000"/>
                <a:gd name="connsiteX5" fmla="*/ 1810 w 10000"/>
                <a:gd name="connsiteY5" fmla="*/ 1136 h 10000"/>
                <a:gd name="connsiteX6" fmla="*/ 2999 w 10000"/>
                <a:gd name="connsiteY6" fmla="*/ 353 h 10000"/>
                <a:gd name="connsiteX7" fmla="*/ 6178 w 10000"/>
                <a:gd name="connsiteY7" fmla="*/ 1227 h 10000"/>
                <a:gd name="connsiteX8" fmla="*/ 8203 w 10000"/>
                <a:gd name="connsiteY8" fmla="*/ 995 h 10000"/>
                <a:gd name="connsiteX9" fmla="*/ 8874 w 10000"/>
                <a:gd name="connsiteY9" fmla="*/ 1776 h 10000"/>
                <a:gd name="connsiteX10" fmla="*/ 8425 w 10000"/>
                <a:gd name="connsiteY10" fmla="*/ 1934 h 10000"/>
                <a:gd name="connsiteX11" fmla="*/ 9650 w 10000"/>
                <a:gd name="connsiteY11" fmla="*/ 2000 h 10000"/>
                <a:gd name="connsiteX12" fmla="*/ 9999 w 10000"/>
                <a:gd name="connsiteY12" fmla="*/ 4216 h 10000"/>
                <a:gd name="connsiteX13" fmla="*/ 9775 w 10000"/>
                <a:gd name="connsiteY13" fmla="*/ 6038 h 10000"/>
                <a:gd name="connsiteX14" fmla="*/ 9537 w 10000"/>
                <a:gd name="connsiteY14" fmla="*/ 6533 h 10000"/>
                <a:gd name="connsiteX15" fmla="*/ 9688 w 10000"/>
                <a:gd name="connsiteY15" fmla="*/ 6772 h 10000"/>
                <a:gd name="connsiteX16" fmla="*/ 9649 w 10000"/>
                <a:gd name="connsiteY16" fmla="*/ 6533 h 10000"/>
                <a:gd name="connsiteX17" fmla="*/ 9570 w 10000"/>
                <a:gd name="connsiteY17" fmla="*/ 7664 h 10000"/>
                <a:gd name="connsiteX18" fmla="*/ 6757 w 10000"/>
                <a:gd name="connsiteY18" fmla="*/ 6908 h 10000"/>
                <a:gd name="connsiteX19" fmla="*/ 7806 w 10000"/>
                <a:gd name="connsiteY19" fmla="*/ 9817 h 10000"/>
                <a:gd name="connsiteX20" fmla="*/ 4813 w 10000"/>
                <a:gd name="connsiteY20" fmla="*/ 9797 h 10000"/>
                <a:gd name="connsiteX21" fmla="*/ 2842 w 10000"/>
                <a:gd name="connsiteY21" fmla="*/ 8906 h 10000"/>
                <a:gd name="connsiteX22" fmla="*/ 1611 w 10000"/>
                <a:gd name="connsiteY22" fmla="*/ 8015 h 10000"/>
                <a:gd name="connsiteX23" fmla="*/ 751 w 10000"/>
                <a:gd name="connsiteY23" fmla="*/ 8015 h 10000"/>
                <a:gd name="connsiteX24" fmla="*/ 750 w 10000"/>
                <a:gd name="connsiteY24" fmla="*/ 7190 h 10000"/>
                <a:gd name="connsiteX25" fmla="*/ 9 w 10000"/>
                <a:gd name="connsiteY25" fmla="*/ 7570 h 10000"/>
                <a:gd name="connsiteX0" fmla="*/ 9 w 10000"/>
                <a:gd name="connsiteY0" fmla="*/ 7570 h 9888"/>
                <a:gd name="connsiteX1" fmla="*/ 866 w 10000"/>
                <a:gd name="connsiteY1" fmla="*/ 6712 h 9888"/>
                <a:gd name="connsiteX2" fmla="*/ 1084 w 10000"/>
                <a:gd name="connsiteY2" fmla="*/ 6533 h 9888"/>
                <a:gd name="connsiteX3" fmla="*/ 422 w 10000"/>
                <a:gd name="connsiteY3" fmla="*/ 5703 h 9888"/>
                <a:gd name="connsiteX4" fmla="*/ 416 w 10000"/>
                <a:gd name="connsiteY4" fmla="*/ 5313 h 9888"/>
                <a:gd name="connsiteX5" fmla="*/ 1810 w 10000"/>
                <a:gd name="connsiteY5" fmla="*/ 1136 h 9888"/>
                <a:gd name="connsiteX6" fmla="*/ 2999 w 10000"/>
                <a:gd name="connsiteY6" fmla="*/ 353 h 9888"/>
                <a:gd name="connsiteX7" fmla="*/ 6178 w 10000"/>
                <a:gd name="connsiteY7" fmla="*/ 1227 h 9888"/>
                <a:gd name="connsiteX8" fmla="*/ 8203 w 10000"/>
                <a:gd name="connsiteY8" fmla="*/ 995 h 9888"/>
                <a:gd name="connsiteX9" fmla="*/ 8874 w 10000"/>
                <a:gd name="connsiteY9" fmla="*/ 1776 h 9888"/>
                <a:gd name="connsiteX10" fmla="*/ 8425 w 10000"/>
                <a:gd name="connsiteY10" fmla="*/ 1934 h 9888"/>
                <a:gd name="connsiteX11" fmla="*/ 9650 w 10000"/>
                <a:gd name="connsiteY11" fmla="*/ 2000 h 9888"/>
                <a:gd name="connsiteX12" fmla="*/ 9999 w 10000"/>
                <a:gd name="connsiteY12" fmla="*/ 4216 h 9888"/>
                <a:gd name="connsiteX13" fmla="*/ 9775 w 10000"/>
                <a:gd name="connsiteY13" fmla="*/ 6038 h 9888"/>
                <a:gd name="connsiteX14" fmla="*/ 9537 w 10000"/>
                <a:gd name="connsiteY14" fmla="*/ 6533 h 9888"/>
                <a:gd name="connsiteX15" fmla="*/ 9688 w 10000"/>
                <a:gd name="connsiteY15" fmla="*/ 6772 h 9888"/>
                <a:gd name="connsiteX16" fmla="*/ 9649 w 10000"/>
                <a:gd name="connsiteY16" fmla="*/ 6533 h 9888"/>
                <a:gd name="connsiteX17" fmla="*/ 9570 w 10000"/>
                <a:gd name="connsiteY17" fmla="*/ 7664 h 9888"/>
                <a:gd name="connsiteX18" fmla="*/ 6757 w 10000"/>
                <a:gd name="connsiteY18" fmla="*/ 6908 h 9888"/>
                <a:gd name="connsiteX19" fmla="*/ 7361 w 10000"/>
                <a:gd name="connsiteY19" fmla="*/ 7846 h 9888"/>
                <a:gd name="connsiteX20" fmla="*/ 4813 w 10000"/>
                <a:gd name="connsiteY20" fmla="*/ 9797 h 9888"/>
                <a:gd name="connsiteX21" fmla="*/ 2842 w 10000"/>
                <a:gd name="connsiteY21" fmla="*/ 8906 h 9888"/>
                <a:gd name="connsiteX22" fmla="*/ 1611 w 10000"/>
                <a:gd name="connsiteY22" fmla="*/ 8015 h 9888"/>
                <a:gd name="connsiteX23" fmla="*/ 751 w 10000"/>
                <a:gd name="connsiteY23" fmla="*/ 8015 h 9888"/>
                <a:gd name="connsiteX24" fmla="*/ 750 w 10000"/>
                <a:gd name="connsiteY24" fmla="*/ 7190 h 9888"/>
                <a:gd name="connsiteX25" fmla="*/ 9 w 10000"/>
                <a:gd name="connsiteY25" fmla="*/ 7570 h 9888"/>
                <a:gd name="connsiteX0" fmla="*/ 9 w 10000"/>
                <a:gd name="connsiteY0" fmla="*/ 7656 h 10001"/>
                <a:gd name="connsiteX1" fmla="*/ 866 w 10000"/>
                <a:gd name="connsiteY1" fmla="*/ 6788 h 10001"/>
                <a:gd name="connsiteX2" fmla="*/ 1084 w 10000"/>
                <a:gd name="connsiteY2" fmla="*/ 6607 h 10001"/>
                <a:gd name="connsiteX3" fmla="*/ 422 w 10000"/>
                <a:gd name="connsiteY3" fmla="*/ 5768 h 10001"/>
                <a:gd name="connsiteX4" fmla="*/ 416 w 10000"/>
                <a:gd name="connsiteY4" fmla="*/ 5373 h 10001"/>
                <a:gd name="connsiteX5" fmla="*/ 1810 w 10000"/>
                <a:gd name="connsiteY5" fmla="*/ 1149 h 10001"/>
                <a:gd name="connsiteX6" fmla="*/ 2999 w 10000"/>
                <a:gd name="connsiteY6" fmla="*/ 357 h 10001"/>
                <a:gd name="connsiteX7" fmla="*/ 6178 w 10000"/>
                <a:gd name="connsiteY7" fmla="*/ 1241 h 10001"/>
                <a:gd name="connsiteX8" fmla="*/ 8203 w 10000"/>
                <a:gd name="connsiteY8" fmla="*/ 1006 h 10001"/>
                <a:gd name="connsiteX9" fmla="*/ 8874 w 10000"/>
                <a:gd name="connsiteY9" fmla="*/ 1796 h 10001"/>
                <a:gd name="connsiteX10" fmla="*/ 8425 w 10000"/>
                <a:gd name="connsiteY10" fmla="*/ 1956 h 10001"/>
                <a:gd name="connsiteX11" fmla="*/ 9650 w 10000"/>
                <a:gd name="connsiteY11" fmla="*/ 2023 h 10001"/>
                <a:gd name="connsiteX12" fmla="*/ 9999 w 10000"/>
                <a:gd name="connsiteY12" fmla="*/ 4264 h 10001"/>
                <a:gd name="connsiteX13" fmla="*/ 9775 w 10000"/>
                <a:gd name="connsiteY13" fmla="*/ 6106 h 10001"/>
                <a:gd name="connsiteX14" fmla="*/ 9537 w 10000"/>
                <a:gd name="connsiteY14" fmla="*/ 6607 h 10001"/>
                <a:gd name="connsiteX15" fmla="*/ 9688 w 10000"/>
                <a:gd name="connsiteY15" fmla="*/ 6849 h 10001"/>
                <a:gd name="connsiteX16" fmla="*/ 9649 w 10000"/>
                <a:gd name="connsiteY16" fmla="*/ 6607 h 10001"/>
                <a:gd name="connsiteX17" fmla="*/ 9570 w 10000"/>
                <a:gd name="connsiteY17" fmla="*/ 7751 h 10001"/>
                <a:gd name="connsiteX18" fmla="*/ 6868 w 10000"/>
                <a:gd name="connsiteY18" fmla="*/ 8600 h 10001"/>
                <a:gd name="connsiteX19" fmla="*/ 7361 w 10000"/>
                <a:gd name="connsiteY19" fmla="*/ 7935 h 10001"/>
                <a:gd name="connsiteX20" fmla="*/ 4813 w 10000"/>
                <a:gd name="connsiteY20" fmla="*/ 9908 h 10001"/>
                <a:gd name="connsiteX21" fmla="*/ 2842 w 10000"/>
                <a:gd name="connsiteY21" fmla="*/ 9007 h 10001"/>
                <a:gd name="connsiteX22" fmla="*/ 1611 w 10000"/>
                <a:gd name="connsiteY22" fmla="*/ 8106 h 10001"/>
                <a:gd name="connsiteX23" fmla="*/ 751 w 10000"/>
                <a:gd name="connsiteY23" fmla="*/ 8106 h 10001"/>
                <a:gd name="connsiteX24" fmla="*/ 750 w 10000"/>
                <a:gd name="connsiteY24" fmla="*/ 7271 h 10001"/>
                <a:gd name="connsiteX25" fmla="*/ 9 w 10000"/>
                <a:gd name="connsiteY25" fmla="*/ 7656 h 10001"/>
                <a:gd name="connsiteX0" fmla="*/ 9 w 10000"/>
                <a:gd name="connsiteY0" fmla="*/ 7656 h 9920"/>
                <a:gd name="connsiteX1" fmla="*/ 866 w 10000"/>
                <a:gd name="connsiteY1" fmla="*/ 6788 h 9920"/>
                <a:gd name="connsiteX2" fmla="*/ 1084 w 10000"/>
                <a:gd name="connsiteY2" fmla="*/ 6607 h 9920"/>
                <a:gd name="connsiteX3" fmla="*/ 422 w 10000"/>
                <a:gd name="connsiteY3" fmla="*/ 5768 h 9920"/>
                <a:gd name="connsiteX4" fmla="*/ 416 w 10000"/>
                <a:gd name="connsiteY4" fmla="*/ 5373 h 9920"/>
                <a:gd name="connsiteX5" fmla="*/ 1810 w 10000"/>
                <a:gd name="connsiteY5" fmla="*/ 1149 h 9920"/>
                <a:gd name="connsiteX6" fmla="*/ 2999 w 10000"/>
                <a:gd name="connsiteY6" fmla="*/ 357 h 9920"/>
                <a:gd name="connsiteX7" fmla="*/ 6178 w 10000"/>
                <a:gd name="connsiteY7" fmla="*/ 1241 h 9920"/>
                <a:gd name="connsiteX8" fmla="*/ 8203 w 10000"/>
                <a:gd name="connsiteY8" fmla="*/ 1006 h 9920"/>
                <a:gd name="connsiteX9" fmla="*/ 8874 w 10000"/>
                <a:gd name="connsiteY9" fmla="*/ 1796 h 9920"/>
                <a:gd name="connsiteX10" fmla="*/ 8425 w 10000"/>
                <a:gd name="connsiteY10" fmla="*/ 1956 h 9920"/>
                <a:gd name="connsiteX11" fmla="*/ 9650 w 10000"/>
                <a:gd name="connsiteY11" fmla="*/ 2023 h 9920"/>
                <a:gd name="connsiteX12" fmla="*/ 9999 w 10000"/>
                <a:gd name="connsiteY12" fmla="*/ 4264 h 9920"/>
                <a:gd name="connsiteX13" fmla="*/ 9775 w 10000"/>
                <a:gd name="connsiteY13" fmla="*/ 6106 h 9920"/>
                <a:gd name="connsiteX14" fmla="*/ 9537 w 10000"/>
                <a:gd name="connsiteY14" fmla="*/ 6607 h 9920"/>
                <a:gd name="connsiteX15" fmla="*/ 9688 w 10000"/>
                <a:gd name="connsiteY15" fmla="*/ 6849 h 9920"/>
                <a:gd name="connsiteX16" fmla="*/ 9649 w 10000"/>
                <a:gd name="connsiteY16" fmla="*/ 6607 h 9920"/>
                <a:gd name="connsiteX17" fmla="*/ 9570 w 10000"/>
                <a:gd name="connsiteY17" fmla="*/ 7751 h 9920"/>
                <a:gd name="connsiteX18" fmla="*/ 6868 w 10000"/>
                <a:gd name="connsiteY18" fmla="*/ 8600 h 9920"/>
                <a:gd name="connsiteX19" fmla="*/ 7361 w 10000"/>
                <a:gd name="connsiteY19" fmla="*/ 7935 h 9920"/>
                <a:gd name="connsiteX20" fmla="*/ 5422 w 10000"/>
                <a:gd name="connsiteY20" fmla="*/ 8410 h 9920"/>
                <a:gd name="connsiteX21" fmla="*/ 4813 w 10000"/>
                <a:gd name="connsiteY21" fmla="*/ 9908 h 9920"/>
                <a:gd name="connsiteX22" fmla="*/ 2842 w 10000"/>
                <a:gd name="connsiteY22" fmla="*/ 9007 h 9920"/>
                <a:gd name="connsiteX23" fmla="*/ 1611 w 10000"/>
                <a:gd name="connsiteY23" fmla="*/ 8106 h 9920"/>
                <a:gd name="connsiteX24" fmla="*/ 751 w 10000"/>
                <a:gd name="connsiteY24" fmla="*/ 8106 h 9920"/>
                <a:gd name="connsiteX25" fmla="*/ 750 w 10000"/>
                <a:gd name="connsiteY25" fmla="*/ 7271 h 9920"/>
                <a:gd name="connsiteX26" fmla="*/ 9 w 10000"/>
                <a:gd name="connsiteY26" fmla="*/ 7656 h 9920"/>
                <a:gd name="connsiteX0" fmla="*/ 9 w 10000"/>
                <a:gd name="connsiteY0" fmla="*/ 7718 h 9090"/>
                <a:gd name="connsiteX1" fmla="*/ 866 w 10000"/>
                <a:gd name="connsiteY1" fmla="*/ 6843 h 9090"/>
                <a:gd name="connsiteX2" fmla="*/ 1084 w 10000"/>
                <a:gd name="connsiteY2" fmla="*/ 6660 h 9090"/>
                <a:gd name="connsiteX3" fmla="*/ 422 w 10000"/>
                <a:gd name="connsiteY3" fmla="*/ 5815 h 9090"/>
                <a:gd name="connsiteX4" fmla="*/ 416 w 10000"/>
                <a:gd name="connsiteY4" fmla="*/ 5416 h 9090"/>
                <a:gd name="connsiteX5" fmla="*/ 1810 w 10000"/>
                <a:gd name="connsiteY5" fmla="*/ 1158 h 9090"/>
                <a:gd name="connsiteX6" fmla="*/ 2999 w 10000"/>
                <a:gd name="connsiteY6" fmla="*/ 360 h 9090"/>
                <a:gd name="connsiteX7" fmla="*/ 6178 w 10000"/>
                <a:gd name="connsiteY7" fmla="*/ 1251 h 9090"/>
                <a:gd name="connsiteX8" fmla="*/ 8203 w 10000"/>
                <a:gd name="connsiteY8" fmla="*/ 1014 h 9090"/>
                <a:gd name="connsiteX9" fmla="*/ 8874 w 10000"/>
                <a:gd name="connsiteY9" fmla="*/ 1810 h 9090"/>
                <a:gd name="connsiteX10" fmla="*/ 8425 w 10000"/>
                <a:gd name="connsiteY10" fmla="*/ 1972 h 9090"/>
                <a:gd name="connsiteX11" fmla="*/ 9650 w 10000"/>
                <a:gd name="connsiteY11" fmla="*/ 2039 h 9090"/>
                <a:gd name="connsiteX12" fmla="*/ 9999 w 10000"/>
                <a:gd name="connsiteY12" fmla="*/ 4298 h 9090"/>
                <a:gd name="connsiteX13" fmla="*/ 9775 w 10000"/>
                <a:gd name="connsiteY13" fmla="*/ 6155 h 9090"/>
                <a:gd name="connsiteX14" fmla="*/ 9537 w 10000"/>
                <a:gd name="connsiteY14" fmla="*/ 6660 h 9090"/>
                <a:gd name="connsiteX15" fmla="*/ 9688 w 10000"/>
                <a:gd name="connsiteY15" fmla="*/ 6904 h 9090"/>
                <a:gd name="connsiteX16" fmla="*/ 9649 w 10000"/>
                <a:gd name="connsiteY16" fmla="*/ 6660 h 9090"/>
                <a:gd name="connsiteX17" fmla="*/ 9570 w 10000"/>
                <a:gd name="connsiteY17" fmla="*/ 7814 h 9090"/>
                <a:gd name="connsiteX18" fmla="*/ 6868 w 10000"/>
                <a:gd name="connsiteY18" fmla="*/ 8669 h 9090"/>
                <a:gd name="connsiteX19" fmla="*/ 7361 w 10000"/>
                <a:gd name="connsiteY19" fmla="*/ 7999 h 9090"/>
                <a:gd name="connsiteX20" fmla="*/ 5422 w 10000"/>
                <a:gd name="connsiteY20" fmla="*/ 8478 h 9090"/>
                <a:gd name="connsiteX21" fmla="*/ 4257 w 10000"/>
                <a:gd name="connsiteY21" fmla="*/ 8840 h 9090"/>
                <a:gd name="connsiteX22" fmla="*/ 2842 w 10000"/>
                <a:gd name="connsiteY22" fmla="*/ 9080 h 9090"/>
                <a:gd name="connsiteX23" fmla="*/ 1611 w 10000"/>
                <a:gd name="connsiteY23" fmla="*/ 8171 h 9090"/>
                <a:gd name="connsiteX24" fmla="*/ 751 w 10000"/>
                <a:gd name="connsiteY24" fmla="*/ 8171 h 9090"/>
                <a:gd name="connsiteX25" fmla="*/ 750 w 10000"/>
                <a:gd name="connsiteY25" fmla="*/ 7330 h 9090"/>
                <a:gd name="connsiteX26" fmla="*/ 9 w 10000"/>
                <a:gd name="connsiteY26" fmla="*/ 7718 h 9090"/>
                <a:gd name="connsiteX0" fmla="*/ 9 w 10000"/>
                <a:gd name="connsiteY0" fmla="*/ 8492 h 9990"/>
                <a:gd name="connsiteX1" fmla="*/ 866 w 10000"/>
                <a:gd name="connsiteY1" fmla="*/ 7529 h 9990"/>
                <a:gd name="connsiteX2" fmla="*/ 1084 w 10000"/>
                <a:gd name="connsiteY2" fmla="*/ 7328 h 9990"/>
                <a:gd name="connsiteX3" fmla="*/ 422 w 10000"/>
                <a:gd name="connsiteY3" fmla="*/ 6398 h 9990"/>
                <a:gd name="connsiteX4" fmla="*/ 416 w 10000"/>
                <a:gd name="connsiteY4" fmla="*/ 5959 h 9990"/>
                <a:gd name="connsiteX5" fmla="*/ 1810 w 10000"/>
                <a:gd name="connsiteY5" fmla="*/ 1275 h 9990"/>
                <a:gd name="connsiteX6" fmla="*/ 2999 w 10000"/>
                <a:gd name="connsiteY6" fmla="*/ 397 h 9990"/>
                <a:gd name="connsiteX7" fmla="*/ 6178 w 10000"/>
                <a:gd name="connsiteY7" fmla="*/ 1377 h 9990"/>
                <a:gd name="connsiteX8" fmla="*/ 8203 w 10000"/>
                <a:gd name="connsiteY8" fmla="*/ 1117 h 9990"/>
                <a:gd name="connsiteX9" fmla="*/ 8874 w 10000"/>
                <a:gd name="connsiteY9" fmla="*/ 1992 h 9990"/>
                <a:gd name="connsiteX10" fmla="*/ 8425 w 10000"/>
                <a:gd name="connsiteY10" fmla="*/ 2170 h 9990"/>
                <a:gd name="connsiteX11" fmla="*/ 9650 w 10000"/>
                <a:gd name="connsiteY11" fmla="*/ 2244 h 9990"/>
                <a:gd name="connsiteX12" fmla="*/ 9999 w 10000"/>
                <a:gd name="connsiteY12" fmla="*/ 4729 h 9990"/>
                <a:gd name="connsiteX13" fmla="*/ 9775 w 10000"/>
                <a:gd name="connsiteY13" fmla="*/ 6772 h 9990"/>
                <a:gd name="connsiteX14" fmla="*/ 9537 w 10000"/>
                <a:gd name="connsiteY14" fmla="*/ 7328 h 9990"/>
                <a:gd name="connsiteX15" fmla="*/ 9688 w 10000"/>
                <a:gd name="connsiteY15" fmla="*/ 7596 h 9990"/>
                <a:gd name="connsiteX16" fmla="*/ 9649 w 10000"/>
                <a:gd name="connsiteY16" fmla="*/ 7328 h 9990"/>
                <a:gd name="connsiteX17" fmla="*/ 9570 w 10000"/>
                <a:gd name="connsiteY17" fmla="*/ 8597 h 9990"/>
                <a:gd name="connsiteX18" fmla="*/ 6868 w 10000"/>
                <a:gd name="connsiteY18" fmla="*/ 9538 h 9990"/>
                <a:gd name="connsiteX19" fmla="*/ 7361 w 10000"/>
                <a:gd name="connsiteY19" fmla="*/ 8801 h 9990"/>
                <a:gd name="connsiteX20" fmla="*/ 5422 w 10000"/>
                <a:gd name="connsiteY20" fmla="*/ 9328 h 9990"/>
                <a:gd name="connsiteX21" fmla="*/ 4257 w 10000"/>
                <a:gd name="connsiteY21" fmla="*/ 9726 h 9990"/>
                <a:gd name="connsiteX22" fmla="*/ 3308 w 10000"/>
                <a:gd name="connsiteY22" fmla="*/ 9117 h 9990"/>
                <a:gd name="connsiteX23" fmla="*/ 2842 w 10000"/>
                <a:gd name="connsiteY23" fmla="*/ 9990 h 9990"/>
                <a:gd name="connsiteX24" fmla="*/ 1611 w 10000"/>
                <a:gd name="connsiteY24" fmla="*/ 8990 h 9990"/>
                <a:gd name="connsiteX25" fmla="*/ 751 w 10000"/>
                <a:gd name="connsiteY25" fmla="*/ 8990 h 9990"/>
                <a:gd name="connsiteX26" fmla="*/ 750 w 10000"/>
                <a:gd name="connsiteY26" fmla="*/ 8065 h 9990"/>
                <a:gd name="connsiteX27" fmla="*/ 9 w 10000"/>
                <a:gd name="connsiteY27" fmla="*/ 8492 h 9990"/>
                <a:gd name="connsiteX0" fmla="*/ 1406 w 9840"/>
                <a:gd name="connsiteY0" fmla="*/ 8185 h 10000"/>
                <a:gd name="connsiteX1" fmla="*/ 706 w 9840"/>
                <a:gd name="connsiteY1" fmla="*/ 7537 h 10000"/>
                <a:gd name="connsiteX2" fmla="*/ 924 w 9840"/>
                <a:gd name="connsiteY2" fmla="*/ 7335 h 10000"/>
                <a:gd name="connsiteX3" fmla="*/ 262 w 9840"/>
                <a:gd name="connsiteY3" fmla="*/ 6404 h 10000"/>
                <a:gd name="connsiteX4" fmla="*/ 256 w 9840"/>
                <a:gd name="connsiteY4" fmla="*/ 5965 h 10000"/>
                <a:gd name="connsiteX5" fmla="*/ 1650 w 9840"/>
                <a:gd name="connsiteY5" fmla="*/ 1276 h 10000"/>
                <a:gd name="connsiteX6" fmla="*/ 2839 w 9840"/>
                <a:gd name="connsiteY6" fmla="*/ 397 h 10000"/>
                <a:gd name="connsiteX7" fmla="*/ 6018 w 9840"/>
                <a:gd name="connsiteY7" fmla="*/ 1378 h 10000"/>
                <a:gd name="connsiteX8" fmla="*/ 8043 w 9840"/>
                <a:gd name="connsiteY8" fmla="*/ 1118 h 10000"/>
                <a:gd name="connsiteX9" fmla="*/ 8714 w 9840"/>
                <a:gd name="connsiteY9" fmla="*/ 1994 h 10000"/>
                <a:gd name="connsiteX10" fmla="*/ 8265 w 9840"/>
                <a:gd name="connsiteY10" fmla="*/ 2172 h 10000"/>
                <a:gd name="connsiteX11" fmla="*/ 9490 w 9840"/>
                <a:gd name="connsiteY11" fmla="*/ 2246 h 10000"/>
                <a:gd name="connsiteX12" fmla="*/ 9839 w 9840"/>
                <a:gd name="connsiteY12" fmla="*/ 4734 h 10000"/>
                <a:gd name="connsiteX13" fmla="*/ 9615 w 9840"/>
                <a:gd name="connsiteY13" fmla="*/ 6779 h 10000"/>
                <a:gd name="connsiteX14" fmla="*/ 9377 w 9840"/>
                <a:gd name="connsiteY14" fmla="*/ 7335 h 10000"/>
                <a:gd name="connsiteX15" fmla="*/ 9528 w 9840"/>
                <a:gd name="connsiteY15" fmla="*/ 7604 h 10000"/>
                <a:gd name="connsiteX16" fmla="*/ 9489 w 9840"/>
                <a:gd name="connsiteY16" fmla="*/ 7335 h 10000"/>
                <a:gd name="connsiteX17" fmla="*/ 9410 w 9840"/>
                <a:gd name="connsiteY17" fmla="*/ 8606 h 10000"/>
                <a:gd name="connsiteX18" fmla="*/ 6708 w 9840"/>
                <a:gd name="connsiteY18" fmla="*/ 9548 h 10000"/>
                <a:gd name="connsiteX19" fmla="*/ 7201 w 9840"/>
                <a:gd name="connsiteY19" fmla="*/ 8810 h 10000"/>
                <a:gd name="connsiteX20" fmla="*/ 5262 w 9840"/>
                <a:gd name="connsiteY20" fmla="*/ 9337 h 10000"/>
                <a:gd name="connsiteX21" fmla="*/ 4097 w 9840"/>
                <a:gd name="connsiteY21" fmla="*/ 9736 h 10000"/>
                <a:gd name="connsiteX22" fmla="*/ 3148 w 9840"/>
                <a:gd name="connsiteY22" fmla="*/ 9126 h 10000"/>
                <a:gd name="connsiteX23" fmla="*/ 2682 w 9840"/>
                <a:gd name="connsiteY23" fmla="*/ 10000 h 10000"/>
                <a:gd name="connsiteX24" fmla="*/ 1451 w 9840"/>
                <a:gd name="connsiteY24" fmla="*/ 8999 h 10000"/>
                <a:gd name="connsiteX25" fmla="*/ 591 w 9840"/>
                <a:gd name="connsiteY25" fmla="*/ 8999 h 10000"/>
                <a:gd name="connsiteX26" fmla="*/ 590 w 9840"/>
                <a:gd name="connsiteY26" fmla="*/ 8073 h 10000"/>
                <a:gd name="connsiteX27" fmla="*/ 1406 w 9840"/>
                <a:gd name="connsiteY27" fmla="*/ 8185 h 10000"/>
                <a:gd name="connsiteX0" fmla="*/ 1429 w 10000"/>
                <a:gd name="connsiteY0" fmla="*/ 8185 h 10000"/>
                <a:gd name="connsiteX1" fmla="*/ 717 w 10000"/>
                <a:gd name="connsiteY1" fmla="*/ 7537 h 10000"/>
                <a:gd name="connsiteX2" fmla="*/ 939 w 10000"/>
                <a:gd name="connsiteY2" fmla="*/ 7335 h 10000"/>
                <a:gd name="connsiteX3" fmla="*/ 266 w 10000"/>
                <a:gd name="connsiteY3" fmla="*/ 6404 h 10000"/>
                <a:gd name="connsiteX4" fmla="*/ 260 w 10000"/>
                <a:gd name="connsiteY4" fmla="*/ 5965 h 10000"/>
                <a:gd name="connsiteX5" fmla="*/ 1677 w 10000"/>
                <a:gd name="connsiteY5" fmla="*/ 1276 h 10000"/>
                <a:gd name="connsiteX6" fmla="*/ 2885 w 10000"/>
                <a:gd name="connsiteY6" fmla="*/ 397 h 10000"/>
                <a:gd name="connsiteX7" fmla="*/ 6116 w 10000"/>
                <a:gd name="connsiteY7" fmla="*/ 1378 h 10000"/>
                <a:gd name="connsiteX8" fmla="*/ 8174 w 10000"/>
                <a:gd name="connsiteY8" fmla="*/ 1118 h 10000"/>
                <a:gd name="connsiteX9" fmla="*/ 8856 w 10000"/>
                <a:gd name="connsiteY9" fmla="*/ 1994 h 10000"/>
                <a:gd name="connsiteX10" fmla="*/ 8399 w 10000"/>
                <a:gd name="connsiteY10" fmla="*/ 2172 h 10000"/>
                <a:gd name="connsiteX11" fmla="*/ 9644 w 10000"/>
                <a:gd name="connsiteY11" fmla="*/ 2246 h 10000"/>
                <a:gd name="connsiteX12" fmla="*/ 9999 w 10000"/>
                <a:gd name="connsiteY12" fmla="*/ 4734 h 10000"/>
                <a:gd name="connsiteX13" fmla="*/ 9771 w 10000"/>
                <a:gd name="connsiteY13" fmla="*/ 6779 h 10000"/>
                <a:gd name="connsiteX14" fmla="*/ 9529 w 10000"/>
                <a:gd name="connsiteY14" fmla="*/ 7335 h 10000"/>
                <a:gd name="connsiteX15" fmla="*/ 9683 w 10000"/>
                <a:gd name="connsiteY15" fmla="*/ 7604 h 10000"/>
                <a:gd name="connsiteX16" fmla="*/ 9643 w 10000"/>
                <a:gd name="connsiteY16" fmla="*/ 7335 h 10000"/>
                <a:gd name="connsiteX17" fmla="*/ 9563 w 10000"/>
                <a:gd name="connsiteY17" fmla="*/ 8606 h 10000"/>
                <a:gd name="connsiteX18" fmla="*/ 6817 w 10000"/>
                <a:gd name="connsiteY18" fmla="*/ 9548 h 10000"/>
                <a:gd name="connsiteX19" fmla="*/ 7318 w 10000"/>
                <a:gd name="connsiteY19" fmla="*/ 8810 h 10000"/>
                <a:gd name="connsiteX20" fmla="*/ 5348 w 10000"/>
                <a:gd name="connsiteY20" fmla="*/ 9337 h 10000"/>
                <a:gd name="connsiteX21" fmla="*/ 4164 w 10000"/>
                <a:gd name="connsiteY21" fmla="*/ 9736 h 10000"/>
                <a:gd name="connsiteX22" fmla="*/ 3199 w 10000"/>
                <a:gd name="connsiteY22" fmla="*/ 9126 h 10000"/>
                <a:gd name="connsiteX23" fmla="*/ 2726 w 10000"/>
                <a:gd name="connsiteY23" fmla="*/ 10000 h 10000"/>
                <a:gd name="connsiteX24" fmla="*/ 1475 w 10000"/>
                <a:gd name="connsiteY24" fmla="*/ 8999 h 10000"/>
                <a:gd name="connsiteX25" fmla="*/ 2410 w 10000"/>
                <a:gd name="connsiteY25" fmla="*/ 8367 h 10000"/>
                <a:gd name="connsiteX26" fmla="*/ 600 w 10000"/>
                <a:gd name="connsiteY26" fmla="*/ 8073 h 10000"/>
                <a:gd name="connsiteX27" fmla="*/ 1429 w 10000"/>
                <a:gd name="connsiteY27" fmla="*/ 8185 h 10000"/>
                <a:gd name="connsiteX0" fmla="*/ 1429 w 10000"/>
                <a:gd name="connsiteY0" fmla="*/ 8185 h 9743"/>
                <a:gd name="connsiteX1" fmla="*/ 717 w 10000"/>
                <a:gd name="connsiteY1" fmla="*/ 7537 h 9743"/>
                <a:gd name="connsiteX2" fmla="*/ 939 w 10000"/>
                <a:gd name="connsiteY2" fmla="*/ 7335 h 9743"/>
                <a:gd name="connsiteX3" fmla="*/ 266 w 10000"/>
                <a:gd name="connsiteY3" fmla="*/ 6404 h 9743"/>
                <a:gd name="connsiteX4" fmla="*/ 260 w 10000"/>
                <a:gd name="connsiteY4" fmla="*/ 5965 h 9743"/>
                <a:gd name="connsiteX5" fmla="*/ 1677 w 10000"/>
                <a:gd name="connsiteY5" fmla="*/ 1276 h 9743"/>
                <a:gd name="connsiteX6" fmla="*/ 2885 w 10000"/>
                <a:gd name="connsiteY6" fmla="*/ 397 h 9743"/>
                <a:gd name="connsiteX7" fmla="*/ 6116 w 10000"/>
                <a:gd name="connsiteY7" fmla="*/ 1378 h 9743"/>
                <a:gd name="connsiteX8" fmla="*/ 8174 w 10000"/>
                <a:gd name="connsiteY8" fmla="*/ 1118 h 9743"/>
                <a:gd name="connsiteX9" fmla="*/ 8856 w 10000"/>
                <a:gd name="connsiteY9" fmla="*/ 1994 h 9743"/>
                <a:gd name="connsiteX10" fmla="*/ 8399 w 10000"/>
                <a:gd name="connsiteY10" fmla="*/ 2172 h 9743"/>
                <a:gd name="connsiteX11" fmla="*/ 9644 w 10000"/>
                <a:gd name="connsiteY11" fmla="*/ 2246 h 9743"/>
                <a:gd name="connsiteX12" fmla="*/ 9999 w 10000"/>
                <a:gd name="connsiteY12" fmla="*/ 4734 h 9743"/>
                <a:gd name="connsiteX13" fmla="*/ 9771 w 10000"/>
                <a:gd name="connsiteY13" fmla="*/ 6779 h 9743"/>
                <a:gd name="connsiteX14" fmla="*/ 9529 w 10000"/>
                <a:gd name="connsiteY14" fmla="*/ 7335 h 9743"/>
                <a:gd name="connsiteX15" fmla="*/ 9683 w 10000"/>
                <a:gd name="connsiteY15" fmla="*/ 7604 h 9743"/>
                <a:gd name="connsiteX16" fmla="*/ 9643 w 10000"/>
                <a:gd name="connsiteY16" fmla="*/ 7335 h 9743"/>
                <a:gd name="connsiteX17" fmla="*/ 9563 w 10000"/>
                <a:gd name="connsiteY17" fmla="*/ 8606 h 9743"/>
                <a:gd name="connsiteX18" fmla="*/ 6817 w 10000"/>
                <a:gd name="connsiteY18" fmla="*/ 9548 h 9743"/>
                <a:gd name="connsiteX19" fmla="*/ 7318 w 10000"/>
                <a:gd name="connsiteY19" fmla="*/ 8810 h 9743"/>
                <a:gd name="connsiteX20" fmla="*/ 5348 w 10000"/>
                <a:gd name="connsiteY20" fmla="*/ 9337 h 9743"/>
                <a:gd name="connsiteX21" fmla="*/ 4164 w 10000"/>
                <a:gd name="connsiteY21" fmla="*/ 9736 h 9743"/>
                <a:gd name="connsiteX22" fmla="*/ 3199 w 10000"/>
                <a:gd name="connsiteY22" fmla="*/ 9126 h 9743"/>
                <a:gd name="connsiteX23" fmla="*/ 2274 w 10000"/>
                <a:gd name="connsiteY23" fmla="*/ 9473 h 9743"/>
                <a:gd name="connsiteX24" fmla="*/ 1475 w 10000"/>
                <a:gd name="connsiteY24" fmla="*/ 8999 h 9743"/>
                <a:gd name="connsiteX25" fmla="*/ 2410 w 10000"/>
                <a:gd name="connsiteY25" fmla="*/ 8367 h 9743"/>
                <a:gd name="connsiteX26" fmla="*/ 600 w 10000"/>
                <a:gd name="connsiteY26" fmla="*/ 8073 h 9743"/>
                <a:gd name="connsiteX27" fmla="*/ 1429 w 10000"/>
                <a:gd name="connsiteY27" fmla="*/ 8185 h 9743"/>
                <a:gd name="connsiteX0" fmla="*/ 1429 w 10000"/>
                <a:gd name="connsiteY0" fmla="*/ 8401 h 12482"/>
                <a:gd name="connsiteX1" fmla="*/ 717 w 10000"/>
                <a:gd name="connsiteY1" fmla="*/ 7736 h 12482"/>
                <a:gd name="connsiteX2" fmla="*/ 939 w 10000"/>
                <a:gd name="connsiteY2" fmla="*/ 7528 h 12482"/>
                <a:gd name="connsiteX3" fmla="*/ 266 w 10000"/>
                <a:gd name="connsiteY3" fmla="*/ 6573 h 12482"/>
                <a:gd name="connsiteX4" fmla="*/ 260 w 10000"/>
                <a:gd name="connsiteY4" fmla="*/ 6122 h 12482"/>
                <a:gd name="connsiteX5" fmla="*/ 1677 w 10000"/>
                <a:gd name="connsiteY5" fmla="*/ 1310 h 12482"/>
                <a:gd name="connsiteX6" fmla="*/ 2885 w 10000"/>
                <a:gd name="connsiteY6" fmla="*/ 407 h 12482"/>
                <a:gd name="connsiteX7" fmla="*/ 6116 w 10000"/>
                <a:gd name="connsiteY7" fmla="*/ 1414 h 12482"/>
                <a:gd name="connsiteX8" fmla="*/ 8174 w 10000"/>
                <a:gd name="connsiteY8" fmla="*/ 1147 h 12482"/>
                <a:gd name="connsiteX9" fmla="*/ 8856 w 10000"/>
                <a:gd name="connsiteY9" fmla="*/ 2047 h 12482"/>
                <a:gd name="connsiteX10" fmla="*/ 8399 w 10000"/>
                <a:gd name="connsiteY10" fmla="*/ 2229 h 12482"/>
                <a:gd name="connsiteX11" fmla="*/ 9644 w 10000"/>
                <a:gd name="connsiteY11" fmla="*/ 2305 h 12482"/>
                <a:gd name="connsiteX12" fmla="*/ 9999 w 10000"/>
                <a:gd name="connsiteY12" fmla="*/ 4859 h 12482"/>
                <a:gd name="connsiteX13" fmla="*/ 9771 w 10000"/>
                <a:gd name="connsiteY13" fmla="*/ 6958 h 12482"/>
                <a:gd name="connsiteX14" fmla="*/ 9529 w 10000"/>
                <a:gd name="connsiteY14" fmla="*/ 7528 h 12482"/>
                <a:gd name="connsiteX15" fmla="*/ 9683 w 10000"/>
                <a:gd name="connsiteY15" fmla="*/ 7805 h 12482"/>
                <a:gd name="connsiteX16" fmla="*/ 9643 w 10000"/>
                <a:gd name="connsiteY16" fmla="*/ 7528 h 12482"/>
                <a:gd name="connsiteX17" fmla="*/ 9563 w 10000"/>
                <a:gd name="connsiteY17" fmla="*/ 8833 h 12482"/>
                <a:gd name="connsiteX18" fmla="*/ 6817 w 10000"/>
                <a:gd name="connsiteY18" fmla="*/ 9800 h 12482"/>
                <a:gd name="connsiteX19" fmla="*/ 7318 w 10000"/>
                <a:gd name="connsiteY19" fmla="*/ 9042 h 12482"/>
                <a:gd name="connsiteX20" fmla="*/ 5348 w 10000"/>
                <a:gd name="connsiteY20" fmla="*/ 9583 h 12482"/>
                <a:gd name="connsiteX21" fmla="*/ 4164 w 10000"/>
                <a:gd name="connsiteY21" fmla="*/ 9993 h 12482"/>
                <a:gd name="connsiteX22" fmla="*/ 3199 w 10000"/>
                <a:gd name="connsiteY22" fmla="*/ 12482 h 12482"/>
                <a:gd name="connsiteX23" fmla="*/ 2274 w 10000"/>
                <a:gd name="connsiteY23" fmla="*/ 9723 h 12482"/>
                <a:gd name="connsiteX24" fmla="*/ 1475 w 10000"/>
                <a:gd name="connsiteY24" fmla="*/ 9236 h 12482"/>
                <a:gd name="connsiteX25" fmla="*/ 2410 w 10000"/>
                <a:gd name="connsiteY25" fmla="*/ 8588 h 12482"/>
                <a:gd name="connsiteX26" fmla="*/ 600 w 10000"/>
                <a:gd name="connsiteY26" fmla="*/ 8286 h 12482"/>
                <a:gd name="connsiteX27" fmla="*/ 1429 w 10000"/>
                <a:gd name="connsiteY27" fmla="*/ 8401 h 12482"/>
                <a:gd name="connsiteX0" fmla="*/ 1429 w 10000"/>
                <a:gd name="connsiteY0" fmla="*/ 8401 h 12482"/>
                <a:gd name="connsiteX1" fmla="*/ 717 w 10000"/>
                <a:gd name="connsiteY1" fmla="*/ 7736 h 12482"/>
                <a:gd name="connsiteX2" fmla="*/ 939 w 10000"/>
                <a:gd name="connsiteY2" fmla="*/ 7528 h 12482"/>
                <a:gd name="connsiteX3" fmla="*/ 266 w 10000"/>
                <a:gd name="connsiteY3" fmla="*/ 6573 h 12482"/>
                <a:gd name="connsiteX4" fmla="*/ 260 w 10000"/>
                <a:gd name="connsiteY4" fmla="*/ 6122 h 12482"/>
                <a:gd name="connsiteX5" fmla="*/ 1677 w 10000"/>
                <a:gd name="connsiteY5" fmla="*/ 1310 h 12482"/>
                <a:gd name="connsiteX6" fmla="*/ 2885 w 10000"/>
                <a:gd name="connsiteY6" fmla="*/ 407 h 12482"/>
                <a:gd name="connsiteX7" fmla="*/ 6116 w 10000"/>
                <a:gd name="connsiteY7" fmla="*/ 1414 h 12482"/>
                <a:gd name="connsiteX8" fmla="*/ 8174 w 10000"/>
                <a:gd name="connsiteY8" fmla="*/ 1147 h 12482"/>
                <a:gd name="connsiteX9" fmla="*/ 8856 w 10000"/>
                <a:gd name="connsiteY9" fmla="*/ 2047 h 12482"/>
                <a:gd name="connsiteX10" fmla="*/ 8399 w 10000"/>
                <a:gd name="connsiteY10" fmla="*/ 2229 h 12482"/>
                <a:gd name="connsiteX11" fmla="*/ 9644 w 10000"/>
                <a:gd name="connsiteY11" fmla="*/ 2305 h 12482"/>
                <a:gd name="connsiteX12" fmla="*/ 9999 w 10000"/>
                <a:gd name="connsiteY12" fmla="*/ 4859 h 12482"/>
                <a:gd name="connsiteX13" fmla="*/ 9771 w 10000"/>
                <a:gd name="connsiteY13" fmla="*/ 6958 h 12482"/>
                <a:gd name="connsiteX14" fmla="*/ 9529 w 10000"/>
                <a:gd name="connsiteY14" fmla="*/ 7528 h 12482"/>
                <a:gd name="connsiteX15" fmla="*/ 9683 w 10000"/>
                <a:gd name="connsiteY15" fmla="*/ 7805 h 12482"/>
                <a:gd name="connsiteX16" fmla="*/ 9643 w 10000"/>
                <a:gd name="connsiteY16" fmla="*/ 7528 h 12482"/>
                <a:gd name="connsiteX17" fmla="*/ 9563 w 10000"/>
                <a:gd name="connsiteY17" fmla="*/ 8833 h 12482"/>
                <a:gd name="connsiteX18" fmla="*/ 6817 w 10000"/>
                <a:gd name="connsiteY18" fmla="*/ 9800 h 12482"/>
                <a:gd name="connsiteX19" fmla="*/ 7318 w 10000"/>
                <a:gd name="connsiteY19" fmla="*/ 9042 h 12482"/>
                <a:gd name="connsiteX20" fmla="*/ 5348 w 10000"/>
                <a:gd name="connsiteY20" fmla="*/ 9583 h 12482"/>
                <a:gd name="connsiteX21" fmla="*/ 4446 w 10000"/>
                <a:gd name="connsiteY21" fmla="*/ 11996 h 12482"/>
                <a:gd name="connsiteX22" fmla="*/ 3199 w 10000"/>
                <a:gd name="connsiteY22" fmla="*/ 12482 h 12482"/>
                <a:gd name="connsiteX23" fmla="*/ 2274 w 10000"/>
                <a:gd name="connsiteY23" fmla="*/ 9723 h 12482"/>
                <a:gd name="connsiteX24" fmla="*/ 1475 w 10000"/>
                <a:gd name="connsiteY24" fmla="*/ 9236 h 12482"/>
                <a:gd name="connsiteX25" fmla="*/ 2410 w 10000"/>
                <a:gd name="connsiteY25" fmla="*/ 8588 h 12482"/>
                <a:gd name="connsiteX26" fmla="*/ 600 w 10000"/>
                <a:gd name="connsiteY26" fmla="*/ 8286 h 12482"/>
                <a:gd name="connsiteX27" fmla="*/ 1429 w 10000"/>
                <a:gd name="connsiteY27" fmla="*/ 8401 h 12482"/>
                <a:gd name="connsiteX0" fmla="*/ 1429 w 10000"/>
                <a:gd name="connsiteY0" fmla="*/ 8401 h 12482"/>
                <a:gd name="connsiteX1" fmla="*/ 717 w 10000"/>
                <a:gd name="connsiteY1" fmla="*/ 7736 h 12482"/>
                <a:gd name="connsiteX2" fmla="*/ 939 w 10000"/>
                <a:gd name="connsiteY2" fmla="*/ 7528 h 12482"/>
                <a:gd name="connsiteX3" fmla="*/ 266 w 10000"/>
                <a:gd name="connsiteY3" fmla="*/ 6573 h 12482"/>
                <a:gd name="connsiteX4" fmla="*/ 260 w 10000"/>
                <a:gd name="connsiteY4" fmla="*/ 6122 h 12482"/>
                <a:gd name="connsiteX5" fmla="*/ 1677 w 10000"/>
                <a:gd name="connsiteY5" fmla="*/ 1310 h 12482"/>
                <a:gd name="connsiteX6" fmla="*/ 2885 w 10000"/>
                <a:gd name="connsiteY6" fmla="*/ 407 h 12482"/>
                <a:gd name="connsiteX7" fmla="*/ 6116 w 10000"/>
                <a:gd name="connsiteY7" fmla="*/ 1414 h 12482"/>
                <a:gd name="connsiteX8" fmla="*/ 8174 w 10000"/>
                <a:gd name="connsiteY8" fmla="*/ 1147 h 12482"/>
                <a:gd name="connsiteX9" fmla="*/ 8856 w 10000"/>
                <a:gd name="connsiteY9" fmla="*/ 2047 h 12482"/>
                <a:gd name="connsiteX10" fmla="*/ 8399 w 10000"/>
                <a:gd name="connsiteY10" fmla="*/ 2229 h 12482"/>
                <a:gd name="connsiteX11" fmla="*/ 9644 w 10000"/>
                <a:gd name="connsiteY11" fmla="*/ 2305 h 12482"/>
                <a:gd name="connsiteX12" fmla="*/ 9999 w 10000"/>
                <a:gd name="connsiteY12" fmla="*/ 4859 h 12482"/>
                <a:gd name="connsiteX13" fmla="*/ 9771 w 10000"/>
                <a:gd name="connsiteY13" fmla="*/ 6958 h 12482"/>
                <a:gd name="connsiteX14" fmla="*/ 9529 w 10000"/>
                <a:gd name="connsiteY14" fmla="*/ 7528 h 12482"/>
                <a:gd name="connsiteX15" fmla="*/ 9683 w 10000"/>
                <a:gd name="connsiteY15" fmla="*/ 7805 h 12482"/>
                <a:gd name="connsiteX16" fmla="*/ 9643 w 10000"/>
                <a:gd name="connsiteY16" fmla="*/ 7528 h 12482"/>
                <a:gd name="connsiteX17" fmla="*/ 9563 w 10000"/>
                <a:gd name="connsiteY17" fmla="*/ 8833 h 12482"/>
                <a:gd name="connsiteX18" fmla="*/ 6817 w 10000"/>
                <a:gd name="connsiteY18" fmla="*/ 9800 h 12482"/>
                <a:gd name="connsiteX19" fmla="*/ 7318 w 10000"/>
                <a:gd name="connsiteY19" fmla="*/ 9042 h 12482"/>
                <a:gd name="connsiteX20" fmla="*/ 5348 w 10000"/>
                <a:gd name="connsiteY20" fmla="*/ 11141 h 12482"/>
                <a:gd name="connsiteX21" fmla="*/ 4446 w 10000"/>
                <a:gd name="connsiteY21" fmla="*/ 11996 h 12482"/>
                <a:gd name="connsiteX22" fmla="*/ 3199 w 10000"/>
                <a:gd name="connsiteY22" fmla="*/ 12482 h 12482"/>
                <a:gd name="connsiteX23" fmla="*/ 2274 w 10000"/>
                <a:gd name="connsiteY23" fmla="*/ 9723 h 12482"/>
                <a:gd name="connsiteX24" fmla="*/ 1475 w 10000"/>
                <a:gd name="connsiteY24" fmla="*/ 9236 h 12482"/>
                <a:gd name="connsiteX25" fmla="*/ 2410 w 10000"/>
                <a:gd name="connsiteY25" fmla="*/ 8588 h 12482"/>
                <a:gd name="connsiteX26" fmla="*/ 600 w 10000"/>
                <a:gd name="connsiteY26" fmla="*/ 8286 h 12482"/>
                <a:gd name="connsiteX27" fmla="*/ 1429 w 10000"/>
                <a:gd name="connsiteY27" fmla="*/ 8401 h 12482"/>
                <a:gd name="connsiteX0" fmla="*/ 1429 w 10000"/>
                <a:gd name="connsiteY0" fmla="*/ 8401 h 12482"/>
                <a:gd name="connsiteX1" fmla="*/ 717 w 10000"/>
                <a:gd name="connsiteY1" fmla="*/ 7736 h 12482"/>
                <a:gd name="connsiteX2" fmla="*/ 939 w 10000"/>
                <a:gd name="connsiteY2" fmla="*/ 7528 h 12482"/>
                <a:gd name="connsiteX3" fmla="*/ 266 w 10000"/>
                <a:gd name="connsiteY3" fmla="*/ 6573 h 12482"/>
                <a:gd name="connsiteX4" fmla="*/ 260 w 10000"/>
                <a:gd name="connsiteY4" fmla="*/ 6122 h 12482"/>
                <a:gd name="connsiteX5" fmla="*/ 1677 w 10000"/>
                <a:gd name="connsiteY5" fmla="*/ 1310 h 12482"/>
                <a:gd name="connsiteX6" fmla="*/ 2885 w 10000"/>
                <a:gd name="connsiteY6" fmla="*/ 407 h 12482"/>
                <a:gd name="connsiteX7" fmla="*/ 6116 w 10000"/>
                <a:gd name="connsiteY7" fmla="*/ 1414 h 12482"/>
                <a:gd name="connsiteX8" fmla="*/ 8174 w 10000"/>
                <a:gd name="connsiteY8" fmla="*/ 1147 h 12482"/>
                <a:gd name="connsiteX9" fmla="*/ 8856 w 10000"/>
                <a:gd name="connsiteY9" fmla="*/ 2047 h 12482"/>
                <a:gd name="connsiteX10" fmla="*/ 8399 w 10000"/>
                <a:gd name="connsiteY10" fmla="*/ 2229 h 12482"/>
                <a:gd name="connsiteX11" fmla="*/ 9644 w 10000"/>
                <a:gd name="connsiteY11" fmla="*/ 2305 h 12482"/>
                <a:gd name="connsiteX12" fmla="*/ 9999 w 10000"/>
                <a:gd name="connsiteY12" fmla="*/ 4859 h 12482"/>
                <a:gd name="connsiteX13" fmla="*/ 9771 w 10000"/>
                <a:gd name="connsiteY13" fmla="*/ 6958 h 12482"/>
                <a:gd name="connsiteX14" fmla="*/ 9529 w 10000"/>
                <a:gd name="connsiteY14" fmla="*/ 7528 h 12482"/>
                <a:gd name="connsiteX15" fmla="*/ 9683 w 10000"/>
                <a:gd name="connsiteY15" fmla="*/ 7805 h 12482"/>
                <a:gd name="connsiteX16" fmla="*/ 9643 w 10000"/>
                <a:gd name="connsiteY16" fmla="*/ 7528 h 12482"/>
                <a:gd name="connsiteX17" fmla="*/ 9563 w 10000"/>
                <a:gd name="connsiteY17" fmla="*/ 8833 h 12482"/>
                <a:gd name="connsiteX18" fmla="*/ 6817 w 10000"/>
                <a:gd name="connsiteY18" fmla="*/ 9800 h 12482"/>
                <a:gd name="connsiteX19" fmla="*/ 7318 w 10000"/>
                <a:gd name="connsiteY19" fmla="*/ 9042 h 12482"/>
                <a:gd name="connsiteX20" fmla="*/ 5348 w 10000"/>
                <a:gd name="connsiteY20" fmla="*/ 11141 h 12482"/>
                <a:gd name="connsiteX21" fmla="*/ 4446 w 10000"/>
                <a:gd name="connsiteY21" fmla="*/ 11996 h 12482"/>
                <a:gd name="connsiteX22" fmla="*/ 3199 w 10000"/>
                <a:gd name="connsiteY22" fmla="*/ 12482 h 12482"/>
                <a:gd name="connsiteX23" fmla="*/ 2274 w 10000"/>
                <a:gd name="connsiteY23" fmla="*/ 9723 h 12482"/>
                <a:gd name="connsiteX24" fmla="*/ 1475 w 10000"/>
                <a:gd name="connsiteY24" fmla="*/ 9236 h 12482"/>
                <a:gd name="connsiteX25" fmla="*/ 2410 w 10000"/>
                <a:gd name="connsiteY25" fmla="*/ 8588 h 12482"/>
                <a:gd name="connsiteX26" fmla="*/ 600 w 10000"/>
                <a:gd name="connsiteY26" fmla="*/ 8286 h 12482"/>
                <a:gd name="connsiteX27" fmla="*/ 1429 w 10000"/>
                <a:gd name="connsiteY27" fmla="*/ 8401 h 12482"/>
                <a:gd name="connsiteX0" fmla="*/ 1429 w 10000"/>
                <a:gd name="connsiteY0" fmla="*/ 8401 h 12482"/>
                <a:gd name="connsiteX1" fmla="*/ 717 w 10000"/>
                <a:gd name="connsiteY1" fmla="*/ 7736 h 12482"/>
                <a:gd name="connsiteX2" fmla="*/ 939 w 10000"/>
                <a:gd name="connsiteY2" fmla="*/ 7528 h 12482"/>
                <a:gd name="connsiteX3" fmla="*/ 266 w 10000"/>
                <a:gd name="connsiteY3" fmla="*/ 6573 h 12482"/>
                <a:gd name="connsiteX4" fmla="*/ 260 w 10000"/>
                <a:gd name="connsiteY4" fmla="*/ 6122 h 12482"/>
                <a:gd name="connsiteX5" fmla="*/ 1677 w 10000"/>
                <a:gd name="connsiteY5" fmla="*/ 1310 h 12482"/>
                <a:gd name="connsiteX6" fmla="*/ 2885 w 10000"/>
                <a:gd name="connsiteY6" fmla="*/ 407 h 12482"/>
                <a:gd name="connsiteX7" fmla="*/ 6116 w 10000"/>
                <a:gd name="connsiteY7" fmla="*/ 1414 h 12482"/>
                <a:gd name="connsiteX8" fmla="*/ 8174 w 10000"/>
                <a:gd name="connsiteY8" fmla="*/ 1147 h 12482"/>
                <a:gd name="connsiteX9" fmla="*/ 8856 w 10000"/>
                <a:gd name="connsiteY9" fmla="*/ 2047 h 12482"/>
                <a:gd name="connsiteX10" fmla="*/ 8399 w 10000"/>
                <a:gd name="connsiteY10" fmla="*/ 2229 h 12482"/>
                <a:gd name="connsiteX11" fmla="*/ 9644 w 10000"/>
                <a:gd name="connsiteY11" fmla="*/ 2305 h 12482"/>
                <a:gd name="connsiteX12" fmla="*/ 9999 w 10000"/>
                <a:gd name="connsiteY12" fmla="*/ 4859 h 12482"/>
                <a:gd name="connsiteX13" fmla="*/ 9771 w 10000"/>
                <a:gd name="connsiteY13" fmla="*/ 6958 h 12482"/>
                <a:gd name="connsiteX14" fmla="*/ 9529 w 10000"/>
                <a:gd name="connsiteY14" fmla="*/ 7528 h 12482"/>
                <a:gd name="connsiteX15" fmla="*/ 9683 w 10000"/>
                <a:gd name="connsiteY15" fmla="*/ 7805 h 12482"/>
                <a:gd name="connsiteX16" fmla="*/ 9643 w 10000"/>
                <a:gd name="connsiteY16" fmla="*/ 7528 h 12482"/>
                <a:gd name="connsiteX17" fmla="*/ 9563 w 10000"/>
                <a:gd name="connsiteY17" fmla="*/ 8833 h 12482"/>
                <a:gd name="connsiteX18" fmla="*/ 6817 w 10000"/>
                <a:gd name="connsiteY18" fmla="*/ 9800 h 12482"/>
                <a:gd name="connsiteX19" fmla="*/ 7459 w 10000"/>
                <a:gd name="connsiteY19" fmla="*/ 10377 h 12482"/>
                <a:gd name="connsiteX20" fmla="*/ 5348 w 10000"/>
                <a:gd name="connsiteY20" fmla="*/ 11141 h 12482"/>
                <a:gd name="connsiteX21" fmla="*/ 4446 w 10000"/>
                <a:gd name="connsiteY21" fmla="*/ 11996 h 12482"/>
                <a:gd name="connsiteX22" fmla="*/ 3199 w 10000"/>
                <a:gd name="connsiteY22" fmla="*/ 12482 h 12482"/>
                <a:gd name="connsiteX23" fmla="*/ 2274 w 10000"/>
                <a:gd name="connsiteY23" fmla="*/ 9723 h 12482"/>
                <a:gd name="connsiteX24" fmla="*/ 1475 w 10000"/>
                <a:gd name="connsiteY24" fmla="*/ 9236 h 12482"/>
                <a:gd name="connsiteX25" fmla="*/ 2410 w 10000"/>
                <a:gd name="connsiteY25" fmla="*/ 8588 h 12482"/>
                <a:gd name="connsiteX26" fmla="*/ 600 w 10000"/>
                <a:gd name="connsiteY26" fmla="*/ 8286 h 12482"/>
                <a:gd name="connsiteX27" fmla="*/ 1429 w 10000"/>
                <a:gd name="connsiteY27" fmla="*/ 8401 h 12482"/>
                <a:gd name="connsiteX0" fmla="*/ 1429 w 10000"/>
                <a:gd name="connsiteY0" fmla="*/ 8401 h 12482"/>
                <a:gd name="connsiteX1" fmla="*/ 717 w 10000"/>
                <a:gd name="connsiteY1" fmla="*/ 7736 h 12482"/>
                <a:gd name="connsiteX2" fmla="*/ 939 w 10000"/>
                <a:gd name="connsiteY2" fmla="*/ 7528 h 12482"/>
                <a:gd name="connsiteX3" fmla="*/ 266 w 10000"/>
                <a:gd name="connsiteY3" fmla="*/ 6573 h 12482"/>
                <a:gd name="connsiteX4" fmla="*/ 260 w 10000"/>
                <a:gd name="connsiteY4" fmla="*/ 6122 h 12482"/>
                <a:gd name="connsiteX5" fmla="*/ 1677 w 10000"/>
                <a:gd name="connsiteY5" fmla="*/ 1310 h 12482"/>
                <a:gd name="connsiteX6" fmla="*/ 2885 w 10000"/>
                <a:gd name="connsiteY6" fmla="*/ 407 h 12482"/>
                <a:gd name="connsiteX7" fmla="*/ 6116 w 10000"/>
                <a:gd name="connsiteY7" fmla="*/ 1414 h 12482"/>
                <a:gd name="connsiteX8" fmla="*/ 8174 w 10000"/>
                <a:gd name="connsiteY8" fmla="*/ 1147 h 12482"/>
                <a:gd name="connsiteX9" fmla="*/ 8856 w 10000"/>
                <a:gd name="connsiteY9" fmla="*/ 2047 h 12482"/>
                <a:gd name="connsiteX10" fmla="*/ 8399 w 10000"/>
                <a:gd name="connsiteY10" fmla="*/ 2229 h 12482"/>
                <a:gd name="connsiteX11" fmla="*/ 9644 w 10000"/>
                <a:gd name="connsiteY11" fmla="*/ 2305 h 12482"/>
                <a:gd name="connsiteX12" fmla="*/ 9999 w 10000"/>
                <a:gd name="connsiteY12" fmla="*/ 4859 h 12482"/>
                <a:gd name="connsiteX13" fmla="*/ 9771 w 10000"/>
                <a:gd name="connsiteY13" fmla="*/ 6958 h 12482"/>
                <a:gd name="connsiteX14" fmla="*/ 9529 w 10000"/>
                <a:gd name="connsiteY14" fmla="*/ 7528 h 12482"/>
                <a:gd name="connsiteX15" fmla="*/ 9683 w 10000"/>
                <a:gd name="connsiteY15" fmla="*/ 7805 h 12482"/>
                <a:gd name="connsiteX16" fmla="*/ 9643 w 10000"/>
                <a:gd name="connsiteY16" fmla="*/ 7528 h 12482"/>
                <a:gd name="connsiteX17" fmla="*/ 9563 w 10000"/>
                <a:gd name="connsiteY17" fmla="*/ 8833 h 12482"/>
                <a:gd name="connsiteX18" fmla="*/ 6817 w 10000"/>
                <a:gd name="connsiteY18" fmla="*/ 9800 h 12482"/>
                <a:gd name="connsiteX19" fmla="*/ 7459 w 10000"/>
                <a:gd name="connsiteY19" fmla="*/ 10377 h 12482"/>
                <a:gd name="connsiteX20" fmla="*/ 5348 w 10000"/>
                <a:gd name="connsiteY20" fmla="*/ 11141 h 12482"/>
                <a:gd name="connsiteX21" fmla="*/ 4446 w 10000"/>
                <a:gd name="connsiteY21" fmla="*/ 11996 h 12482"/>
                <a:gd name="connsiteX22" fmla="*/ 3199 w 10000"/>
                <a:gd name="connsiteY22" fmla="*/ 12482 h 12482"/>
                <a:gd name="connsiteX23" fmla="*/ 2274 w 10000"/>
                <a:gd name="connsiteY23" fmla="*/ 9723 h 12482"/>
                <a:gd name="connsiteX24" fmla="*/ 1475 w 10000"/>
                <a:gd name="connsiteY24" fmla="*/ 9236 h 12482"/>
                <a:gd name="connsiteX25" fmla="*/ 2410 w 10000"/>
                <a:gd name="connsiteY25" fmla="*/ 8588 h 12482"/>
                <a:gd name="connsiteX26" fmla="*/ 600 w 10000"/>
                <a:gd name="connsiteY26" fmla="*/ 8286 h 12482"/>
                <a:gd name="connsiteX27" fmla="*/ 1429 w 10000"/>
                <a:gd name="connsiteY27" fmla="*/ 8401 h 12482"/>
                <a:gd name="connsiteX0" fmla="*/ 3053 w 11624"/>
                <a:gd name="connsiteY0" fmla="*/ 8401 h 12482"/>
                <a:gd name="connsiteX1" fmla="*/ 2341 w 11624"/>
                <a:gd name="connsiteY1" fmla="*/ 7736 h 12482"/>
                <a:gd name="connsiteX2" fmla="*/ 2563 w 11624"/>
                <a:gd name="connsiteY2" fmla="*/ 7528 h 12482"/>
                <a:gd name="connsiteX3" fmla="*/ 1890 w 11624"/>
                <a:gd name="connsiteY3" fmla="*/ 6573 h 12482"/>
                <a:gd name="connsiteX4" fmla="*/ 1884 w 11624"/>
                <a:gd name="connsiteY4" fmla="*/ 6122 h 12482"/>
                <a:gd name="connsiteX5" fmla="*/ 18 w 11624"/>
                <a:gd name="connsiteY5" fmla="*/ 3408 h 12482"/>
                <a:gd name="connsiteX6" fmla="*/ 3301 w 11624"/>
                <a:gd name="connsiteY6" fmla="*/ 1310 h 12482"/>
                <a:gd name="connsiteX7" fmla="*/ 4509 w 11624"/>
                <a:gd name="connsiteY7" fmla="*/ 407 h 12482"/>
                <a:gd name="connsiteX8" fmla="*/ 7740 w 11624"/>
                <a:gd name="connsiteY8" fmla="*/ 1414 h 12482"/>
                <a:gd name="connsiteX9" fmla="*/ 9798 w 11624"/>
                <a:gd name="connsiteY9" fmla="*/ 1147 h 12482"/>
                <a:gd name="connsiteX10" fmla="*/ 10480 w 11624"/>
                <a:gd name="connsiteY10" fmla="*/ 2047 h 12482"/>
                <a:gd name="connsiteX11" fmla="*/ 10023 w 11624"/>
                <a:gd name="connsiteY11" fmla="*/ 2229 h 12482"/>
                <a:gd name="connsiteX12" fmla="*/ 11268 w 11624"/>
                <a:gd name="connsiteY12" fmla="*/ 2305 h 12482"/>
                <a:gd name="connsiteX13" fmla="*/ 11623 w 11624"/>
                <a:gd name="connsiteY13" fmla="*/ 4859 h 12482"/>
                <a:gd name="connsiteX14" fmla="*/ 11395 w 11624"/>
                <a:gd name="connsiteY14" fmla="*/ 6958 h 12482"/>
                <a:gd name="connsiteX15" fmla="*/ 11153 w 11624"/>
                <a:gd name="connsiteY15" fmla="*/ 7528 h 12482"/>
                <a:gd name="connsiteX16" fmla="*/ 11307 w 11624"/>
                <a:gd name="connsiteY16" fmla="*/ 7805 h 12482"/>
                <a:gd name="connsiteX17" fmla="*/ 11267 w 11624"/>
                <a:gd name="connsiteY17" fmla="*/ 7528 h 12482"/>
                <a:gd name="connsiteX18" fmla="*/ 11187 w 11624"/>
                <a:gd name="connsiteY18" fmla="*/ 8833 h 12482"/>
                <a:gd name="connsiteX19" fmla="*/ 8441 w 11624"/>
                <a:gd name="connsiteY19" fmla="*/ 9800 h 12482"/>
                <a:gd name="connsiteX20" fmla="*/ 9083 w 11624"/>
                <a:gd name="connsiteY20" fmla="*/ 10377 h 12482"/>
                <a:gd name="connsiteX21" fmla="*/ 6972 w 11624"/>
                <a:gd name="connsiteY21" fmla="*/ 11141 h 12482"/>
                <a:gd name="connsiteX22" fmla="*/ 6070 w 11624"/>
                <a:gd name="connsiteY22" fmla="*/ 11996 h 12482"/>
                <a:gd name="connsiteX23" fmla="*/ 4823 w 11624"/>
                <a:gd name="connsiteY23" fmla="*/ 12482 h 12482"/>
                <a:gd name="connsiteX24" fmla="*/ 3898 w 11624"/>
                <a:gd name="connsiteY24" fmla="*/ 9723 h 12482"/>
                <a:gd name="connsiteX25" fmla="*/ 3099 w 11624"/>
                <a:gd name="connsiteY25" fmla="*/ 9236 h 12482"/>
                <a:gd name="connsiteX26" fmla="*/ 4034 w 11624"/>
                <a:gd name="connsiteY26" fmla="*/ 8588 h 12482"/>
                <a:gd name="connsiteX27" fmla="*/ 2224 w 11624"/>
                <a:gd name="connsiteY27" fmla="*/ 8286 h 12482"/>
                <a:gd name="connsiteX28" fmla="*/ 3053 w 11624"/>
                <a:gd name="connsiteY28" fmla="*/ 8401 h 12482"/>
                <a:gd name="connsiteX0" fmla="*/ 3053 w 11624"/>
                <a:gd name="connsiteY0" fmla="*/ 7866 h 11947"/>
                <a:gd name="connsiteX1" fmla="*/ 2341 w 11624"/>
                <a:gd name="connsiteY1" fmla="*/ 7201 h 11947"/>
                <a:gd name="connsiteX2" fmla="*/ 2563 w 11624"/>
                <a:gd name="connsiteY2" fmla="*/ 6993 h 11947"/>
                <a:gd name="connsiteX3" fmla="*/ 1890 w 11624"/>
                <a:gd name="connsiteY3" fmla="*/ 6038 h 11947"/>
                <a:gd name="connsiteX4" fmla="*/ 1884 w 11624"/>
                <a:gd name="connsiteY4" fmla="*/ 5587 h 11947"/>
                <a:gd name="connsiteX5" fmla="*/ 18 w 11624"/>
                <a:gd name="connsiteY5" fmla="*/ 2873 h 11947"/>
                <a:gd name="connsiteX6" fmla="*/ 3301 w 11624"/>
                <a:gd name="connsiteY6" fmla="*/ 775 h 11947"/>
                <a:gd name="connsiteX7" fmla="*/ 5073 w 11624"/>
                <a:gd name="connsiteY7" fmla="*/ 539 h 11947"/>
                <a:gd name="connsiteX8" fmla="*/ 7740 w 11624"/>
                <a:gd name="connsiteY8" fmla="*/ 879 h 11947"/>
                <a:gd name="connsiteX9" fmla="*/ 9798 w 11624"/>
                <a:gd name="connsiteY9" fmla="*/ 612 h 11947"/>
                <a:gd name="connsiteX10" fmla="*/ 10480 w 11624"/>
                <a:gd name="connsiteY10" fmla="*/ 1512 h 11947"/>
                <a:gd name="connsiteX11" fmla="*/ 10023 w 11624"/>
                <a:gd name="connsiteY11" fmla="*/ 1694 h 11947"/>
                <a:gd name="connsiteX12" fmla="*/ 11268 w 11624"/>
                <a:gd name="connsiteY12" fmla="*/ 1770 h 11947"/>
                <a:gd name="connsiteX13" fmla="*/ 11623 w 11624"/>
                <a:gd name="connsiteY13" fmla="*/ 4324 h 11947"/>
                <a:gd name="connsiteX14" fmla="*/ 11395 w 11624"/>
                <a:gd name="connsiteY14" fmla="*/ 6423 h 11947"/>
                <a:gd name="connsiteX15" fmla="*/ 11153 w 11624"/>
                <a:gd name="connsiteY15" fmla="*/ 6993 h 11947"/>
                <a:gd name="connsiteX16" fmla="*/ 11307 w 11624"/>
                <a:gd name="connsiteY16" fmla="*/ 7270 h 11947"/>
                <a:gd name="connsiteX17" fmla="*/ 11267 w 11624"/>
                <a:gd name="connsiteY17" fmla="*/ 6993 h 11947"/>
                <a:gd name="connsiteX18" fmla="*/ 11187 w 11624"/>
                <a:gd name="connsiteY18" fmla="*/ 8298 h 11947"/>
                <a:gd name="connsiteX19" fmla="*/ 8441 w 11624"/>
                <a:gd name="connsiteY19" fmla="*/ 9265 h 11947"/>
                <a:gd name="connsiteX20" fmla="*/ 9083 w 11624"/>
                <a:gd name="connsiteY20" fmla="*/ 9842 h 11947"/>
                <a:gd name="connsiteX21" fmla="*/ 6972 w 11624"/>
                <a:gd name="connsiteY21" fmla="*/ 10606 h 11947"/>
                <a:gd name="connsiteX22" fmla="*/ 6070 w 11624"/>
                <a:gd name="connsiteY22" fmla="*/ 11461 h 11947"/>
                <a:gd name="connsiteX23" fmla="*/ 4823 w 11624"/>
                <a:gd name="connsiteY23" fmla="*/ 11947 h 11947"/>
                <a:gd name="connsiteX24" fmla="*/ 3898 w 11624"/>
                <a:gd name="connsiteY24" fmla="*/ 9188 h 11947"/>
                <a:gd name="connsiteX25" fmla="*/ 3099 w 11624"/>
                <a:gd name="connsiteY25" fmla="*/ 8701 h 11947"/>
                <a:gd name="connsiteX26" fmla="*/ 4034 w 11624"/>
                <a:gd name="connsiteY26" fmla="*/ 8053 h 11947"/>
                <a:gd name="connsiteX27" fmla="*/ 2224 w 11624"/>
                <a:gd name="connsiteY27" fmla="*/ 7751 h 11947"/>
                <a:gd name="connsiteX28" fmla="*/ 3053 w 11624"/>
                <a:gd name="connsiteY28" fmla="*/ 7866 h 11947"/>
                <a:gd name="connsiteX0" fmla="*/ 3053 w 11640"/>
                <a:gd name="connsiteY0" fmla="*/ 7866 h 11947"/>
                <a:gd name="connsiteX1" fmla="*/ 2341 w 11640"/>
                <a:gd name="connsiteY1" fmla="*/ 7201 h 11947"/>
                <a:gd name="connsiteX2" fmla="*/ 2563 w 11640"/>
                <a:gd name="connsiteY2" fmla="*/ 6993 h 11947"/>
                <a:gd name="connsiteX3" fmla="*/ 1890 w 11640"/>
                <a:gd name="connsiteY3" fmla="*/ 6038 h 11947"/>
                <a:gd name="connsiteX4" fmla="*/ 1884 w 11640"/>
                <a:gd name="connsiteY4" fmla="*/ 5587 h 11947"/>
                <a:gd name="connsiteX5" fmla="*/ 18 w 11640"/>
                <a:gd name="connsiteY5" fmla="*/ 2873 h 11947"/>
                <a:gd name="connsiteX6" fmla="*/ 3301 w 11640"/>
                <a:gd name="connsiteY6" fmla="*/ 775 h 11947"/>
                <a:gd name="connsiteX7" fmla="*/ 5073 w 11640"/>
                <a:gd name="connsiteY7" fmla="*/ 539 h 11947"/>
                <a:gd name="connsiteX8" fmla="*/ 7740 w 11640"/>
                <a:gd name="connsiteY8" fmla="*/ 879 h 11947"/>
                <a:gd name="connsiteX9" fmla="*/ 9798 w 11640"/>
                <a:gd name="connsiteY9" fmla="*/ 612 h 11947"/>
                <a:gd name="connsiteX10" fmla="*/ 10480 w 11640"/>
                <a:gd name="connsiteY10" fmla="*/ 1512 h 11947"/>
                <a:gd name="connsiteX11" fmla="*/ 8472 w 11640"/>
                <a:gd name="connsiteY11" fmla="*/ 3029 h 11947"/>
                <a:gd name="connsiteX12" fmla="*/ 11268 w 11640"/>
                <a:gd name="connsiteY12" fmla="*/ 1770 h 11947"/>
                <a:gd name="connsiteX13" fmla="*/ 11623 w 11640"/>
                <a:gd name="connsiteY13" fmla="*/ 4324 h 11947"/>
                <a:gd name="connsiteX14" fmla="*/ 11395 w 11640"/>
                <a:gd name="connsiteY14" fmla="*/ 6423 h 11947"/>
                <a:gd name="connsiteX15" fmla="*/ 11153 w 11640"/>
                <a:gd name="connsiteY15" fmla="*/ 6993 h 11947"/>
                <a:gd name="connsiteX16" fmla="*/ 11307 w 11640"/>
                <a:gd name="connsiteY16" fmla="*/ 7270 h 11947"/>
                <a:gd name="connsiteX17" fmla="*/ 11267 w 11640"/>
                <a:gd name="connsiteY17" fmla="*/ 6993 h 11947"/>
                <a:gd name="connsiteX18" fmla="*/ 11187 w 11640"/>
                <a:gd name="connsiteY18" fmla="*/ 8298 h 11947"/>
                <a:gd name="connsiteX19" fmla="*/ 8441 w 11640"/>
                <a:gd name="connsiteY19" fmla="*/ 9265 h 11947"/>
                <a:gd name="connsiteX20" fmla="*/ 9083 w 11640"/>
                <a:gd name="connsiteY20" fmla="*/ 9842 h 11947"/>
                <a:gd name="connsiteX21" fmla="*/ 6972 w 11640"/>
                <a:gd name="connsiteY21" fmla="*/ 10606 h 11947"/>
                <a:gd name="connsiteX22" fmla="*/ 6070 w 11640"/>
                <a:gd name="connsiteY22" fmla="*/ 11461 h 11947"/>
                <a:gd name="connsiteX23" fmla="*/ 4823 w 11640"/>
                <a:gd name="connsiteY23" fmla="*/ 11947 h 11947"/>
                <a:gd name="connsiteX24" fmla="*/ 3898 w 11640"/>
                <a:gd name="connsiteY24" fmla="*/ 9188 h 11947"/>
                <a:gd name="connsiteX25" fmla="*/ 3099 w 11640"/>
                <a:gd name="connsiteY25" fmla="*/ 8701 h 11947"/>
                <a:gd name="connsiteX26" fmla="*/ 4034 w 11640"/>
                <a:gd name="connsiteY26" fmla="*/ 8053 h 11947"/>
                <a:gd name="connsiteX27" fmla="*/ 2224 w 11640"/>
                <a:gd name="connsiteY27" fmla="*/ 7751 h 11947"/>
                <a:gd name="connsiteX28" fmla="*/ 3053 w 11640"/>
                <a:gd name="connsiteY28" fmla="*/ 7866 h 11947"/>
                <a:gd name="connsiteX0" fmla="*/ 3053 w 11640"/>
                <a:gd name="connsiteY0" fmla="*/ 7866 h 11947"/>
                <a:gd name="connsiteX1" fmla="*/ 2341 w 11640"/>
                <a:gd name="connsiteY1" fmla="*/ 7201 h 11947"/>
                <a:gd name="connsiteX2" fmla="*/ 2563 w 11640"/>
                <a:gd name="connsiteY2" fmla="*/ 6993 h 11947"/>
                <a:gd name="connsiteX3" fmla="*/ 1890 w 11640"/>
                <a:gd name="connsiteY3" fmla="*/ 6038 h 11947"/>
                <a:gd name="connsiteX4" fmla="*/ 1884 w 11640"/>
                <a:gd name="connsiteY4" fmla="*/ 5587 h 11947"/>
                <a:gd name="connsiteX5" fmla="*/ 18 w 11640"/>
                <a:gd name="connsiteY5" fmla="*/ 2873 h 11947"/>
                <a:gd name="connsiteX6" fmla="*/ 3301 w 11640"/>
                <a:gd name="connsiteY6" fmla="*/ 775 h 11947"/>
                <a:gd name="connsiteX7" fmla="*/ 5073 w 11640"/>
                <a:gd name="connsiteY7" fmla="*/ 539 h 11947"/>
                <a:gd name="connsiteX8" fmla="*/ 7740 w 11640"/>
                <a:gd name="connsiteY8" fmla="*/ 879 h 11947"/>
                <a:gd name="connsiteX9" fmla="*/ 8247 w 11640"/>
                <a:gd name="connsiteY9" fmla="*/ 2615 h 11947"/>
                <a:gd name="connsiteX10" fmla="*/ 10480 w 11640"/>
                <a:gd name="connsiteY10" fmla="*/ 1512 h 11947"/>
                <a:gd name="connsiteX11" fmla="*/ 8472 w 11640"/>
                <a:gd name="connsiteY11" fmla="*/ 3029 h 11947"/>
                <a:gd name="connsiteX12" fmla="*/ 11268 w 11640"/>
                <a:gd name="connsiteY12" fmla="*/ 1770 h 11947"/>
                <a:gd name="connsiteX13" fmla="*/ 11623 w 11640"/>
                <a:gd name="connsiteY13" fmla="*/ 4324 h 11947"/>
                <a:gd name="connsiteX14" fmla="*/ 11395 w 11640"/>
                <a:gd name="connsiteY14" fmla="*/ 6423 h 11947"/>
                <a:gd name="connsiteX15" fmla="*/ 11153 w 11640"/>
                <a:gd name="connsiteY15" fmla="*/ 6993 h 11947"/>
                <a:gd name="connsiteX16" fmla="*/ 11307 w 11640"/>
                <a:gd name="connsiteY16" fmla="*/ 7270 h 11947"/>
                <a:gd name="connsiteX17" fmla="*/ 11267 w 11640"/>
                <a:gd name="connsiteY17" fmla="*/ 6993 h 11947"/>
                <a:gd name="connsiteX18" fmla="*/ 11187 w 11640"/>
                <a:gd name="connsiteY18" fmla="*/ 8298 h 11947"/>
                <a:gd name="connsiteX19" fmla="*/ 8441 w 11640"/>
                <a:gd name="connsiteY19" fmla="*/ 9265 h 11947"/>
                <a:gd name="connsiteX20" fmla="*/ 9083 w 11640"/>
                <a:gd name="connsiteY20" fmla="*/ 9842 h 11947"/>
                <a:gd name="connsiteX21" fmla="*/ 6972 w 11640"/>
                <a:gd name="connsiteY21" fmla="*/ 10606 h 11947"/>
                <a:gd name="connsiteX22" fmla="*/ 6070 w 11640"/>
                <a:gd name="connsiteY22" fmla="*/ 11461 h 11947"/>
                <a:gd name="connsiteX23" fmla="*/ 4823 w 11640"/>
                <a:gd name="connsiteY23" fmla="*/ 11947 h 11947"/>
                <a:gd name="connsiteX24" fmla="*/ 3898 w 11640"/>
                <a:gd name="connsiteY24" fmla="*/ 9188 h 11947"/>
                <a:gd name="connsiteX25" fmla="*/ 3099 w 11640"/>
                <a:gd name="connsiteY25" fmla="*/ 8701 h 11947"/>
                <a:gd name="connsiteX26" fmla="*/ 4034 w 11640"/>
                <a:gd name="connsiteY26" fmla="*/ 8053 h 11947"/>
                <a:gd name="connsiteX27" fmla="*/ 2224 w 11640"/>
                <a:gd name="connsiteY27" fmla="*/ 7751 h 11947"/>
                <a:gd name="connsiteX28" fmla="*/ 3053 w 11640"/>
                <a:gd name="connsiteY28" fmla="*/ 7866 h 11947"/>
                <a:gd name="connsiteX0" fmla="*/ 3053 w 11640"/>
                <a:gd name="connsiteY0" fmla="*/ 8929 h 13010"/>
                <a:gd name="connsiteX1" fmla="*/ 2341 w 11640"/>
                <a:gd name="connsiteY1" fmla="*/ 8264 h 13010"/>
                <a:gd name="connsiteX2" fmla="*/ 2563 w 11640"/>
                <a:gd name="connsiteY2" fmla="*/ 8056 h 13010"/>
                <a:gd name="connsiteX3" fmla="*/ 1890 w 11640"/>
                <a:gd name="connsiteY3" fmla="*/ 7101 h 13010"/>
                <a:gd name="connsiteX4" fmla="*/ 1884 w 11640"/>
                <a:gd name="connsiteY4" fmla="*/ 6650 h 13010"/>
                <a:gd name="connsiteX5" fmla="*/ 18 w 11640"/>
                <a:gd name="connsiteY5" fmla="*/ 3936 h 13010"/>
                <a:gd name="connsiteX6" fmla="*/ 2737 w 11640"/>
                <a:gd name="connsiteY6" fmla="*/ 503 h 13010"/>
                <a:gd name="connsiteX7" fmla="*/ 5073 w 11640"/>
                <a:gd name="connsiteY7" fmla="*/ 1602 h 13010"/>
                <a:gd name="connsiteX8" fmla="*/ 7740 w 11640"/>
                <a:gd name="connsiteY8" fmla="*/ 1942 h 13010"/>
                <a:gd name="connsiteX9" fmla="*/ 8247 w 11640"/>
                <a:gd name="connsiteY9" fmla="*/ 3678 h 13010"/>
                <a:gd name="connsiteX10" fmla="*/ 10480 w 11640"/>
                <a:gd name="connsiteY10" fmla="*/ 2575 h 13010"/>
                <a:gd name="connsiteX11" fmla="*/ 8472 w 11640"/>
                <a:gd name="connsiteY11" fmla="*/ 4092 h 13010"/>
                <a:gd name="connsiteX12" fmla="*/ 11268 w 11640"/>
                <a:gd name="connsiteY12" fmla="*/ 2833 h 13010"/>
                <a:gd name="connsiteX13" fmla="*/ 11623 w 11640"/>
                <a:gd name="connsiteY13" fmla="*/ 5387 h 13010"/>
                <a:gd name="connsiteX14" fmla="*/ 11395 w 11640"/>
                <a:gd name="connsiteY14" fmla="*/ 7486 h 13010"/>
                <a:gd name="connsiteX15" fmla="*/ 11153 w 11640"/>
                <a:gd name="connsiteY15" fmla="*/ 8056 h 13010"/>
                <a:gd name="connsiteX16" fmla="*/ 11307 w 11640"/>
                <a:gd name="connsiteY16" fmla="*/ 8333 h 13010"/>
                <a:gd name="connsiteX17" fmla="*/ 11267 w 11640"/>
                <a:gd name="connsiteY17" fmla="*/ 8056 h 13010"/>
                <a:gd name="connsiteX18" fmla="*/ 11187 w 11640"/>
                <a:gd name="connsiteY18" fmla="*/ 9361 h 13010"/>
                <a:gd name="connsiteX19" fmla="*/ 8441 w 11640"/>
                <a:gd name="connsiteY19" fmla="*/ 10328 h 13010"/>
                <a:gd name="connsiteX20" fmla="*/ 9083 w 11640"/>
                <a:gd name="connsiteY20" fmla="*/ 10905 h 13010"/>
                <a:gd name="connsiteX21" fmla="*/ 6972 w 11640"/>
                <a:gd name="connsiteY21" fmla="*/ 11669 h 13010"/>
                <a:gd name="connsiteX22" fmla="*/ 6070 w 11640"/>
                <a:gd name="connsiteY22" fmla="*/ 12524 h 13010"/>
                <a:gd name="connsiteX23" fmla="*/ 4823 w 11640"/>
                <a:gd name="connsiteY23" fmla="*/ 13010 h 13010"/>
                <a:gd name="connsiteX24" fmla="*/ 3898 w 11640"/>
                <a:gd name="connsiteY24" fmla="*/ 10251 h 13010"/>
                <a:gd name="connsiteX25" fmla="*/ 3099 w 11640"/>
                <a:gd name="connsiteY25" fmla="*/ 9764 h 13010"/>
                <a:gd name="connsiteX26" fmla="*/ 4034 w 11640"/>
                <a:gd name="connsiteY26" fmla="*/ 9116 h 13010"/>
                <a:gd name="connsiteX27" fmla="*/ 2224 w 11640"/>
                <a:gd name="connsiteY27" fmla="*/ 8814 h 13010"/>
                <a:gd name="connsiteX28" fmla="*/ 3053 w 11640"/>
                <a:gd name="connsiteY28" fmla="*/ 8929 h 13010"/>
                <a:gd name="connsiteX0" fmla="*/ 3053 w 11640"/>
                <a:gd name="connsiteY0" fmla="*/ 9104 h 13185"/>
                <a:gd name="connsiteX1" fmla="*/ 2341 w 11640"/>
                <a:gd name="connsiteY1" fmla="*/ 8439 h 13185"/>
                <a:gd name="connsiteX2" fmla="*/ 2563 w 11640"/>
                <a:gd name="connsiteY2" fmla="*/ 8231 h 13185"/>
                <a:gd name="connsiteX3" fmla="*/ 1890 w 11640"/>
                <a:gd name="connsiteY3" fmla="*/ 7276 h 13185"/>
                <a:gd name="connsiteX4" fmla="*/ 1884 w 11640"/>
                <a:gd name="connsiteY4" fmla="*/ 6825 h 13185"/>
                <a:gd name="connsiteX5" fmla="*/ 18 w 11640"/>
                <a:gd name="connsiteY5" fmla="*/ 4111 h 13185"/>
                <a:gd name="connsiteX6" fmla="*/ 2737 w 11640"/>
                <a:gd name="connsiteY6" fmla="*/ 678 h 13185"/>
                <a:gd name="connsiteX7" fmla="*/ 4086 w 11640"/>
                <a:gd name="connsiteY7" fmla="*/ 442 h 13185"/>
                <a:gd name="connsiteX8" fmla="*/ 7740 w 11640"/>
                <a:gd name="connsiteY8" fmla="*/ 2117 h 13185"/>
                <a:gd name="connsiteX9" fmla="*/ 8247 w 11640"/>
                <a:gd name="connsiteY9" fmla="*/ 3853 h 13185"/>
                <a:gd name="connsiteX10" fmla="*/ 10480 w 11640"/>
                <a:gd name="connsiteY10" fmla="*/ 2750 h 13185"/>
                <a:gd name="connsiteX11" fmla="*/ 8472 w 11640"/>
                <a:gd name="connsiteY11" fmla="*/ 4267 h 13185"/>
                <a:gd name="connsiteX12" fmla="*/ 11268 w 11640"/>
                <a:gd name="connsiteY12" fmla="*/ 3008 h 13185"/>
                <a:gd name="connsiteX13" fmla="*/ 11623 w 11640"/>
                <a:gd name="connsiteY13" fmla="*/ 5562 h 13185"/>
                <a:gd name="connsiteX14" fmla="*/ 11395 w 11640"/>
                <a:gd name="connsiteY14" fmla="*/ 7661 h 13185"/>
                <a:gd name="connsiteX15" fmla="*/ 11153 w 11640"/>
                <a:gd name="connsiteY15" fmla="*/ 8231 h 13185"/>
                <a:gd name="connsiteX16" fmla="*/ 11307 w 11640"/>
                <a:gd name="connsiteY16" fmla="*/ 8508 h 13185"/>
                <a:gd name="connsiteX17" fmla="*/ 11267 w 11640"/>
                <a:gd name="connsiteY17" fmla="*/ 8231 h 13185"/>
                <a:gd name="connsiteX18" fmla="*/ 11187 w 11640"/>
                <a:gd name="connsiteY18" fmla="*/ 9536 h 13185"/>
                <a:gd name="connsiteX19" fmla="*/ 8441 w 11640"/>
                <a:gd name="connsiteY19" fmla="*/ 10503 h 13185"/>
                <a:gd name="connsiteX20" fmla="*/ 9083 w 11640"/>
                <a:gd name="connsiteY20" fmla="*/ 11080 h 13185"/>
                <a:gd name="connsiteX21" fmla="*/ 6972 w 11640"/>
                <a:gd name="connsiteY21" fmla="*/ 11844 h 13185"/>
                <a:gd name="connsiteX22" fmla="*/ 6070 w 11640"/>
                <a:gd name="connsiteY22" fmla="*/ 12699 h 13185"/>
                <a:gd name="connsiteX23" fmla="*/ 4823 w 11640"/>
                <a:gd name="connsiteY23" fmla="*/ 13185 h 13185"/>
                <a:gd name="connsiteX24" fmla="*/ 3898 w 11640"/>
                <a:gd name="connsiteY24" fmla="*/ 10426 h 13185"/>
                <a:gd name="connsiteX25" fmla="*/ 3099 w 11640"/>
                <a:gd name="connsiteY25" fmla="*/ 9939 h 13185"/>
                <a:gd name="connsiteX26" fmla="*/ 4034 w 11640"/>
                <a:gd name="connsiteY26" fmla="*/ 9291 h 13185"/>
                <a:gd name="connsiteX27" fmla="*/ 2224 w 11640"/>
                <a:gd name="connsiteY27" fmla="*/ 8989 h 13185"/>
                <a:gd name="connsiteX28" fmla="*/ 3053 w 11640"/>
                <a:gd name="connsiteY28" fmla="*/ 9104 h 13185"/>
                <a:gd name="connsiteX0" fmla="*/ 3053 w 11640"/>
                <a:gd name="connsiteY0" fmla="*/ 9394 h 13475"/>
                <a:gd name="connsiteX1" fmla="*/ 2341 w 11640"/>
                <a:gd name="connsiteY1" fmla="*/ 8729 h 13475"/>
                <a:gd name="connsiteX2" fmla="*/ 2563 w 11640"/>
                <a:gd name="connsiteY2" fmla="*/ 8521 h 13475"/>
                <a:gd name="connsiteX3" fmla="*/ 1890 w 11640"/>
                <a:gd name="connsiteY3" fmla="*/ 7566 h 13475"/>
                <a:gd name="connsiteX4" fmla="*/ 1884 w 11640"/>
                <a:gd name="connsiteY4" fmla="*/ 7115 h 13475"/>
                <a:gd name="connsiteX5" fmla="*/ 18 w 11640"/>
                <a:gd name="connsiteY5" fmla="*/ 4401 h 13475"/>
                <a:gd name="connsiteX6" fmla="*/ 2737 w 11640"/>
                <a:gd name="connsiteY6" fmla="*/ 968 h 13475"/>
                <a:gd name="connsiteX7" fmla="*/ 5214 w 11640"/>
                <a:gd name="connsiteY7" fmla="*/ 287 h 13475"/>
                <a:gd name="connsiteX8" fmla="*/ 7740 w 11640"/>
                <a:gd name="connsiteY8" fmla="*/ 2407 h 13475"/>
                <a:gd name="connsiteX9" fmla="*/ 8247 w 11640"/>
                <a:gd name="connsiteY9" fmla="*/ 4143 h 13475"/>
                <a:gd name="connsiteX10" fmla="*/ 10480 w 11640"/>
                <a:gd name="connsiteY10" fmla="*/ 3040 h 13475"/>
                <a:gd name="connsiteX11" fmla="*/ 8472 w 11640"/>
                <a:gd name="connsiteY11" fmla="*/ 4557 h 13475"/>
                <a:gd name="connsiteX12" fmla="*/ 11268 w 11640"/>
                <a:gd name="connsiteY12" fmla="*/ 3298 h 13475"/>
                <a:gd name="connsiteX13" fmla="*/ 11623 w 11640"/>
                <a:gd name="connsiteY13" fmla="*/ 5852 h 13475"/>
                <a:gd name="connsiteX14" fmla="*/ 11395 w 11640"/>
                <a:gd name="connsiteY14" fmla="*/ 7951 h 13475"/>
                <a:gd name="connsiteX15" fmla="*/ 11153 w 11640"/>
                <a:gd name="connsiteY15" fmla="*/ 8521 h 13475"/>
                <a:gd name="connsiteX16" fmla="*/ 11307 w 11640"/>
                <a:gd name="connsiteY16" fmla="*/ 8798 h 13475"/>
                <a:gd name="connsiteX17" fmla="*/ 11267 w 11640"/>
                <a:gd name="connsiteY17" fmla="*/ 8521 h 13475"/>
                <a:gd name="connsiteX18" fmla="*/ 11187 w 11640"/>
                <a:gd name="connsiteY18" fmla="*/ 9826 h 13475"/>
                <a:gd name="connsiteX19" fmla="*/ 8441 w 11640"/>
                <a:gd name="connsiteY19" fmla="*/ 10793 h 13475"/>
                <a:gd name="connsiteX20" fmla="*/ 9083 w 11640"/>
                <a:gd name="connsiteY20" fmla="*/ 11370 h 13475"/>
                <a:gd name="connsiteX21" fmla="*/ 6972 w 11640"/>
                <a:gd name="connsiteY21" fmla="*/ 12134 h 13475"/>
                <a:gd name="connsiteX22" fmla="*/ 6070 w 11640"/>
                <a:gd name="connsiteY22" fmla="*/ 12989 h 13475"/>
                <a:gd name="connsiteX23" fmla="*/ 4823 w 11640"/>
                <a:gd name="connsiteY23" fmla="*/ 13475 h 13475"/>
                <a:gd name="connsiteX24" fmla="*/ 3898 w 11640"/>
                <a:gd name="connsiteY24" fmla="*/ 10716 h 13475"/>
                <a:gd name="connsiteX25" fmla="*/ 3099 w 11640"/>
                <a:gd name="connsiteY25" fmla="*/ 10229 h 13475"/>
                <a:gd name="connsiteX26" fmla="*/ 4034 w 11640"/>
                <a:gd name="connsiteY26" fmla="*/ 9581 h 13475"/>
                <a:gd name="connsiteX27" fmla="*/ 2224 w 11640"/>
                <a:gd name="connsiteY27" fmla="*/ 9279 h 13475"/>
                <a:gd name="connsiteX28" fmla="*/ 3053 w 11640"/>
                <a:gd name="connsiteY28" fmla="*/ 9394 h 13475"/>
                <a:gd name="connsiteX0" fmla="*/ 3053 w 11640"/>
                <a:gd name="connsiteY0" fmla="*/ 9340 h 13421"/>
                <a:gd name="connsiteX1" fmla="*/ 2341 w 11640"/>
                <a:gd name="connsiteY1" fmla="*/ 8675 h 13421"/>
                <a:gd name="connsiteX2" fmla="*/ 2563 w 11640"/>
                <a:gd name="connsiteY2" fmla="*/ 8467 h 13421"/>
                <a:gd name="connsiteX3" fmla="*/ 1890 w 11640"/>
                <a:gd name="connsiteY3" fmla="*/ 7512 h 13421"/>
                <a:gd name="connsiteX4" fmla="*/ 1884 w 11640"/>
                <a:gd name="connsiteY4" fmla="*/ 7061 h 13421"/>
                <a:gd name="connsiteX5" fmla="*/ 18 w 11640"/>
                <a:gd name="connsiteY5" fmla="*/ 4347 h 13421"/>
                <a:gd name="connsiteX6" fmla="*/ 2737 w 11640"/>
                <a:gd name="connsiteY6" fmla="*/ 914 h 13421"/>
                <a:gd name="connsiteX7" fmla="*/ 5214 w 11640"/>
                <a:gd name="connsiteY7" fmla="*/ 233 h 13421"/>
                <a:gd name="connsiteX8" fmla="*/ 7458 w 11640"/>
                <a:gd name="connsiteY8" fmla="*/ 3243 h 13421"/>
                <a:gd name="connsiteX9" fmla="*/ 8247 w 11640"/>
                <a:gd name="connsiteY9" fmla="*/ 4089 h 13421"/>
                <a:gd name="connsiteX10" fmla="*/ 10480 w 11640"/>
                <a:gd name="connsiteY10" fmla="*/ 2986 h 13421"/>
                <a:gd name="connsiteX11" fmla="*/ 8472 w 11640"/>
                <a:gd name="connsiteY11" fmla="*/ 4503 h 13421"/>
                <a:gd name="connsiteX12" fmla="*/ 11268 w 11640"/>
                <a:gd name="connsiteY12" fmla="*/ 3244 h 13421"/>
                <a:gd name="connsiteX13" fmla="*/ 11623 w 11640"/>
                <a:gd name="connsiteY13" fmla="*/ 5798 h 13421"/>
                <a:gd name="connsiteX14" fmla="*/ 11395 w 11640"/>
                <a:gd name="connsiteY14" fmla="*/ 7897 h 13421"/>
                <a:gd name="connsiteX15" fmla="*/ 11153 w 11640"/>
                <a:gd name="connsiteY15" fmla="*/ 8467 h 13421"/>
                <a:gd name="connsiteX16" fmla="*/ 11307 w 11640"/>
                <a:gd name="connsiteY16" fmla="*/ 8744 h 13421"/>
                <a:gd name="connsiteX17" fmla="*/ 11267 w 11640"/>
                <a:gd name="connsiteY17" fmla="*/ 8467 h 13421"/>
                <a:gd name="connsiteX18" fmla="*/ 11187 w 11640"/>
                <a:gd name="connsiteY18" fmla="*/ 9772 h 13421"/>
                <a:gd name="connsiteX19" fmla="*/ 8441 w 11640"/>
                <a:gd name="connsiteY19" fmla="*/ 10739 h 13421"/>
                <a:gd name="connsiteX20" fmla="*/ 9083 w 11640"/>
                <a:gd name="connsiteY20" fmla="*/ 11316 h 13421"/>
                <a:gd name="connsiteX21" fmla="*/ 6972 w 11640"/>
                <a:gd name="connsiteY21" fmla="*/ 12080 h 13421"/>
                <a:gd name="connsiteX22" fmla="*/ 6070 w 11640"/>
                <a:gd name="connsiteY22" fmla="*/ 12935 h 13421"/>
                <a:gd name="connsiteX23" fmla="*/ 4823 w 11640"/>
                <a:gd name="connsiteY23" fmla="*/ 13421 h 13421"/>
                <a:gd name="connsiteX24" fmla="*/ 3898 w 11640"/>
                <a:gd name="connsiteY24" fmla="*/ 10662 h 13421"/>
                <a:gd name="connsiteX25" fmla="*/ 3099 w 11640"/>
                <a:gd name="connsiteY25" fmla="*/ 10175 h 13421"/>
                <a:gd name="connsiteX26" fmla="*/ 4034 w 11640"/>
                <a:gd name="connsiteY26" fmla="*/ 9527 h 13421"/>
                <a:gd name="connsiteX27" fmla="*/ 2224 w 11640"/>
                <a:gd name="connsiteY27" fmla="*/ 9225 h 13421"/>
                <a:gd name="connsiteX28" fmla="*/ 3053 w 11640"/>
                <a:gd name="connsiteY28" fmla="*/ 9340 h 13421"/>
                <a:gd name="connsiteX0" fmla="*/ 3053 w 11640"/>
                <a:gd name="connsiteY0" fmla="*/ 9340 h 13421"/>
                <a:gd name="connsiteX1" fmla="*/ 2341 w 11640"/>
                <a:gd name="connsiteY1" fmla="*/ 8675 h 13421"/>
                <a:gd name="connsiteX2" fmla="*/ 2563 w 11640"/>
                <a:gd name="connsiteY2" fmla="*/ 8467 h 13421"/>
                <a:gd name="connsiteX3" fmla="*/ 1890 w 11640"/>
                <a:gd name="connsiteY3" fmla="*/ 7512 h 13421"/>
                <a:gd name="connsiteX4" fmla="*/ 1884 w 11640"/>
                <a:gd name="connsiteY4" fmla="*/ 7061 h 13421"/>
                <a:gd name="connsiteX5" fmla="*/ 18 w 11640"/>
                <a:gd name="connsiteY5" fmla="*/ 4347 h 13421"/>
                <a:gd name="connsiteX6" fmla="*/ 2737 w 11640"/>
                <a:gd name="connsiteY6" fmla="*/ 914 h 13421"/>
                <a:gd name="connsiteX7" fmla="*/ 5214 w 11640"/>
                <a:gd name="connsiteY7" fmla="*/ 233 h 13421"/>
                <a:gd name="connsiteX8" fmla="*/ 7458 w 11640"/>
                <a:gd name="connsiteY8" fmla="*/ 3243 h 13421"/>
                <a:gd name="connsiteX9" fmla="*/ 8247 w 11640"/>
                <a:gd name="connsiteY9" fmla="*/ 4089 h 13421"/>
                <a:gd name="connsiteX10" fmla="*/ 9493 w 11640"/>
                <a:gd name="connsiteY10" fmla="*/ 4544 h 13421"/>
                <a:gd name="connsiteX11" fmla="*/ 8472 w 11640"/>
                <a:gd name="connsiteY11" fmla="*/ 4503 h 13421"/>
                <a:gd name="connsiteX12" fmla="*/ 11268 w 11640"/>
                <a:gd name="connsiteY12" fmla="*/ 3244 h 13421"/>
                <a:gd name="connsiteX13" fmla="*/ 11623 w 11640"/>
                <a:gd name="connsiteY13" fmla="*/ 5798 h 13421"/>
                <a:gd name="connsiteX14" fmla="*/ 11395 w 11640"/>
                <a:gd name="connsiteY14" fmla="*/ 7897 h 13421"/>
                <a:gd name="connsiteX15" fmla="*/ 11153 w 11640"/>
                <a:gd name="connsiteY15" fmla="*/ 8467 h 13421"/>
                <a:gd name="connsiteX16" fmla="*/ 11307 w 11640"/>
                <a:gd name="connsiteY16" fmla="*/ 8744 h 13421"/>
                <a:gd name="connsiteX17" fmla="*/ 11267 w 11640"/>
                <a:gd name="connsiteY17" fmla="*/ 8467 h 13421"/>
                <a:gd name="connsiteX18" fmla="*/ 11187 w 11640"/>
                <a:gd name="connsiteY18" fmla="*/ 9772 h 13421"/>
                <a:gd name="connsiteX19" fmla="*/ 8441 w 11640"/>
                <a:gd name="connsiteY19" fmla="*/ 10739 h 13421"/>
                <a:gd name="connsiteX20" fmla="*/ 9083 w 11640"/>
                <a:gd name="connsiteY20" fmla="*/ 11316 h 13421"/>
                <a:gd name="connsiteX21" fmla="*/ 6972 w 11640"/>
                <a:gd name="connsiteY21" fmla="*/ 12080 h 13421"/>
                <a:gd name="connsiteX22" fmla="*/ 6070 w 11640"/>
                <a:gd name="connsiteY22" fmla="*/ 12935 h 13421"/>
                <a:gd name="connsiteX23" fmla="*/ 4823 w 11640"/>
                <a:gd name="connsiteY23" fmla="*/ 13421 h 13421"/>
                <a:gd name="connsiteX24" fmla="*/ 3898 w 11640"/>
                <a:gd name="connsiteY24" fmla="*/ 10662 h 13421"/>
                <a:gd name="connsiteX25" fmla="*/ 3099 w 11640"/>
                <a:gd name="connsiteY25" fmla="*/ 10175 h 13421"/>
                <a:gd name="connsiteX26" fmla="*/ 4034 w 11640"/>
                <a:gd name="connsiteY26" fmla="*/ 9527 h 13421"/>
                <a:gd name="connsiteX27" fmla="*/ 2224 w 11640"/>
                <a:gd name="connsiteY27" fmla="*/ 9225 h 13421"/>
                <a:gd name="connsiteX28" fmla="*/ 3053 w 11640"/>
                <a:gd name="connsiteY28" fmla="*/ 9340 h 13421"/>
                <a:gd name="connsiteX0" fmla="*/ 3053 w 11714"/>
                <a:gd name="connsiteY0" fmla="*/ 9340 h 13421"/>
                <a:gd name="connsiteX1" fmla="*/ 2341 w 11714"/>
                <a:gd name="connsiteY1" fmla="*/ 8675 h 13421"/>
                <a:gd name="connsiteX2" fmla="*/ 2563 w 11714"/>
                <a:gd name="connsiteY2" fmla="*/ 8467 h 13421"/>
                <a:gd name="connsiteX3" fmla="*/ 1890 w 11714"/>
                <a:gd name="connsiteY3" fmla="*/ 7512 h 13421"/>
                <a:gd name="connsiteX4" fmla="*/ 1884 w 11714"/>
                <a:gd name="connsiteY4" fmla="*/ 7061 h 13421"/>
                <a:gd name="connsiteX5" fmla="*/ 18 w 11714"/>
                <a:gd name="connsiteY5" fmla="*/ 4347 h 13421"/>
                <a:gd name="connsiteX6" fmla="*/ 2737 w 11714"/>
                <a:gd name="connsiteY6" fmla="*/ 914 h 13421"/>
                <a:gd name="connsiteX7" fmla="*/ 5214 w 11714"/>
                <a:gd name="connsiteY7" fmla="*/ 233 h 13421"/>
                <a:gd name="connsiteX8" fmla="*/ 7458 w 11714"/>
                <a:gd name="connsiteY8" fmla="*/ 3243 h 13421"/>
                <a:gd name="connsiteX9" fmla="*/ 8247 w 11714"/>
                <a:gd name="connsiteY9" fmla="*/ 4089 h 13421"/>
                <a:gd name="connsiteX10" fmla="*/ 9493 w 11714"/>
                <a:gd name="connsiteY10" fmla="*/ 4544 h 13421"/>
                <a:gd name="connsiteX11" fmla="*/ 8472 w 11714"/>
                <a:gd name="connsiteY11" fmla="*/ 4503 h 13421"/>
                <a:gd name="connsiteX12" fmla="*/ 11268 w 11714"/>
                <a:gd name="connsiteY12" fmla="*/ 3244 h 13421"/>
                <a:gd name="connsiteX13" fmla="*/ 9746 w 11714"/>
                <a:gd name="connsiteY13" fmla="*/ 6127 h 13421"/>
                <a:gd name="connsiteX14" fmla="*/ 11623 w 11714"/>
                <a:gd name="connsiteY14" fmla="*/ 5798 h 13421"/>
                <a:gd name="connsiteX15" fmla="*/ 11395 w 11714"/>
                <a:gd name="connsiteY15" fmla="*/ 7897 h 13421"/>
                <a:gd name="connsiteX16" fmla="*/ 11153 w 11714"/>
                <a:gd name="connsiteY16" fmla="*/ 8467 h 13421"/>
                <a:gd name="connsiteX17" fmla="*/ 11307 w 11714"/>
                <a:gd name="connsiteY17" fmla="*/ 8744 h 13421"/>
                <a:gd name="connsiteX18" fmla="*/ 11267 w 11714"/>
                <a:gd name="connsiteY18" fmla="*/ 8467 h 13421"/>
                <a:gd name="connsiteX19" fmla="*/ 11187 w 11714"/>
                <a:gd name="connsiteY19" fmla="*/ 9772 h 13421"/>
                <a:gd name="connsiteX20" fmla="*/ 8441 w 11714"/>
                <a:gd name="connsiteY20" fmla="*/ 10739 h 13421"/>
                <a:gd name="connsiteX21" fmla="*/ 9083 w 11714"/>
                <a:gd name="connsiteY21" fmla="*/ 11316 h 13421"/>
                <a:gd name="connsiteX22" fmla="*/ 6972 w 11714"/>
                <a:gd name="connsiteY22" fmla="*/ 12080 h 13421"/>
                <a:gd name="connsiteX23" fmla="*/ 6070 w 11714"/>
                <a:gd name="connsiteY23" fmla="*/ 12935 h 13421"/>
                <a:gd name="connsiteX24" fmla="*/ 4823 w 11714"/>
                <a:gd name="connsiteY24" fmla="*/ 13421 h 13421"/>
                <a:gd name="connsiteX25" fmla="*/ 3898 w 11714"/>
                <a:gd name="connsiteY25" fmla="*/ 10662 h 13421"/>
                <a:gd name="connsiteX26" fmla="*/ 3099 w 11714"/>
                <a:gd name="connsiteY26" fmla="*/ 10175 h 13421"/>
                <a:gd name="connsiteX27" fmla="*/ 4034 w 11714"/>
                <a:gd name="connsiteY27" fmla="*/ 9527 h 13421"/>
                <a:gd name="connsiteX28" fmla="*/ 2224 w 11714"/>
                <a:gd name="connsiteY28" fmla="*/ 9225 h 13421"/>
                <a:gd name="connsiteX29" fmla="*/ 3053 w 11714"/>
                <a:gd name="connsiteY29" fmla="*/ 9340 h 13421"/>
                <a:gd name="connsiteX0" fmla="*/ 3053 w 11714"/>
                <a:gd name="connsiteY0" fmla="*/ 9340 h 13421"/>
                <a:gd name="connsiteX1" fmla="*/ 2341 w 11714"/>
                <a:gd name="connsiteY1" fmla="*/ 8675 h 13421"/>
                <a:gd name="connsiteX2" fmla="*/ 2563 w 11714"/>
                <a:gd name="connsiteY2" fmla="*/ 8467 h 13421"/>
                <a:gd name="connsiteX3" fmla="*/ 1890 w 11714"/>
                <a:gd name="connsiteY3" fmla="*/ 7512 h 13421"/>
                <a:gd name="connsiteX4" fmla="*/ 1884 w 11714"/>
                <a:gd name="connsiteY4" fmla="*/ 7061 h 13421"/>
                <a:gd name="connsiteX5" fmla="*/ 18 w 11714"/>
                <a:gd name="connsiteY5" fmla="*/ 4347 h 13421"/>
                <a:gd name="connsiteX6" fmla="*/ 2737 w 11714"/>
                <a:gd name="connsiteY6" fmla="*/ 914 h 13421"/>
                <a:gd name="connsiteX7" fmla="*/ 5214 w 11714"/>
                <a:gd name="connsiteY7" fmla="*/ 233 h 13421"/>
                <a:gd name="connsiteX8" fmla="*/ 7458 w 11714"/>
                <a:gd name="connsiteY8" fmla="*/ 3243 h 13421"/>
                <a:gd name="connsiteX9" fmla="*/ 8247 w 11714"/>
                <a:gd name="connsiteY9" fmla="*/ 4089 h 13421"/>
                <a:gd name="connsiteX10" fmla="*/ 9493 w 11714"/>
                <a:gd name="connsiteY10" fmla="*/ 4544 h 13421"/>
                <a:gd name="connsiteX11" fmla="*/ 8472 w 11714"/>
                <a:gd name="connsiteY11" fmla="*/ 4503 h 13421"/>
                <a:gd name="connsiteX12" fmla="*/ 11268 w 11714"/>
                <a:gd name="connsiteY12" fmla="*/ 3244 h 13421"/>
                <a:gd name="connsiteX13" fmla="*/ 9464 w 11714"/>
                <a:gd name="connsiteY13" fmla="*/ 5904 h 13421"/>
                <a:gd name="connsiteX14" fmla="*/ 9746 w 11714"/>
                <a:gd name="connsiteY14" fmla="*/ 6127 h 13421"/>
                <a:gd name="connsiteX15" fmla="*/ 11623 w 11714"/>
                <a:gd name="connsiteY15" fmla="*/ 5798 h 13421"/>
                <a:gd name="connsiteX16" fmla="*/ 11395 w 11714"/>
                <a:gd name="connsiteY16" fmla="*/ 7897 h 13421"/>
                <a:gd name="connsiteX17" fmla="*/ 11153 w 11714"/>
                <a:gd name="connsiteY17" fmla="*/ 8467 h 13421"/>
                <a:gd name="connsiteX18" fmla="*/ 11307 w 11714"/>
                <a:gd name="connsiteY18" fmla="*/ 8744 h 13421"/>
                <a:gd name="connsiteX19" fmla="*/ 11267 w 11714"/>
                <a:gd name="connsiteY19" fmla="*/ 8467 h 13421"/>
                <a:gd name="connsiteX20" fmla="*/ 11187 w 11714"/>
                <a:gd name="connsiteY20" fmla="*/ 9772 h 13421"/>
                <a:gd name="connsiteX21" fmla="*/ 8441 w 11714"/>
                <a:gd name="connsiteY21" fmla="*/ 10739 h 13421"/>
                <a:gd name="connsiteX22" fmla="*/ 9083 w 11714"/>
                <a:gd name="connsiteY22" fmla="*/ 11316 h 13421"/>
                <a:gd name="connsiteX23" fmla="*/ 6972 w 11714"/>
                <a:gd name="connsiteY23" fmla="*/ 12080 h 13421"/>
                <a:gd name="connsiteX24" fmla="*/ 6070 w 11714"/>
                <a:gd name="connsiteY24" fmla="*/ 12935 h 13421"/>
                <a:gd name="connsiteX25" fmla="*/ 4823 w 11714"/>
                <a:gd name="connsiteY25" fmla="*/ 13421 h 13421"/>
                <a:gd name="connsiteX26" fmla="*/ 3898 w 11714"/>
                <a:gd name="connsiteY26" fmla="*/ 10662 h 13421"/>
                <a:gd name="connsiteX27" fmla="*/ 3099 w 11714"/>
                <a:gd name="connsiteY27" fmla="*/ 10175 h 13421"/>
                <a:gd name="connsiteX28" fmla="*/ 4034 w 11714"/>
                <a:gd name="connsiteY28" fmla="*/ 9527 h 13421"/>
                <a:gd name="connsiteX29" fmla="*/ 2224 w 11714"/>
                <a:gd name="connsiteY29" fmla="*/ 9225 h 13421"/>
                <a:gd name="connsiteX30" fmla="*/ 3053 w 11714"/>
                <a:gd name="connsiteY30" fmla="*/ 9340 h 13421"/>
                <a:gd name="connsiteX0" fmla="*/ 3053 w 11714"/>
                <a:gd name="connsiteY0" fmla="*/ 9340 h 13421"/>
                <a:gd name="connsiteX1" fmla="*/ 2341 w 11714"/>
                <a:gd name="connsiteY1" fmla="*/ 8675 h 13421"/>
                <a:gd name="connsiteX2" fmla="*/ 2563 w 11714"/>
                <a:gd name="connsiteY2" fmla="*/ 8467 h 13421"/>
                <a:gd name="connsiteX3" fmla="*/ 1890 w 11714"/>
                <a:gd name="connsiteY3" fmla="*/ 7512 h 13421"/>
                <a:gd name="connsiteX4" fmla="*/ 1884 w 11714"/>
                <a:gd name="connsiteY4" fmla="*/ 7061 h 13421"/>
                <a:gd name="connsiteX5" fmla="*/ 18 w 11714"/>
                <a:gd name="connsiteY5" fmla="*/ 4347 h 13421"/>
                <a:gd name="connsiteX6" fmla="*/ 2737 w 11714"/>
                <a:gd name="connsiteY6" fmla="*/ 914 h 13421"/>
                <a:gd name="connsiteX7" fmla="*/ 5214 w 11714"/>
                <a:gd name="connsiteY7" fmla="*/ 233 h 13421"/>
                <a:gd name="connsiteX8" fmla="*/ 7458 w 11714"/>
                <a:gd name="connsiteY8" fmla="*/ 3243 h 13421"/>
                <a:gd name="connsiteX9" fmla="*/ 8247 w 11714"/>
                <a:gd name="connsiteY9" fmla="*/ 4089 h 13421"/>
                <a:gd name="connsiteX10" fmla="*/ 9493 w 11714"/>
                <a:gd name="connsiteY10" fmla="*/ 4544 h 13421"/>
                <a:gd name="connsiteX11" fmla="*/ 8472 w 11714"/>
                <a:gd name="connsiteY11" fmla="*/ 4503 h 13421"/>
                <a:gd name="connsiteX12" fmla="*/ 9858 w 11714"/>
                <a:gd name="connsiteY12" fmla="*/ 5024 h 13421"/>
                <a:gd name="connsiteX13" fmla="*/ 9464 w 11714"/>
                <a:gd name="connsiteY13" fmla="*/ 5904 h 13421"/>
                <a:gd name="connsiteX14" fmla="*/ 9746 w 11714"/>
                <a:gd name="connsiteY14" fmla="*/ 6127 h 13421"/>
                <a:gd name="connsiteX15" fmla="*/ 11623 w 11714"/>
                <a:gd name="connsiteY15" fmla="*/ 5798 h 13421"/>
                <a:gd name="connsiteX16" fmla="*/ 11395 w 11714"/>
                <a:gd name="connsiteY16" fmla="*/ 7897 h 13421"/>
                <a:gd name="connsiteX17" fmla="*/ 11153 w 11714"/>
                <a:gd name="connsiteY17" fmla="*/ 8467 h 13421"/>
                <a:gd name="connsiteX18" fmla="*/ 11307 w 11714"/>
                <a:gd name="connsiteY18" fmla="*/ 8744 h 13421"/>
                <a:gd name="connsiteX19" fmla="*/ 11267 w 11714"/>
                <a:gd name="connsiteY19" fmla="*/ 8467 h 13421"/>
                <a:gd name="connsiteX20" fmla="*/ 11187 w 11714"/>
                <a:gd name="connsiteY20" fmla="*/ 9772 h 13421"/>
                <a:gd name="connsiteX21" fmla="*/ 8441 w 11714"/>
                <a:gd name="connsiteY21" fmla="*/ 10739 h 13421"/>
                <a:gd name="connsiteX22" fmla="*/ 9083 w 11714"/>
                <a:gd name="connsiteY22" fmla="*/ 11316 h 13421"/>
                <a:gd name="connsiteX23" fmla="*/ 6972 w 11714"/>
                <a:gd name="connsiteY23" fmla="*/ 12080 h 13421"/>
                <a:gd name="connsiteX24" fmla="*/ 6070 w 11714"/>
                <a:gd name="connsiteY24" fmla="*/ 12935 h 13421"/>
                <a:gd name="connsiteX25" fmla="*/ 4823 w 11714"/>
                <a:gd name="connsiteY25" fmla="*/ 13421 h 13421"/>
                <a:gd name="connsiteX26" fmla="*/ 3898 w 11714"/>
                <a:gd name="connsiteY26" fmla="*/ 10662 h 13421"/>
                <a:gd name="connsiteX27" fmla="*/ 3099 w 11714"/>
                <a:gd name="connsiteY27" fmla="*/ 10175 h 13421"/>
                <a:gd name="connsiteX28" fmla="*/ 4034 w 11714"/>
                <a:gd name="connsiteY28" fmla="*/ 9527 h 13421"/>
                <a:gd name="connsiteX29" fmla="*/ 2224 w 11714"/>
                <a:gd name="connsiteY29" fmla="*/ 9225 h 13421"/>
                <a:gd name="connsiteX30" fmla="*/ 3053 w 11714"/>
                <a:gd name="connsiteY30" fmla="*/ 9340 h 13421"/>
                <a:gd name="connsiteX0" fmla="*/ 3053 w 11413"/>
                <a:gd name="connsiteY0" fmla="*/ 9340 h 13421"/>
                <a:gd name="connsiteX1" fmla="*/ 2341 w 11413"/>
                <a:gd name="connsiteY1" fmla="*/ 8675 h 13421"/>
                <a:gd name="connsiteX2" fmla="*/ 2563 w 11413"/>
                <a:gd name="connsiteY2" fmla="*/ 8467 h 13421"/>
                <a:gd name="connsiteX3" fmla="*/ 1890 w 11413"/>
                <a:gd name="connsiteY3" fmla="*/ 7512 h 13421"/>
                <a:gd name="connsiteX4" fmla="*/ 1884 w 11413"/>
                <a:gd name="connsiteY4" fmla="*/ 7061 h 13421"/>
                <a:gd name="connsiteX5" fmla="*/ 18 w 11413"/>
                <a:gd name="connsiteY5" fmla="*/ 4347 h 13421"/>
                <a:gd name="connsiteX6" fmla="*/ 2737 w 11413"/>
                <a:gd name="connsiteY6" fmla="*/ 914 h 13421"/>
                <a:gd name="connsiteX7" fmla="*/ 5214 w 11413"/>
                <a:gd name="connsiteY7" fmla="*/ 233 h 13421"/>
                <a:gd name="connsiteX8" fmla="*/ 7458 w 11413"/>
                <a:gd name="connsiteY8" fmla="*/ 3243 h 13421"/>
                <a:gd name="connsiteX9" fmla="*/ 8247 w 11413"/>
                <a:gd name="connsiteY9" fmla="*/ 4089 h 13421"/>
                <a:gd name="connsiteX10" fmla="*/ 9493 w 11413"/>
                <a:gd name="connsiteY10" fmla="*/ 4544 h 13421"/>
                <a:gd name="connsiteX11" fmla="*/ 8472 w 11413"/>
                <a:gd name="connsiteY11" fmla="*/ 4503 h 13421"/>
                <a:gd name="connsiteX12" fmla="*/ 9858 w 11413"/>
                <a:gd name="connsiteY12" fmla="*/ 5024 h 13421"/>
                <a:gd name="connsiteX13" fmla="*/ 9464 w 11413"/>
                <a:gd name="connsiteY13" fmla="*/ 5904 h 13421"/>
                <a:gd name="connsiteX14" fmla="*/ 9746 w 11413"/>
                <a:gd name="connsiteY14" fmla="*/ 6127 h 13421"/>
                <a:gd name="connsiteX15" fmla="*/ 10213 w 11413"/>
                <a:gd name="connsiteY15" fmla="*/ 6688 h 13421"/>
                <a:gd name="connsiteX16" fmla="*/ 11395 w 11413"/>
                <a:gd name="connsiteY16" fmla="*/ 7897 h 13421"/>
                <a:gd name="connsiteX17" fmla="*/ 11153 w 11413"/>
                <a:gd name="connsiteY17" fmla="*/ 8467 h 13421"/>
                <a:gd name="connsiteX18" fmla="*/ 11307 w 11413"/>
                <a:gd name="connsiteY18" fmla="*/ 8744 h 13421"/>
                <a:gd name="connsiteX19" fmla="*/ 11267 w 11413"/>
                <a:gd name="connsiteY19" fmla="*/ 8467 h 13421"/>
                <a:gd name="connsiteX20" fmla="*/ 11187 w 11413"/>
                <a:gd name="connsiteY20" fmla="*/ 9772 h 13421"/>
                <a:gd name="connsiteX21" fmla="*/ 8441 w 11413"/>
                <a:gd name="connsiteY21" fmla="*/ 10739 h 13421"/>
                <a:gd name="connsiteX22" fmla="*/ 9083 w 11413"/>
                <a:gd name="connsiteY22" fmla="*/ 11316 h 13421"/>
                <a:gd name="connsiteX23" fmla="*/ 6972 w 11413"/>
                <a:gd name="connsiteY23" fmla="*/ 12080 h 13421"/>
                <a:gd name="connsiteX24" fmla="*/ 6070 w 11413"/>
                <a:gd name="connsiteY24" fmla="*/ 12935 h 13421"/>
                <a:gd name="connsiteX25" fmla="*/ 4823 w 11413"/>
                <a:gd name="connsiteY25" fmla="*/ 13421 h 13421"/>
                <a:gd name="connsiteX26" fmla="*/ 3898 w 11413"/>
                <a:gd name="connsiteY26" fmla="*/ 10662 h 13421"/>
                <a:gd name="connsiteX27" fmla="*/ 3099 w 11413"/>
                <a:gd name="connsiteY27" fmla="*/ 10175 h 13421"/>
                <a:gd name="connsiteX28" fmla="*/ 4034 w 11413"/>
                <a:gd name="connsiteY28" fmla="*/ 9527 h 13421"/>
                <a:gd name="connsiteX29" fmla="*/ 2224 w 11413"/>
                <a:gd name="connsiteY29" fmla="*/ 9225 h 13421"/>
                <a:gd name="connsiteX30" fmla="*/ 3053 w 11413"/>
                <a:gd name="connsiteY30" fmla="*/ 9340 h 13421"/>
                <a:gd name="connsiteX0" fmla="*/ 3053 w 11413"/>
                <a:gd name="connsiteY0" fmla="*/ 9340 h 13421"/>
                <a:gd name="connsiteX1" fmla="*/ 2341 w 11413"/>
                <a:gd name="connsiteY1" fmla="*/ 8675 h 13421"/>
                <a:gd name="connsiteX2" fmla="*/ 2563 w 11413"/>
                <a:gd name="connsiteY2" fmla="*/ 8467 h 13421"/>
                <a:gd name="connsiteX3" fmla="*/ 1890 w 11413"/>
                <a:gd name="connsiteY3" fmla="*/ 7512 h 13421"/>
                <a:gd name="connsiteX4" fmla="*/ 1884 w 11413"/>
                <a:gd name="connsiteY4" fmla="*/ 7061 h 13421"/>
                <a:gd name="connsiteX5" fmla="*/ 18 w 11413"/>
                <a:gd name="connsiteY5" fmla="*/ 4347 h 13421"/>
                <a:gd name="connsiteX6" fmla="*/ 2737 w 11413"/>
                <a:gd name="connsiteY6" fmla="*/ 914 h 13421"/>
                <a:gd name="connsiteX7" fmla="*/ 5214 w 11413"/>
                <a:gd name="connsiteY7" fmla="*/ 233 h 13421"/>
                <a:gd name="connsiteX8" fmla="*/ 7458 w 11413"/>
                <a:gd name="connsiteY8" fmla="*/ 3243 h 13421"/>
                <a:gd name="connsiteX9" fmla="*/ 8247 w 11413"/>
                <a:gd name="connsiteY9" fmla="*/ 4089 h 13421"/>
                <a:gd name="connsiteX10" fmla="*/ 9493 w 11413"/>
                <a:gd name="connsiteY10" fmla="*/ 4544 h 13421"/>
                <a:gd name="connsiteX11" fmla="*/ 8472 w 11413"/>
                <a:gd name="connsiteY11" fmla="*/ 4503 h 13421"/>
                <a:gd name="connsiteX12" fmla="*/ 9858 w 11413"/>
                <a:gd name="connsiteY12" fmla="*/ 5024 h 13421"/>
                <a:gd name="connsiteX13" fmla="*/ 9464 w 11413"/>
                <a:gd name="connsiteY13" fmla="*/ 5904 h 13421"/>
                <a:gd name="connsiteX14" fmla="*/ 9746 w 11413"/>
                <a:gd name="connsiteY14" fmla="*/ 6127 h 13421"/>
                <a:gd name="connsiteX15" fmla="*/ 10213 w 11413"/>
                <a:gd name="connsiteY15" fmla="*/ 6688 h 13421"/>
                <a:gd name="connsiteX16" fmla="*/ 11395 w 11413"/>
                <a:gd name="connsiteY16" fmla="*/ 7897 h 13421"/>
                <a:gd name="connsiteX17" fmla="*/ 11153 w 11413"/>
                <a:gd name="connsiteY17" fmla="*/ 8467 h 13421"/>
                <a:gd name="connsiteX18" fmla="*/ 11307 w 11413"/>
                <a:gd name="connsiteY18" fmla="*/ 8744 h 13421"/>
                <a:gd name="connsiteX19" fmla="*/ 10421 w 11413"/>
                <a:gd name="connsiteY19" fmla="*/ 9135 h 13421"/>
                <a:gd name="connsiteX20" fmla="*/ 11187 w 11413"/>
                <a:gd name="connsiteY20" fmla="*/ 9772 h 13421"/>
                <a:gd name="connsiteX21" fmla="*/ 8441 w 11413"/>
                <a:gd name="connsiteY21" fmla="*/ 10739 h 13421"/>
                <a:gd name="connsiteX22" fmla="*/ 9083 w 11413"/>
                <a:gd name="connsiteY22" fmla="*/ 11316 h 13421"/>
                <a:gd name="connsiteX23" fmla="*/ 6972 w 11413"/>
                <a:gd name="connsiteY23" fmla="*/ 12080 h 13421"/>
                <a:gd name="connsiteX24" fmla="*/ 6070 w 11413"/>
                <a:gd name="connsiteY24" fmla="*/ 12935 h 13421"/>
                <a:gd name="connsiteX25" fmla="*/ 4823 w 11413"/>
                <a:gd name="connsiteY25" fmla="*/ 13421 h 13421"/>
                <a:gd name="connsiteX26" fmla="*/ 3898 w 11413"/>
                <a:gd name="connsiteY26" fmla="*/ 10662 h 13421"/>
                <a:gd name="connsiteX27" fmla="*/ 3099 w 11413"/>
                <a:gd name="connsiteY27" fmla="*/ 10175 h 13421"/>
                <a:gd name="connsiteX28" fmla="*/ 4034 w 11413"/>
                <a:gd name="connsiteY28" fmla="*/ 9527 h 13421"/>
                <a:gd name="connsiteX29" fmla="*/ 2224 w 11413"/>
                <a:gd name="connsiteY29" fmla="*/ 9225 h 13421"/>
                <a:gd name="connsiteX30" fmla="*/ 3053 w 11413"/>
                <a:gd name="connsiteY30" fmla="*/ 9340 h 13421"/>
                <a:gd name="connsiteX0" fmla="*/ 3053 w 11464"/>
                <a:gd name="connsiteY0" fmla="*/ 9340 h 13421"/>
                <a:gd name="connsiteX1" fmla="*/ 2341 w 11464"/>
                <a:gd name="connsiteY1" fmla="*/ 8675 h 13421"/>
                <a:gd name="connsiteX2" fmla="*/ 2563 w 11464"/>
                <a:gd name="connsiteY2" fmla="*/ 8467 h 13421"/>
                <a:gd name="connsiteX3" fmla="*/ 1890 w 11464"/>
                <a:gd name="connsiteY3" fmla="*/ 7512 h 13421"/>
                <a:gd name="connsiteX4" fmla="*/ 1884 w 11464"/>
                <a:gd name="connsiteY4" fmla="*/ 7061 h 13421"/>
                <a:gd name="connsiteX5" fmla="*/ 18 w 11464"/>
                <a:gd name="connsiteY5" fmla="*/ 4347 h 13421"/>
                <a:gd name="connsiteX6" fmla="*/ 2737 w 11464"/>
                <a:gd name="connsiteY6" fmla="*/ 914 h 13421"/>
                <a:gd name="connsiteX7" fmla="*/ 5214 w 11464"/>
                <a:gd name="connsiteY7" fmla="*/ 233 h 13421"/>
                <a:gd name="connsiteX8" fmla="*/ 7458 w 11464"/>
                <a:gd name="connsiteY8" fmla="*/ 3243 h 13421"/>
                <a:gd name="connsiteX9" fmla="*/ 8247 w 11464"/>
                <a:gd name="connsiteY9" fmla="*/ 4089 h 13421"/>
                <a:gd name="connsiteX10" fmla="*/ 9493 w 11464"/>
                <a:gd name="connsiteY10" fmla="*/ 4544 h 13421"/>
                <a:gd name="connsiteX11" fmla="*/ 8472 w 11464"/>
                <a:gd name="connsiteY11" fmla="*/ 4503 h 13421"/>
                <a:gd name="connsiteX12" fmla="*/ 9858 w 11464"/>
                <a:gd name="connsiteY12" fmla="*/ 5024 h 13421"/>
                <a:gd name="connsiteX13" fmla="*/ 9464 w 11464"/>
                <a:gd name="connsiteY13" fmla="*/ 5904 h 13421"/>
                <a:gd name="connsiteX14" fmla="*/ 9746 w 11464"/>
                <a:gd name="connsiteY14" fmla="*/ 6127 h 13421"/>
                <a:gd name="connsiteX15" fmla="*/ 10213 w 11464"/>
                <a:gd name="connsiteY15" fmla="*/ 6688 h 13421"/>
                <a:gd name="connsiteX16" fmla="*/ 11395 w 11464"/>
                <a:gd name="connsiteY16" fmla="*/ 7897 h 13421"/>
                <a:gd name="connsiteX17" fmla="*/ 11153 w 11464"/>
                <a:gd name="connsiteY17" fmla="*/ 8467 h 13421"/>
                <a:gd name="connsiteX18" fmla="*/ 11448 w 11464"/>
                <a:gd name="connsiteY18" fmla="*/ 10747 h 13421"/>
                <a:gd name="connsiteX19" fmla="*/ 10421 w 11464"/>
                <a:gd name="connsiteY19" fmla="*/ 9135 h 13421"/>
                <a:gd name="connsiteX20" fmla="*/ 11187 w 11464"/>
                <a:gd name="connsiteY20" fmla="*/ 9772 h 13421"/>
                <a:gd name="connsiteX21" fmla="*/ 8441 w 11464"/>
                <a:gd name="connsiteY21" fmla="*/ 10739 h 13421"/>
                <a:gd name="connsiteX22" fmla="*/ 9083 w 11464"/>
                <a:gd name="connsiteY22" fmla="*/ 11316 h 13421"/>
                <a:gd name="connsiteX23" fmla="*/ 6972 w 11464"/>
                <a:gd name="connsiteY23" fmla="*/ 12080 h 13421"/>
                <a:gd name="connsiteX24" fmla="*/ 6070 w 11464"/>
                <a:gd name="connsiteY24" fmla="*/ 12935 h 13421"/>
                <a:gd name="connsiteX25" fmla="*/ 4823 w 11464"/>
                <a:gd name="connsiteY25" fmla="*/ 13421 h 13421"/>
                <a:gd name="connsiteX26" fmla="*/ 3898 w 11464"/>
                <a:gd name="connsiteY26" fmla="*/ 10662 h 13421"/>
                <a:gd name="connsiteX27" fmla="*/ 3099 w 11464"/>
                <a:gd name="connsiteY27" fmla="*/ 10175 h 13421"/>
                <a:gd name="connsiteX28" fmla="*/ 4034 w 11464"/>
                <a:gd name="connsiteY28" fmla="*/ 9527 h 13421"/>
                <a:gd name="connsiteX29" fmla="*/ 2224 w 11464"/>
                <a:gd name="connsiteY29" fmla="*/ 9225 h 13421"/>
                <a:gd name="connsiteX30" fmla="*/ 3053 w 11464"/>
                <a:gd name="connsiteY30" fmla="*/ 9340 h 13421"/>
                <a:gd name="connsiteX0" fmla="*/ 3053 w 11464"/>
                <a:gd name="connsiteY0" fmla="*/ 9340 h 13421"/>
                <a:gd name="connsiteX1" fmla="*/ 2341 w 11464"/>
                <a:gd name="connsiteY1" fmla="*/ 8675 h 13421"/>
                <a:gd name="connsiteX2" fmla="*/ 2563 w 11464"/>
                <a:gd name="connsiteY2" fmla="*/ 8467 h 13421"/>
                <a:gd name="connsiteX3" fmla="*/ 1890 w 11464"/>
                <a:gd name="connsiteY3" fmla="*/ 7512 h 13421"/>
                <a:gd name="connsiteX4" fmla="*/ 1884 w 11464"/>
                <a:gd name="connsiteY4" fmla="*/ 7061 h 13421"/>
                <a:gd name="connsiteX5" fmla="*/ 18 w 11464"/>
                <a:gd name="connsiteY5" fmla="*/ 4347 h 13421"/>
                <a:gd name="connsiteX6" fmla="*/ 2737 w 11464"/>
                <a:gd name="connsiteY6" fmla="*/ 914 h 13421"/>
                <a:gd name="connsiteX7" fmla="*/ 5214 w 11464"/>
                <a:gd name="connsiteY7" fmla="*/ 233 h 13421"/>
                <a:gd name="connsiteX8" fmla="*/ 7458 w 11464"/>
                <a:gd name="connsiteY8" fmla="*/ 3243 h 13421"/>
                <a:gd name="connsiteX9" fmla="*/ 8247 w 11464"/>
                <a:gd name="connsiteY9" fmla="*/ 4089 h 13421"/>
                <a:gd name="connsiteX10" fmla="*/ 9493 w 11464"/>
                <a:gd name="connsiteY10" fmla="*/ 4544 h 13421"/>
                <a:gd name="connsiteX11" fmla="*/ 8472 w 11464"/>
                <a:gd name="connsiteY11" fmla="*/ 4503 h 13421"/>
                <a:gd name="connsiteX12" fmla="*/ 9858 w 11464"/>
                <a:gd name="connsiteY12" fmla="*/ 5024 h 13421"/>
                <a:gd name="connsiteX13" fmla="*/ 9464 w 11464"/>
                <a:gd name="connsiteY13" fmla="*/ 5904 h 13421"/>
                <a:gd name="connsiteX14" fmla="*/ 9746 w 11464"/>
                <a:gd name="connsiteY14" fmla="*/ 6127 h 13421"/>
                <a:gd name="connsiteX15" fmla="*/ 10213 w 11464"/>
                <a:gd name="connsiteY15" fmla="*/ 6688 h 13421"/>
                <a:gd name="connsiteX16" fmla="*/ 11395 w 11464"/>
                <a:gd name="connsiteY16" fmla="*/ 7897 h 13421"/>
                <a:gd name="connsiteX17" fmla="*/ 11153 w 11464"/>
                <a:gd name="connsiteY17" fmla="*/ 8467 h 13421"/>
                <a:gd name="connsiteX18" fmla="*/ 11448 w 11464"/>
                <a:gd name="connsiteY18" fmla="*/ 10747 h 13421"/>
                <a:gd name="connsiteX19" fmla="*/ 10421 w 11464"/>
                <a:gd name="connsiteY19" fmla="*/ 9135 h 13421"/>
                <a:gd name="connsiteX20" fmla="*/ 11187 w 11464"/>
                <a:gd name="connsiteY20" fmla="*/ 9772 h 13421"/>
                <a:gd name="connsiteX21" fmla="*/ 8441 w 11464"/>
                <a:gd name="connsiteY21" fmla="*/ 10739 h 13421"/>
                <a:gd name="connsiteX22" fmla="*/ 10211 w 11464"/>
                <a:gd name="connsiteY22" fmla="*/ 11316 h 13421"/>
                <a:gd name="connsiteX23" fmla="*/ 6972 w 11464"/>
                <a:gd name="connsiteY23" fmla="*/ 12080 h 13421"/>
                <a:gd name="connsiteX24" fmla="*/ 6070 w 11464"/>
                <a:gd name="connsiteY24" fmla="*/ 12935 h 13421"/>
                <a:gd name="connsiteX25" fmla="*/ 4823 w 11464"/>
                <a:gd name="connsiteY25" fmla="*/ 13421 h 13421"/>
                <a:gd name="connsiteX26" fmla="*/ 3898 w 11464"/>
                <a:gd name="connsiteY26" fmla="*/ 10662 h 13421"/>
                <a:gd name="connsiteX27" fmla="*/ 3099 w 11464"/>
                <a:gd name="connsiteY27" fmla="*/ 10175 h 13421"/>
                <a:gd name="connsiteX28" fmla="*/ 4034 w 11464"/>
                <a:gd name="connsiteY28" fmla="*/ 9527 h 13421"/>
                <a:gd name="connsiteX29" fmla="*/ 2224 w 11464"/>
                <a:gd name="connsiteY29" fmla="*/ 9225 h 13421"/>
                <a:gd name="connsiteX30" fmla="*/ 3053 w 11464"/>
                <a:gd name="connsiteY30" fmla="*/ 9340 h 13421"/>
                <a:gd name="connsiteX0" fmla="*/ 3053 w 11464"/>
                <a:gd name="connsiteY0" fmla="*/ 9368 h 13449"/>
                <a:gd name="connsiteX1" fmla="*/ 2341 w 11464"/>
                <a:gd name="connsiteY1" fmla="*/ 8703 h 13449"/>
                <a:gd name="connsiteX2" fmla="*/ 2563 w 11464"/>
                <a:gd name="connsiteY2" fmla="*/ 8495 h 13449"/>
                <a:gd name="connsiteX3" fmla="*/ 1890 w 11464"/>
                <a:gd name="connsiteY3" fmla="*/ 7540 h 13449"/>
                <a:gd name="connsiteX4" fmla="*/ 1884 w 11464"/>
                <a:gd name="connsiteY4" fmla="*/ 7089 h 13449"/>
                <a:gd name="connsiteX5" fmla="*/ 18 w 11464"/>
                <a:gd name="connsiteY5" fmla="*/ 4375 h 13449"/>
                <a:gd name="connsiteX6" fmla="*/ 1750 w 11464"/>
                <a:gd name="connsiteY6" fmla="*/ 720 h 13449"/>
                <a:gd name="connsiteX7" fmla="*/ 5214 w 11464"/>
                <a:gd name="connsiteY7" fmla="*/ 261 h 13449"/>
                <a:gd name="connsiteX8" fmla="*/ 7458 w 11464"/>
                <a:gd name="connsiteY8" fmla="*/ 3271 h 13449"/>
                <a:gd name="connsiteX9" fmla="*/ 8247 w 11464"/>
                <a:gd name="connsiteY9" fmla="*/ 4117 h 13449"/>
                <a:gd name="connsiteX10" fmla="*/ 9493 w 11464"/>
                <a:gd name="connsiteY10" fmla="*/ 4572 h 13449"/>
                <a:gd name="connsiteX11" fmla="*/ 8472 w 11464"/>
                <a:gd name="connsiteY11" fmla="*/ 4531 h 13449"/>
                <a:gd name="connsiteX12" fmla="*/ 9858 w 11464"/>
                <a:gd name="connsiteY12" fmla="*/ 5052 h 13449"/>
                <a:gd name="connsiteX13" fmla="*/ 9464 w 11464"/>
                <a:gd name="connsiteY13" fmla="*/ 5932 h 13449"/>
                <a:gd name="connsiteX14" fmla="*/ 9746 w 11464"/>
                <a:gd name="connsiteY14" fmla="*/ 6155 h 13449"/>
                <a:gd name="connsiteX15" fmla="*/ 10213 w 11464"/>
                <a:gd name="connsiteY15" fmla="*/ 6716 h 13449"/>
                <a:gd name="connsiteX16" fmla="*/ 11395 w 11464"/>
                <a:gd name="connsiteY16" fmla="*/ 7925 h 13449"/>
                <a:gd name="connsiteX17" fmla="*/ 11153 w 11464"/>
                <a:gd name="connsiteY17" fmla="*/ 8495 h 13449"/>
                <a:gd name="connsiteX18" fmla="*/ 11448 w 11464"/>
                <a:gd name="connsiteY18" fmla="*/ 10775 h 13449"/>
                <a:gd name="connsiteX19" fmla="*/ 10421 w 11464"/>
                <a:gd name="connsiteY19" fmla="*/ 9163 h 13449"/>
                <a:gd name="connsiteX20" fmla="*/ 11187 w 11464"/>
                <a:gd name="connsiteY20" fmla="*/ 9800 h 13449"/>
                <a:gd name="connsiteX21" fmla="*/ 8441 w 11464"/>
                <a:gd name="connsiteY21" fmla="*/ 10767 h 13449"/>
                <a:gd name="connsiteX22" fmla="*/ 10211 w 11464"/>
                <a:gd name="connsiteY22" fmla="*/ 11344 h 13449"/>
                <a:gd name="connsiteX23" fmla="*/ 6972 w 11464"/>
                <a:gd name="connsiteY23" fmla="*/ 12108 h 13449"/>
                <a:gd name="connsiteX24" fmla="*/ 6070 w 11464"/>
                <a:gd name="connsiteY24" fmla="*/ 12963 h 13449"/>
                <a:gd name="connsiteX25" fmla="*/ 4823 w 11464"/>
                <a:gd name="connsiteY25" fmla="*/ 13449 h 13449"/>
                <a:gd name="connsiteX26" fmla="*/ 3898 w 11464"/>
                <a:gd name="connsiteY26" fmla="*/ 10690 h 13449"/>
                <a:gd name="connsiteX27" fmla="*/ 3099 w 11464"/>
                <a:gd name="connsiteY27" fmla="*/ 10203 h 13449"/>
                <a:gd name="connsiteX28" fmla="*/ 4034 w 11464"/>
                <a:gd name="connsiteY28" fmla="*/ 9555 h 13449"/>
                <a:gd name="connsiteX29" fmla="*/ 2224 w 11464"/>
                <a:gd name="connsiteY29" fmla="*/ 9253 h 13449"/>
                <a:gd name="connsiteX30" fmla="*/ 3053 w 11464"/>
                <a:gd name="connsiteY30" fmla="*/ 9368 h 13449"/>
                <a:gd name="connsiteX0" fmla="*/ 3053 w 11464"/>
                <a:gd name="connsiteY0" fmla="*/ 9733 h 13814"/>
                <a:gd name="connsiteX1" fmla="*/ 2341 w 11464"/>
                <a:gd name="connsiteY1" fmla="*/ 9068 h 13814"/>
                <a:gd name="connsiteX2" fmla="*/ 2563 w 11464"/>
                <a:gd name="connsiteY2" fmla="*/ 8860 h 13814"/>
                <a:gd name="connsiteX3" fmla="*/ 1890 w 11464"/>
                <a:gd name="connsiteY3" fmla="*/ 7905 h 13814"/>
                <a:gd name="connsiteX4" fmla="*/ 1884 w 11464"/>
                <a:gd name="connsiteY4" fmla="*/ 7454 h 13814"/>
                <a:gd name="connsiteX5" fmla="*/ 18 w 11464"/>
                <a:gd name="connsiteY5" fmla="*/ 4740 h 13814"/>
                <a:gd name="connsiteX6" fmla="*/ 1468 w 11464"/>
                <a:gd name="connsiteY6" fmla="*/ 640 h 13814"/>
                <a:gd name="connsiteX7" fmla="*/ 5214 w 11464"/>
                <a:gd name="connsiteY7" fmla="*/ 626 h 13814"/>
                <a:gd name="connsiteX8" fmla="*/ 7458 w 11464"/>
                <a:gd name="connsiteY8" fmla="*/ 3636 h 13814"/>
                <a:gd name="connsiteX9" fmla="*/ 8247 w 11464"/>
                <a:gd name="connsiteY9" fmla="*/ 4482 h 13814"/>
                <a:gd name="connsiteX10" fmla="*/ 9493 w 11464"/>
                <a:gd name="connsiteY10" fmla="*/ 4937 h 13814"/>
                <a:gd name="connsiteX11" fmla="*/ 8472 w 11464"/>
                <a:gd name="connsiteY11" fmla="*/ 4896 h 13814"/>
                <a:gd name="connsiteX12" fmla="*/ 9858 w 11464"/>
                <a:gd name="connsiteY12" fmla="*/ 5417 h 13814"/>
                <a:gd name="connsiteX13" fmla="*/ 9464 w 11464"/>
                <a:gd name="connsiteY13" fmla="*/ 6297 h 13814"/>
                <a:gd name="connsiteX14" fmla="*/ 9746 w 11464"/>
                <a:gd name="connsiteY14" fmla="*/ 6520 h 13814"/>
                <a:gd name="connsiteX15" fmla="*/ 10213 w 11464"/>
                <a:gd name="connsiteY15" fmla="*/ 7081 h 13814"/>
                <a:gd name="connsiteX16" fmla="*/ 11395 w 11464"/>
                <a:gd name="connsiteY16" fmla="*/ 8290 h 13814"/>
                <a:gd name="connsiteX17" fmla="*/ 11153 w 11464"/>
                <a:gd name="connsiteY17" fmla="*/ 8860 h 13814"/>
                <a:gd name="connsiteX18" fmla="*/ 11448 w 11464"/>
                <a:gd name="connsiteY18" fmla="*/ 11140 h 13814"/>
                <a:gd name="connsiteX19" fmla="*/ 10421 w 11464"/>
                <a:gd name="connsiteY19" fmla="*/ 9528 h 13814"/>
                <a:gd name="connsiteX20" fmla="*/ 11187 w 11464"/>
                <a:gd name="connsiteY20" fmla="*/ 10165 h 13814"/>
                <a:gd name="connsiteX21" fmla="*/ 8441 w 11464"/>
                <a:gd name="connsiteY21" fmla="*/ 11132 h 13814"/>
                <a:gd name="connsiteX22" fmla="*/ 10211 w 11464"/>
                <a:gd name="connsiteY22" fmla="*/ 11709 h 13814"/>
                <a:gd name="connsiteX23" fmla="*/ 6972 w 11464"/>
                <a:gd name="connsiteY23" fmla="*/ 12473 h 13814"/>
                <a:gd name="connsiteX24" fmla="*/ 6070 w 11464"/>
                <a:gd name="connsiteY24" fmla="*/ 13328 h 13814"/>
                <a:gd name="connsiteX25" fmla="*/ 4823 w 11464"/>
                <a:gd name="connsiteY25" fmla="*/ 13814 h 13814"/>
                <a:gd name="connsiteX26" fmla="*/ 3898 w 11464"/>
                <a:gd name="connsiteY26" fmla="*/ 11055 h 13814"/>
                <a:gd name="connsiteX27" fmla="*/ 3099 w 11464"/>
                <a:gd name="connsiteY27" fmla="*/ 10568 h 13814"/>
                <a:gd name="connsiteX28" fmla="*/ 4034 w 11464"/>
                <a:gd name="connsiteY28" fmla="*/ 9920 h 13814"/>
                <a:gd name="connsiteX29" fmla="*/ 2224 w 11464"/>
                <a:gd name="connsiteY29" fmla="*/ 9618 h 13814"/>
                <a:gd name="connsiteX30" fmla="*/ 3053 w 11464"/>
                <a:gd name="connsiteY30" fmla="*/ 9733 h 13814"/>
                <a:gd name="connsiteX0" fmla="*/ 3053 w 11464"/>
                <a:gd name="connsiteY0" fmla="*/ 9540 h 13621"/>
                <a:gd name="connsiteX1" fmla="*/ 2341 w 11464"/>
                <a:gd name="connsiteY1" fmla="*/ 8875 h 13621"/>
                <a:gd name="connsiteX2" fmla="*/ 2563 w 11464"/>
                <a:gd name="connsiteY2" fmla="*/ 8667 h 13621"/>
                <a:gd name="connsiteX3" fmla="*/ 1890 w 11464"/>
                <a:gd name="connsiteY3" fmla="*/ 7712 h 13621"/>
                <a:gd name="connsiteX4" fmla="*/ 1884 w 11464"/>
                <a:gd name="connsiteY4" fmla="*/ 7261 h 13621"/>
                <a:gd name="connsiteX5" fmla="*/ 18 w 11464"/>
                <a:gd name="connsiteY5" fmla="*/ 4547 h 13621"/>
                <a:gd name="connsiteX6" fmla="*/ 1468 w 11464"/>
                <a:gd name="connsiteY6" fmla="*/ 447 h 13621"/>
                <a:gd name="connsiteX7" fmla="*/ 5496 w 11464"/>
                <a:gd name="connsiteY7" fmla="*/ 2213 h 13621"/>
                <a:gd name="connsiteX8" fmla="*/ 7458 w 11464"/>
                <a:gd name="connsiteY8" fmla="*/ 3443 h 13621"/>
                <a:gd name="connsiteX9" fmla="*/ 8247 w 11464"/>
                <a:gd name="connsiteY9" fmla="*/ 4289 h 13621"/>
                <a:gd name="connsiteX10" fmla="*/ 9493 w 11464"/>
                <a:gd name="connsiteY10" fmla="*/ 4744 h 13621"/>
                <a:gd name="connsiteX11" fmla="*/ 8472 w 11464"/>
                <a:gd name="connsiteY11" fmla="*/ 4703 h 13621"/>
                <a:gd name="connsiteX12" fmla="*/ 9858 w 11464"/>
                <a:gd name="connsiteY12" fmla="*/ 5224 h 13621"/>
                <a:gd name="connsiteX13" fmla="*/ 9464 w 11464"/>
                <a:gd name="connsiteY13" fmla="*/ 6104 h 13621"/>
                <a:gd name="connsiteX14" fmla="*/ 9746 w 11464"/>
                <a:gd name="connsiteY14" fmla="*/ 6327 h 13621"/>
                <a:gd name="connsiteX15" fmla="*/ 10213 w 11464"/>
                <a:gd name="connsiteY15" fmla="*/ 6888 h 13621"/>
                <a:gd name="connsiteX16" fmla="*/ 11395 w 11464"/>
                <a:gd name="connsiteY16" fmla="*/ 8097 h 13621"/>
                <a:gd name="connsiteX17" fmla="*/ 11153 w 11464"/>
                <a:gd name="connsiteY17" fmla="*/ 8667 h 13621"/>
                <a:gd name="connsiteX18" fmla="*/ 11448 w 11464"/>
                <a:gd name="connsiteY18" fmla="*/ 10947 h 13621"/>
                <a:gd name="connsiteX19" fmla="*/ 10421 w 11464"/>
                <a:gd name="connsiteY19" fmla="*/ 9335 h 13621"/>
                <a:gd name="connsiteX20" fmla="*/ 11187 w 11464"/>
                <a:gd name="connsiteY20" fmla="*/ 9972 h 13621"/>
                <a:gd name="connsiteX21" fmla="*/ 8441 w 11464"/>
                <a:gd name="connsiteY21" fmla="*/ 10939 h 13621"/>
                <a:gd name="connsiteX22" fmla="*/ 10211 w 11464"/>
                <a:gd name="connsiteY22" fmla="*/ 11516 h 13621"/>
                <a:gd name="connsiteX23" fmla="*/ 6972 w 11464"/>
                <a:gd name="connsiteY23" fmla="*/ 12280 h 13621"/>
                <a:gd name="connsiteX24" fmla="*/ 6070 w 11464"/>
                <a:gd name="connsiteY24" fmla="*/ 13135 h 13621"/>
                <a:gd name="connsiteX25" fmla="*/ 4823 w 11464"/>
                <a:gd name="connsiteY25" fmla="*/ 13621 h 13621"/>
                <a:gd name="connsiteX26" fmla="*/ 3898 w 11464"/>
                <a:gd name="connsiteY26" fmla="*/ 10862 h 13621"/>
                <a:gd name="connsiteX27" fmla="*/ 3099 w 11464"/>
                <a:gd name="connsiteY27" fmla="*/ 10375 h 13621"/>
                <a:gd name="connsiteX28" fmla="*/ 4034 w 11464"/>
                <a:gd name="connsiteY28" fmla="*/ 9727 h 13621"/>
                <a:gd name="connsiteX29" fmla="*/ 2224 w 11464"/>
                <a:gd name="connsiteY29" fmla="*/ 9425 h 13621"/>
                <a:gd name="connsiteX30" fmla="*/ 3053 w 11464"/>
                <a:gd name="connsiteY30" fmla="*/ 9540 h 13621"/>
                <a:gd name="connsiteX0" fmla="*/ 3053 w 11464"/>
                <a:gd name="connsiteY0" fmla="*/ 10371 h 14452"/>
                <a:gd name="connsiteX1" fmla="*/ 2341 w 11464"/>
                <a:gd name="connsiteY1" fmla="*/ 9706 h 14452"/>
                <a:gd name="connsiteX2" fmla="*/ 2563 w 11464"/>
                <a:gd name="connsiteY2" fmla="*/ 9498 h 14452"/>
                <a:gd name="connsiteX3" fmla="*/ 1890 w 11464"/>
                <a:gd name="connsiteY3" fmla="*/ 8543 h 14452"/>
                <a:gd name="connsiteX4" fmla="*/ 1884 w 11464"/>
                <a:gd name="connsiteY4" fmla="*/ 8092 h 14452"/>
                <a:gd name="connsiteX5" fmla="*/ 18 w 11464"/>
                <a:gd name="connsiteY5" fmla="*/ 5378 h 14452"/>
                <a:gd name="connsiteX6" fmla="*/ 2737 w 11464"/>
                <a:gd name="connsiteY6" fmla="*/ 388 h 14452"/>
                <a:gd name="connsiteX7" fmla="*/ 5496 w 11464"/>
                <a:gd name="connsiteY7" fmla="*/ 3044 h 14452"/>
                <a:gd name="connsiteX8" fmla="*/ 7458 w 11464"/>
                <a:gd name="connsiteY8" fmla="*/ 4274 h 14452"/>
                <a:gd name="connsiteX9" fmla="*/ 8247 w 11464"/>
                <a:gd name="connsiteY9" fmla="*/ 5120 h 14452"/>
                <a:gd name="connsiteX10" fmla="*/ 9493 w 11464"/>
                <a:gd name="connsiteY10" fmla="*/ 5575 h 14452"/>
                <a:gd name="connsiteX11" fmla="*/ 8472 w 11464"/>
                <a:gd name="connsiteY11" fmla="*/ 5534 h 14452"/>
                <a:gd name="connsiteX12" fmla="*/ 9858 w 11464"/>
                <a:gd name="connsiteY12" fmla="*/ 6055 h 14452"/>
                <a:gd name="connsiteX13" fmla="*/ 9464 w 11464"/>
                <a:gd name="connsiteY13" fmla="*/ 6935 h 14452"/>
                <a:gd name="connsiteX14" fmla="*/ 9746 w 11464"/>
                <a:gd name="connsiteY14" fmla="*/ 7158 h 14452"/>
                <a:gd name="connsiteX15" fmla="*/ 10213 w 11464"/>
                <a:gd name="connsiteY15" fmla="*/ 7719 h 14452"/>
                <a:gd name="connsiteX16" fmla="*/ 11395 w 11464"/>
                <a:gd name="connsiteY16" fmla="*/ 8928 h 14452"/>
                <a:gd name="connsiteX17" fmla="*/ 11153 w 11464"/>
                <a:gd name="connsiteY17" fmla="*/ 9498 h 14452"/>
                <a:gd name="connsiteX18" fmla="*/ 11448 w 11464"/>
                <a:gd name="connsiteY18" fmla="*/ 11778 h 14452"/>
                <a:gd name="connsiteX19" fmla="*/ 10421 w 11464"/>
                <a:gd name="connsiteY19" fmla="*/ 10166 h 14452"/>
                <a:gd name="connsiteX20" fmla="*/ 11187 w 11464"/>
                <a:gd name="connsiteY20" fmla="*/ 10803 h 14452"/>
                <a:gd name="connsiteX21" fmla="*/ 8441 w 11464"/>
                <a:gd name="connsiteY21" fmla="*/ 11770 h 14452"/>
                <a:gd name="connsiteX22" fmla="*/ 10211 w 11464"/>
                <a:gd name="connsiteY22" fmla="*/ 12347 h 14452"/>
                <a:gd name="connsiteX23" fmla="*/ 6972 w 11464"/>
                <a:gd name="connsiteY23" fmla="*/ 13111 h 14452"/>
                <a:gd name="connsiteX24" fmla="*/ 6070 w 11464"/>
                <a:gd name="connsiteY24" fmla="*/ 13966 h 14452"/>
                <a:gd name="connsiteX25" fmla="*/ 4823 w 11464"/>
                <a:gd name="connsiteY25" fmla="*/ 14452 h 14452"/>
                <a:gd name="connsiteX26" fmla="*/ 3898 w 11464"/>
                <a:gd name="connsiteY26" fmla="*/ 11693 h 14452"/>
                <a:gd name="connsiteX27" fmla="*/ 3099 w 11464"/>
                <a:gd name="connsiteY27" fmla="*/ 11206 h 14452"/>
                <a:gd name="connsiteX28" fmla="*/ 4034 w 11464"/>
                <a:gd name="connsiteY28" fmla="*/ 10558 h 14452"/>
                <a:gd name="connsiteX29" fmla="*/ 2224 w 11464"/>
                <a:gd name="connsiteY29" fmla="*/ 10256 h 14452"/>
                <a:gd name="connsiteX30" fmla="*/ 3053 w 11464"/>
                <a:gd name="connsiteY30" fmla="*/ 10371 h 14452"/>
                <a:gd name="connsiteX0" fmla="*/ 3053 w 11464"/>
                <a:gd name="connsiteY0" fmla="*/ 10429 h 14510"/>
                <a:gd name="connsiteX1" fmla="*/ 2341 w 11464"/>
                <a:gd name="connsiteY1" fmla="*/ 9764 h 14510"/>
                <a:gd name="connsiteX2" fmla="*/ 2563 w 11464"/>
                <a:gd name="connsiteY2" fmla="*/ 9556 h 14510"/>
                <a:gd name="connsiteX3" fmla="*/ 1890 w 11464"/>
                <a:gd name="connsiteY3" fmla="*/ 8601 h 14510"/>
                <a:gd name="connsiteX4" fmla="*/ 1884 w 11464"/>
                <a:gd name="connsiteY4" fmla="*/ 8150 h 14510"/>
                <a:gd name="connsiteX5" fmla="*/ 18 w 11464"/>
                <a:gd name="connsiteY5" fmla="*/ 5436 h 14510"/>
                <a:gd name="connsiteX6" fmla="*/ 2737 w 11464"/>
                <a:gd name="connsiteY6" fmla="*/ 446 h 14510"/>
                <a:gd name="connsiteX7" fmla="*/ 5355 w 11464"/>
                <a:gd name="connsiteY7" fmla="*/ 2212 h 14510"/>
                <a:gd name="connsiteX8" fmla="*/ 7458 w 11464"/>
                <a:gd name="connsiteY8" fmla="*/ 4332 h 14510"/>
                <a:gd name="connsiteX9" fmla="*/ 8247 w 11464"/>
                <a:gd name="connsiteY9" fmla="*/ 5178 h 14510"/>
                <a:gd name="connsiteX10" fmla="*/ 9493 w 11464"/>
                <a:gd name="connsiteY10" fmla="*/ 5633 h 14510"/>
                <a:gd name="connsiteX11" fmla="*/ 8472 w 11464"/>
                <a:gd name="connsiteY11" fmla="*/ 5592 h 14510"/>
                <a:gd name="connsiteX12" fmla="*/ 9858 w 11464"/>
                <a:gd name="connsiteY12" fmla="*/ 6113 h 14510"/>
                <a:gd name="connsiteX13" fmla="*/ 9464 w 11464"/>
                <a:gd name="connsiteY13" fmla="*/ 6993 h 14510"/>
                <a:gd name="connsiteX14" fmla="*/ 9746 w 11464"/>
                <a:gd name="connsiteY14" fmla="*/ 7216 h 14510"/>
                <a:gd name="connsiteX15" fmla="*/ 10213 w 11464"/>
                <a:gd name="connsiteY15" fmla="*/ 7777 h 14510"/>
                <a:gd name="connsiteX16" fmla="*/ 11395 w 11464"/>
                <a:gd name="connsiteY16" fmla="*/ 8986 h 14510"/>
                <a:gd name="connsiteX17" fmla="*/ 11153 w 11464"/>
                <a:gd name="connsiteY17" fmla="*/ 9556 h 14510"/>
                <a:gd name="connsiteX18" fmla="*/ 11448 w 11464"/>
                <a:gd name="connsiteY18" fmla="*/ 11836 h 14510"/>
                <a:gd name="connsiteX19" fmla="*/ 10421 w 11464"/>
                <a:gd name="connsiteY19" fmla="*/ 10224 h 14510"/>
                <a:gd name="connsiteX20" fmla="*/ 11187 w 11464"/>
                <a:gd name="connsiteY20" fmla="*/ 10861 h 14510"/>
                <a:gd name="connsiteX21" fmla="*/ 8441 w 11464"/>
                <a:gd name="connsiteY21" fmla="*/ 11828 h 14510"/>
                <a:gd name="connsiteX22" fmla="*/ 10211 w 11464"/>
                <a:gd name="connsiteY22" fmla="*/ 12405 h 14510"/>
                <a:gd name="connsiteX23" fmla="*/ 6972 w 11464"/>
                <a:gd name="connsiteY23" fmla="*/ 13169 h 14510"/>
                <a:gd name="connsiteX24" fmla="*/ 6070 w 11464"/>
                <a:gd name="connsiteY24" fmla="*/ 14024 h 14510"/>
                <a:gd name="connsiteX25" fmla="*/ 4823 w 11464"/>
                <a:gd name="connsiteY25" fmla="*/ 14510 h 14510"/>
                <a:gd name="connsiteX26" fmla="*/ 3898 w 11464"/>
                <a:gd name="connsiteY26" fmla="*/ 11751 h 14510"/>
                <a:gd name="connsiteX27" fmla="*/ 3099 w 11464"/>
                <a:gd name="connsiteY27" fmla="*/ 11264 h 14510"/>
                <a:gd name="connsiteX28" fmla="*/ 4034 w 11464"/>
                <a:gd name="connsiteY28" fmla="*/ 10616 h 14510"/>
                <a:gd name="connsiteX29" fmla="*/ 2224 w 11464"/>
                <a:gd name="connsiteY29" fmla="*/ 10314 h 14510"/>
                <a:gd name="connsiteX30" fmla="*/ 3053 w 11464"/>
                <a:gd name="connsiteY30" fmla="*/ 10429 h 14510"/>
                <a:gd name="connsiteX0" fmla="*/ 3053 w 11464"/>
                <a:gd name="connsiteY0" fmla="*/ 10021 h 14102"/>
                <a:gd name="connsiteX1" fmla="*/ 2341 w 11464"/>
                <a:gd name="connsiteY1" fmla="*/ 9356 h 14102"/>
                <a:gd name="connsiteX2" fmla="*/ 2563 w 11464"/>
                <a:gd name="connsiteY2" fmla="*/ 9148 h 14102"/>
                <a:gd name="connsiteX3" fmla="*/ 1890 w 11464"/>
                <a:gd name="connsiteY3" fmla="*/ 8193 h 14102"/>
                <a:gd name="connsiteX4" fmla="*/ 1884 w 11464"/>
                <a:gd name="connsiteY4" fmla="*/ 7742 h 14102"/>
                <a:gd name="connsiteX5" fmla="*/ 18 w 11464"/>
                <a:gd name="connsiteY5" fmla="*/ 5028 h 14102"/>
                <a:gd name="connsiteX6" fmla="*/ 2032 w 11464"/>
                <a:gd name="connsiteY6" fmla="*/ 483 h 14102"/>
                <a:gd name="connsiteX7" fmla="*/ 5355 w 11464"/>
                <a:gd name="connsiteY7" fmla="*/ 1804 h 14102"/>
                <a:gd name="connsiteX8" fmla="*/ 7458 w 11464"/>
                <a:gd name="connsiteY8" fmla="*/ 3924 h 14102"/>
                <a:gd name="connsiteX9" fmla="*/ 8247 w 11464"/>
                <a:gd name="connsiteY9" fmla="*/ 4770 h 14102"/>
                <a:gd name="connsiteX10" fmla="*/ 9493 w 11464"/>
                <a:gd name="connsiteY10" fmla="*/ 5225 h 14102"/>
                <a:gd name="connsiteX11" fmla="*/ 8472 w 11464"/>
                <a:gd name="connsiteY11" fmla="*/ 5184 h 14102"/>
                <a:gd name="connsiteX12" fmla="*/ 9858 w 11464"/>
                <a:gd name="connsiteY12" fmla="*/ 5705 h 14102"/>
                <a:gd name="connsiteX13" fmla="*/ 9464 w 11464"/>
                <a:gd name="connsiteY13" fmla="*/ 6585 h 14102"/>
                <a:gd name="connsiteX14" fmla="*/ 9746 w 11464"/>
                <a:gd name="connsiteY14" fmla="*/ 6808 h 14102"/>
                <a:gd name="connsiteX15" fmla="*/ 10213 w 11464"/>
                <a:gd name="connsiteY15" fmla="*/ 7369 h 14102"/>
                <a:gd name="connsiteX16" fmla="*/ 11395 w 11464"/>
                <a:gd name="connsiteY16" fmla="*/ 8578 h 14102"/>
                <a:gd name="connsiteX17" fmla="*/ 11153 w 11464"/>
                <a:gd name="connsiteY17" fmla="*/ 9148 h 14102"/>
                <a:gd name="connsiteX18" fmla="*/ 11448 w 11464"/>
                <a:gd name="connsiteY18" fmla="*/ 11428 h 14102"/>
                <a:gd name="connsiteX19" fmla="*/ 10421 w 11464"/>
                <a:gd name="connsiteY19" fmla="*/ 9816 h 14102"/>
                <a:gd name="connsiteX20" fmla="*/ 11187 w 11464"/>
                <a:gd name="connsiteY20" fmla="*/ 10453 h 14102"/>
                <a:gd name="connsiteX21" fmla="*/ 8441 w 11464"/>
                <a:gd name="connsiteY21" fmla="*/ 11420 h 14102"/>
                <a:gd name="connsiteX22" fmla="*/ 10211 w 11464"/>
                <a:gd name="connsiteY22" fmla="*/ 11997 h 14102"/>
                <a:gd name="connsiteX23" fmla="*/ 6972 w 11464"/>
                <a:gd name="connsiteY23" fmla="*/ 12761 h 14102"/>
                <a:gd name="connsiteX24" fmla="*/ 6070 w 11464"/>
                <a:gd name="connsiteY24" fmla="*/ 13616 h 14102"/>
                <a:gd name="connsiteX25" fmla="*/ 4823 w 11464"/>
                <a:gd name="connsiteY25" fmla="*/ 14102 h 14102"/>
                <a:gd name="connsiteX26" fmla="*/ 3898 w 11464"/>
                <a:gd name="connsiteY26" fmla="*/ 11343 h 14102"/>
                <a:gd name="connsiteX27" fmla="*/ 3099 w 11464"/>
                <a:gd name="connsiteY27" fmla="*/ 10856 h 14102"/>
                <a:gd name="connsiteX28" fmla="*/ 4034 w 11464"/>
                <a:gd name="connsiteY28" fmla="*/ 10208 h 14102"/>
                <a:gd name="connsiteX29" fmla="*/ 2224 w 11464"/>
                <a:gd name="connsiteY29" fmla="*/ 9906 h 14102"/>
                <a:gd name="connsiteX30" fmla="*/ 3053 w 11464"/>
                <a:gd name="connsiteY30" fmla="*/ 10021 h 14102"/>
                <a:gd name="connsiteX0" fmla="*/ 3053 w 11464"/>
                <a:gd name="connsiteY0" fmla="*/ 11055 h 15136"/>
                <a:gd name="connsiteX1" fmla="*/ 2341 w 11464"/>
                <a:gd name="connsiteY1" fmla="*/ 10390 h 15136"/>
                <a:gd name="connsiteX2" fmla="*/ 2563 w 11464"/>
                <a:gd name="connsiteY2" fmla="*/ 10182 h 15136"/>
                <a:gd name="connsiteX3" fmla="*/ 1890 w 11464"/>
                <a:gd name="connsiteY3" fmla="*/ 9227 h 15136"/>
                <a:gd name="connsiteX4" fmla="*/ 1884 w 11464"/>
                <a:gd name="connsiteY4" fmla="*/ 8776 h 15136"/>
                <a:gd name="connsiteX5" fmla="*/ 18 w 11464"/>
                <a:gd name="connsiteY5" fmla="*/ 6062 h 15136"/>
                <a:gd name="connsiteX6" fmla="*/ 2032 w 11464"/>
                <a:gd name="connsiteY6" fmla="*/ 1517 h 15136"/>
                <a:gd name="connsiteX7" fmla="*/ 3804 w 11464"/>
                <a:gd name="connsiteY7" fmla="*/ 168 h 15136"/>
                <a:gd name="connsiteX8" fmla="*/ 7458 w 11464"/>
                <a:gd name="connsiteY8" fmla="*/ 4958 h 15136"/>
                <a:gd name="connsiteX9" fmla="*/ 8247 w 11464"/>
                <a:gd name="connsiteY9" fmla="*/ 5804 h 15136"/>
                <a:gd name="connsiteX10" fmla="*/ 9493 w 11464"/>
                <a:gd name="connsiteY10" fmla="*/ 6259 h 15136"/>
                <a:gd name="connsiteX11" fmla="*/ 8472 w 11464"/>
                <a:gd name="connsiteY11" fmla="*/ 6218 h 15136"/>
                <a:gd name="connsiteX12" fmla="*/ 9858 w 11464"/>
                <a:gd name="connsiteY12" fmla="*/ 6739 h 15136"/>
                <a:gd name="connsiteX13" fmla="*/ 9464 w 11464"/>
                <a:gd name="connsiteY13" fmla="*/ 7619 h 15136"/>
                <a:gd name="connsiteX14" fmla="*/ 9746 w 11464"/>
                <a:gd name="connsiteY14" fmla="*/ 7842 h 15136"/>
                <a:gd name="connsiteX15" fmla="*/ 10213 w 11464"/>
                <a:gd name="connsiteY15" fmla="*/ 8403 h 15136"/>
                <a:gd name="connsiteX16" fmla="*/ 11395 w 11464"/>
                <a:gd name="connsiteY16" fmla="*/ 9612 h 15136"/>
                <a:gd name="connsiteX17" fmla="*/ 11153 w 11464"/>
                <a:gd name="connsiteY17" fmla="*/ 10182 h 15136"/>
                <a:gd name="connsiteX18" fmla="*/ 11448 w 11464"/>
                <a:gd name="connsiteY18" fmla="*/ 12462 h 15136"/>
                <a:gd name="connsiteX19" fmla="*/ 10421 w 11464"/>
                <a:gd name="connsiteY19" fmla="*/ 10850 h 15136"/>
                <a:gd name="connsiteX20" fmla="*/ 11187 w 11464"/>
                <a:gd name="connsiteY20" fmla="*/ 11487 h 15136"/>
                <a:gd name="connsiteX21" fmla="*/ 8441 w 11464"/>
                <a:gd name="connsiteY21" fmla="*/ 12454 h 15136"/>
                <a:gd name="connsiteX22" fmla="*/ 10211 w 11464"/>
                <a:gd name="connsiteY22" fmla="*/ 13031 h 15136"/>
                <a:gd name="connsiteX23" fmla="*/ 6972 w 11464"/>
                <a:gd name="connsiteY23" fmla="*/ 13795 h 15136"/>
                <a:gd name="connsiteX24" fmla="*/ 6070 w 11464"/>
                <a:gd name="connsiteY24" fmla="*/ 14650 h 15136"/>
                <a:gd name="connsiteX25" fmla="*/ 4823 w 11464"/>
                <a:gd name="connsiteY25" fmla="*/ 15136 h 15136"/>
                <a:gd name="connsiteX26" fmla="*/ 3898 w 11464"/>
                <a:gd name="connsiteY26" fmla="*/ 12377 h 15136"/>
                <a:gd name="connsiteX27" fmla="*/ 3099 w 11464"/>
                <a:gd name="connsiteY27" fmla="*/ 11890 h 15136"/>
                <a:gd name="connsiteX28" fmla="*/ 4034 w 11464"/>
                <a:gd name="connsiteY28" fmla="*/ 11242 h 15136"/>
                <a:gd name="connsiteX29" fmla="*/ 2224 w 11464"/>
                <a:gd name="connsiteY29" fmla="*/ 10940 h 15136"/>
                <a:gd name="connsiteX30" fmla="*/ 3053 w 11464"/>
                <a:gd name="connsiteY30" fmla="*/ 11055 h 15136"/>
                <a:gd name="connsiteX0" fmla="*/ 3053 w 11464"/>
                <a:gd name="connsiteY0" fmla="*/ 11158 h 15239"/>
                <a:gd name="connsiteX1" fmla="*/ 2341 w 11464"/>
                <a:gd name="connsiteY1" fmla="*/ 10493 h 15239"/>
                <a:gd name="connsiteX2" fmla="*/ 2563 w 11464"/>
                <a:gd name="connsiteY2" fmla="*/ 10285 h 15239"/>
                <a:gd name="connsiteX3" fmla="*/ 1890 w 11464"/>
                <a:gd name="connsiteY3" fmla="*/ 9330 h 15239"/>
                <a:gd name="connsiteX4" fmla="*/ 1884 w 11464"/>
                <a:gd name="connsiteY4" fmla="*/ 8879 h 15239"/>
                <a:gd name="connsiteX5" fmla="*/ 18 w 11464"/>
                <a:gd name="connsiteY5" fmla="*/ 6165 h 15239"/>
                <a:gd name="connsiteX6" fmla="*/ 2032 w 11464"/>
                <a:gd name="connsiteY6" fmla="*/ 1620 h 15239"/>
                <a:gd name="connsiteX7" fmla="*/ 3804 w 11464"/>
                <a:gd name="connsiteY7" fmla="*/ 271 h 15239"/>
                <a:gd name="connsiteX8" fmla="*/ 7599 w 11464"/>
                <a:gd name="connsiteY8" fmla="*/ 2613 h 15239"/>
                <a:gd name="connsiteX9" fmla="*/ 8247 w 11464"/>
                <a:gd name="connsiteY9" fmla="*/ 5907 h 15239"/>
                <a:gd name="connsiteX10" fmla="*/ 9493 w 11464"/>
                <a:gd name="connsiteY10" fmla="*/ 6362 h 15239"/>
                <a:gd name="connsiteX11" fmla="*/ 8472 w 11464"/>
                <a:gd name="connsiteY11" fmla="*/ 6321 h 15239"/>
                <a:gd name="connsiteX12" fmla="*/ 9858 w 11464"/>
                <a:gd name="connsiteY12" fmla="*/ 6842 h 15239"/>
                <a:gd name="connsiteX13" fmla="*/ 9464 w 11464"/>
                <a:gd name="connsiteY13" fmla="*/ 7722 h 15239"/>
                <a:gd name="connsiteX14" fmla="*/ 9746 w 11464"/>
                <a:gd name="connsiteY14" fmla="*/ 7945 h 15239"/>
                <a:gd name="connsiteX15" fmla="*/ 10213 w 11464"/>
                <a:gd name="connsiteY15" fmla="*/ 8506 h 15239"/>
                <a:gd name="connsiteX16" fmla="*/ 11395 w 11464"/>
                <a:gd name="connsiteY16" fmla="*/ 9715 h 15239"/>
                <a:gd name="connsiteX17" fmla="*/ 11153 w 11464"/>
                <a:gd name="connsiteY17" fmla="*/ 10285 h 15239"/>
                <a:gd name="connsiteX18" fmla="*/ 11448 w 11464"/>
                <a:gd name="connsiteY18" fmla="*/ 12565 h 15239"/>
                <a:gd name="connsiteX19" fmla="*/ 10421 w 11464"/>
                <a:gd name="connsiteY19" fmla="*/ 10953 h 15239"/>
                <a:gd name="connsiteX20" fmla="*/ 11187 w 11464"/>
                <a:gd name="connsiteY20" fmla="*/ 11590 h 15239"/>
                <a:gd name="connsiteX21" fmla="*/ 8441 w 11464"/>
                <a:gd name="connsiteY21" fmla="*/ 12557 h 15239"/>
                <a:gd name="connsiteX22" fmla="*/ 10211 w 11464"/>
                <a:gd name="connsiteY22" fmla="*/ 13134 h 15239"/>
                <a:gd name="connsiteX23" fmla="*/ 6972 w 11464"/>
                <a:gd name="connsiteY23" fmla="*/ 13898 h 15239"/>
                <a:gd name="connsiteX24" fmla="*/ 6070 w 11464"/>
                <a:gd name="connsiteY24" fmla="*/ 14753 h 15239"/>
                <a:gd name="connsiteX25" fmla="*/ 4823 w 11464"/>
                <a:gd name="connsiteY25" fmla="*/ 15239 h 15239"/>
                <a:gd name="connsiteX26" fmla="*/ 3898 w 11464"/>
                <a:gd name="connsiteY26" fmla="*/ 12480 h 15239"/>
                <a:gd name="connsiteX27" fmla="*/ 3099 w 11464"/>
                <a:gd name="connsiteY27" fmla="*/ 11993 h 15239"/>
                <a:gd name="connsiteX28" fmla="*/ 4034 w 11464"/>
                <a:gd name="connsiteY28" fmla="*/ 11345 h 15239"/>
                <a:gd name="connsiteX29" fmla="*/ 2224 w 11464"/>
                <a:gd name="connsiteY29" fmla="*/ 11043 h 15239"/>
                <a:gd name="connsiteX30" fmla="*/ 3053 w 11464"/>
                <a:gd name="connsiteY30" fmla="*/ 11158 h 15239"/>
                <a:gd name="connsiteX0" fmla="*/ 3053 w 11464"/>
                <a:gd name="connsiteY0" fmla="*/ 11133 h 15214"/>
                <a:gd name="connsiteX1" fmla="*/ 2341 w 11464"/>
                <a:gd name="connsiteY1" fmla="*/ 10468 h 15214"/>
                <a:gd name="connsiteX2" fmla="*/ 2563 w 11464"/>
                <a:gd name="connsiteY2" fmla="*/ 10260 h 15214"/>
                <a:gd name="connsiteX3" fmla="*/ 1890 w 11464"/>
                <a:gd name="connsiteY3" fmla="*/ 9305 h 15214"/>
                <a:gd name="connsiteX4" fmla="*/ 1884 w 11464"/>
                <a:gd name="connsiteY4" fmla="*/ 8854 h 15214"/>
                <a:gd name="connsiteX5" fmla="*/ 18 w 11464"/>
                <a:gd name="connsiteY5" fmla="*/ 6140 h 15214"/>
                <a:gd name="connsiteX6" fmla="*/ 2032 w 11464"/>
                <a:gd name="connsiteY6" fmla="*/ 1595 h 15214"/>
                <a:gd name="connsiteX7" fmla="*/ 3804 w 11464"/>
                <a:gd name="connsiteY7" fmla="*/ 246 h 15214"/>
                <a:gd name="connsiteX8" fmla="*/ 7599 w 11464"/>
                <a:gd name="connsiteY8" fmla="*/ 2588 h 15214"/>
                <a:gd name="connsiteX9" fmla="*/ 8247 w 11464"/>
                <a:gd name="connsiteY9" fmla="*/ 5882 h 15214"/>
                <a:gd name="connsiteX10" fmla="*/ 9493 w 11464"/>
                <a:gd name="connsiteY10" fmla="*/ 6337 h 15214"/>
                <a:gd name="connsiteX11" fmla="*/ 8472 w 11464"/>
                <a:gd name="connsiteY11" fmla="*/ 6296 h 15214"/>
                <a:gd name="connsiteX12" fmla="*/ 9858 w 11464"/>
                <a:gd name="connsiteY12" fmla="*/ 6817 h 15214"/>
                <a:gd name="connsiteX13" fmla="*/ 9464 w 11464"/>
                <a:gd name="connsiteY13" fmla="*/ 7697 h 15214"/>
                <a:gd name="connsiteX14" fmla="*/ 9746 w 11464"/>
                <a:gd name="connsiteY14" fmla="*/ 7920 h 15214"/>
                <a:gd name="connsiteX15" fmla="*/ 10213 w 11464"/>
                <a:gd name="connsiteY15" fmla="*/ 8481 h 15214"/>
                <a:gd name="connsiteX16" fmla="*/ 11395 w 11464"/>
                <a:gd name="connsiteY16" fmla="*/ 9690 h 15214"/>
                <a:gd name="connsiteX17" fmla="*/ 11153 w 11464"/>
                <a:gd name="connsiteY17" fmla="*/ 10260 h 15214"/>
                <a:gd name="connsiteX18" fmla="*/ 11448 w 11464"/>
                <a:gd name="connsiteY18" fmla="*/ 12540 h 15214"/>
                <a:gd name="connsiteX19" fmla="*/ 10421 w 11464"/>
                <a:gd name="connsiteY19" fmla="*/ 10928 h 15214"/>
                <a:gd name="connsiteX20" fmla="*/ 11187 w 11464"/>
                <a:gd name="connsiteY20" fmla="*/ 11565 h 15214"/>
                <a:gd name="connsiteX21" fmla="*/ 8441 w 11464"/>
                <a:gd name="connsiteY21" fmla="*/ 12532 h 15214"/>
                <a:gd name="connsiteX22" fmla="*/ 10211 w 11464"/>
                <a:gd name="connsiteY22" fmla="*/ 13109 h 15214"/>
                <a:gd name="connsiteX23" fmla="*/ 6972 w 11464"/>
                <a:gd name="connsiteY23" fmla="*/ 13873 h 15214"/>
                <a:gd name="connsiteX24" fmla="*/ 6070 w 11464"/>
                <a:gd name="connsiteY24" fmla="*/ 14728 h 15214"/>
                <a:gd name="connsiteX25" fmla="*/ 4823 w 11464"/>
                <a:gd name="connsiteY25" fmla="*/ 15214 h 15214"/>
                <a:gd name="connsiteX26" fmla="*/ 3898 w 11464"/>
                <a:gd name="connsiteY26" fmla="*/ 12455 h 15214"/>
                <a:gd name="connsiteX27" fmla="*/ 3099 w 11464"/>
                <a:gd name="connsiteY27" fmla="*/ 11968 h 15214"/>
                <a:gd name="connsiteX28" fmla="*/ 4034 w 11464"/>
                <a:gd name="connsiteY28" fmla="*/ 11320 h 15214"/>
                <a:gd name="connsiteX29" fmla="*/ 2224 w 11464"/>
                <a:gd name="connsiteY29" fmla="*/ 11018 h 15214"/>
                <a:gd name="connsiteX30" fmla="*/ 3053 w 11464"/>
                <a:gd name="connsiteY30" fmla="*/ 11133 h 15214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8247 w 11464"/>
                <a:gd name="connsiteY9" fmla="*/ 5871 h 15203"/>
                <a:gd name="connsiteX10" fmla="*/ 9493 w 11464"/>
                <a:gd name="connsiteY10" fmla="*/ 6326 h 15203"/>
                <a:gd name="connsiteX11" fmla="*/ 8472 w 11464"/>
                <a:gd name="connsiteY11" fmla="*/ 6285 h 15203"/>
                <a:gd name="connsiteX12" fmla="*/ 9858 w 11464"/>
                <a:gd name="connsiteY12" fmla="*/ 6806 h 15203"/>
                <a:gd name="connsiteX13" fmla="*/ 9464 w 11464"/>
                <a:gd name="connsiteY13" fmla="*/ 7686 h 15203"/>
                <a:gd name="connsiteX14" fmla="*/ 9746 w 11464"/>
                <a:gd name="connsiteY14" fmla="*/ 7909 h 15203"/>
                <a:gd name="connsiteX15" fmla="*/ 10213 w 11464"/>
                <a:gd name="connsiteY15" fmla="*/ 8470 h 15203"/>
                <a:gd name="connsiteX16" fmla="*/ 11395 w 11464"/>
                <a:gd name="connsiteY16" fmla="*/ 9679 h 15203"/>
                <a:gd name="connsiteX17" fmla="*/ 11153 w 11464"/>
                <a:gd name="connsiteY17" fmla="*/ 10249 h 15203"/>
                <a:gd name="connsiteX18" fmla="*/ 11448 w 11464"/>
                <a:gd name="connsiteY18" fmla="*/ 12529 h 15203"/>
                <a:gd name="connsiteX19" fmla="*/ 10421 w 11464"/>
                <a:gd name="connsiteY19" fmla="*/ 10917 h 15203"/>
                <a:gd name="connsiteX20" fmla="*/ 11187 w 11464"/>
                <a:gd name="connsiteY20" fmla="*/ 11554 h 15203"/>
                <a:gd name="connsiteX21" fmla="*/ 8441 w 11464"/>
                <a:gd name="connsiteY21" fmla="*/ 12521 h 15203"/>
                <a:gd name="connsiteX22" fmla="*/ 10211 w 11464"/>
                <a:gd name="connsiteY22" fmla="*/ 13098 h 15203"/>
                <a:gd name="connsiteX23" fmla="*/ 6972 w 11464"/>
                <a:gd name="connsiteY23" fmla="*/ 13862 h 15203"/>
                <a:gd name="connsiteX24" fmla="*/ 6070 w 11464"/>
                <a:gd name="connsiteY24" fmla="*/ 14717 h 15203"/>
                <a:gd name="connsiteX25" fmla="*/ 4823 w 11464"/>
                <a:gd name="connsiteY25" fmla="*/ 15203 h 15203"/>
                <a:gd name="connsiteX26" fmla="*/ 3898 w 11464"/>
                <a:gd name="connsiteY26" fmla="*/ 12444 h 15203"/>
                <a:gd name="connsiteX27" fmla="*/ 3099 w 11464"/>
                <a:gd name="connsiteY27" fmla="*/ 11957 h 15203"/>
                <a:gd name="connsiteX28" fmla="*/ 4034 w 11464"/>
                <a:gd name="connsiteY28" fmla="*/ 11309 h 15203"/>
                <a:gd name="connsiteX29" fmla="*/ 2224 w 11464"/>
                <a:gd name="connsiteY29" fmla="*/ 11007 h 15203"/>
                <a:gd name="connsiteX30" fmla="*/ 3053 w 11464"/>
                <a:gd name="connsiteY30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8247 w 11464"/>
                <a:gd name="connsiteY10" fmla="*/ 5871 h 15203"/>
                <a:gd name="connsiteX11" fmla="*/ 9493 w 11464"/>
                <a:gd name="connsiteY11" fmla="*/ 6326 h 15203"/>
                <a:gd name="connsiteX12" fmla="*/ 8472 w 11464"/>
                <a:gd name="connsiteY12" fmla="*/ 6285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9746 w 11464"/>
                <a:gd name="connsiteY15" fmla="*/ 7909 h 15203"/>
                <a:gd name="connsiteX16" fmla="*/ 10213 w 11464"/>
                <a:gd name="connsiteY16" fmla="*/ 8470 h 15203"/>
                <a:gd name="connsiteX17" fmla="*/ 11395 w 11464"/>
                <a:gd name="connsiteY17" fmla="*/ 9679 h 15203"/>
                <a:gd name="connsiteX18" fmla="*/ 11153 w 11464"/>
                <a:gd name="connsiteY18" fmla="*/ 10249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11187 w 11464"/>
                <a:gd name="connsiteY21" fmla="*/ 11554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8247 w 11464"/>
                <a:gd name="connsiteY10" fmla="*/ 5871 h 15203"/>
                <a:gd name="connsiteX11" fmla="*/ 9493 w 11464"/>
                <a:gd name="connsiteY11" fmla="*/ 6326 h 15203"/>
                <a:gd name="connsiteX12" fmla="*/ 9741 w 11464"/>
                <a:gd name="connsiteY12" fmla="*/ 4950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9746 w 11464"/>
                <a:gd name="connsiteY15" fmla="*/ 7909 h 15203"/>
                <a:gd name="connsiteX16" fmla="*/ 10213 w 11464"/>
                <a:gd name="connsiteY16" fmla="*/ 8470 h 15203"/>
                <a:gd name="connsiteX17" fmla="*/ 11395 w 11464"/>
                <a:gd name="connsiteY17" fmla="*/ 9679 h 15203"/>
                <a:gd name="connsiteX18" fmla="*/ 11153 w 11464"/>
                <a:gd name="connsiteY18" fmla="*/ 10249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11187 w 11464"/>
                <a:gd name="connsiteY21" fmla="*/ 11554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8247 w 11464"/>
                <a:gd name="connsiteY10" fmla="*/ 5871 h 15203"/>
                <a:gd name="connsiteX11" fmla="*/ 9493 w 11464"/>
                <a:gd name="connsiteY11" fmla="*/ 6326 h 15203"/>
                <a:gd name="connsiteX12" fmla="*/ 9741 w 11464"/>
                <a:gd name="connsiteY12" fmla="*/ 4950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10451 w 11464"/>
                <a:gd name="connsiteY15" fmla="*/ 6796 h 15203"/>
                <a:gd name="connsiteX16" fmla="*/ 10213 w 11464"/>
                <a:gd name="connsiteY16" fmla="*/ 8470 h 15203"/>
                <a:gd name="connsiteX17" fmla="*/ 11395 w 11464"/>
                <a:gd name="connsiteY17" fmla="*/ 9679 h 15203"/>
                <a:gd name="connsiteX18" fmla="*/ 11153 w 11464"/>
                <a:gd name="connsiteY18" fmla="*/ 10249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11187 w 11464"/>
                <a:gd name="connsiteY21" fmla="*/ 11554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9516 w 11464"/>
                <a:gd name="connsiteY10" fmla="*/ 3646 h 15203"/>
                <a:gd name="connsiteX11" fmla="*/ 9493 w 11464"/>
                <a:gd name="connsiteY11" fmla="*/ 6326 h 15203"/>
                <a:gd name="connsiteX12" fmla="*/ 9741 w 11464"/>
                <a:gd name="connsiteY12" fmla="*/ 4950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10451 w 11464"/>
                <a:gd name="connsiteY15" fmla="*/ 6796 h 15203"/>
                <a:gd name="connsiteX16" fmla="*/ 10213 w 11464"/>
                <a:gd name="connsiteY16" fmla="*/ 8470 h 15203"/>
                <a:gd name="connsiteX17" fmla="*/ 11395 w 11464"/>
                <a:gd name="connsiteY17" fmla="*/ 9679 h 15203"/>
                <a:gd name="connsiteX18" fmla="*/ 11153 w 11464"/>
                <a:gd name="connsiteY18" fmla="*/ 10249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11187 w 11464"/>
                <a:gd name="connsiteY21" fmla="*/ 11554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9516 w 11464"/>
                <a:gd name="connsiteY10" fmla="*/ 3646 h 15203"/>
                <a:gd name="connsiteX11" fmla="*/ 9493 w 11464"/>
                <a:gd name="connsiteY11" fmla="*/ 6326 h 15203"/>
                <a:gd name="connsiteX12" fmla="*/ 9741 w 11464"/>
                <a:gd name="connsiteY12" fmla="*/ 4950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10451 w 11464"/>
                <a:gd name="connsiteY15" fmla="*/ 6796 h 15203"/>
                <a:gd name="connsiteX16" fmla="*/ 10213 w 11464"/>
                <a:gd name="connsiteY16" fmla="*/ 8470 h 15203"/>
                <a:gd name="connsiteX17" fmla="*/ 11395 w 11464"/>
                <a:gd name="connsiteY17" fmla="*/ 9679 h 15203"/>
                <a:gd name="connsiteX18" fmla="*/ 9884 w 11464"/>
                <a:gd name="connsiteY18" fmla="*/ 10694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11187 w 11464"/>
                <a:gd name="connsiteY21" fmla="*/ 11554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9516 w 11464"/>
                <a:gd name="connsiteY10" fmla="*/ 3646 h 15203"/>
                <a:gd name="connsiteX11" fmla="*/ 9493 w 11464"/>
                <a:gd name="connsiteY11" fmla="*/ 6326 h 15203"/>
                <a:gd name="connsiteX12" fmla="*/ 9741 w 11464"/>
                <a:gd name="connsiteY12" fmla="*/ 4950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10451 w 11464"/>
                <a:gd name="connsiteY15" fmla="*/ 6796 h 15203"/>
                <a:gd name="connsiteX16" fmla="*/ 10213 w 11464"/>
                <a:gd name="connsiteY16" fmla="*/ 8470 h 15203"/>
                <a:gd name="connsiteX17" fmla="*/ 11395 w 11464"/>
                <a:gd name="connsiteY17" fmla="*/ 9679 h 15203"/>
                <a:gd name="connsiteX18" fmla="*/ 9884 w 11464"/>
                <a:gd name="connsiteY18" fmla="*/ 10694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9354 w 11464"/>
                <a:gd name="connsiteY21" fmla="*/ 12222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9516 w 11464"/>
                <a:gd name="connsiteY10" fmla="*/ 3646 h 15203"/>
                <a:gd name="connsiteX11" fmla="*/ 9493 w 11464"/>
                <a:gd name="connsiteY11" fmla="*/ 6326 h 15203"/>
                <a:gd name="connsiteX12" fmla="*/ 9741 w 11464"/>
                <a:gd name="connsiteY12" fmla="*/ 4950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10451 w 11464"/>
                <a:gd name="connsiteY15" fmla="*/ 6796 h 15203"/>
                <a:gd name="connsiteX16" fmla="*/ 10213 w 11464"/>
                <a:gd name="connsiteY16" fmla="*/ 8470 h 15203"/>
                <a:gd name="connsiteX17" fmla="*/ 10126 w 11464"/>
                <a:gd name="connsiteY17" fmla="*/ 10347 h 15203"/>
                <a:gd name="connsiteX18" fmla="*/ 9884 w 11464"/>
                <a:gd name="connsiteY18" fmla="*/ 10694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9354 w 11464"/>
                <a:gd name="connsiteY21" fmla="*/ 12222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0549"/>
                <a:gd name="connsiteY0" fmla="*/ 11122 h 15203"/>
                <a:gd name="connsiteX1" fmla="*/ 2341 w 10549"/>
                <a:gd name="connsiteY1" fmla="*/ 10457 h 15203"/>
                <a:gd name="connsiteX2" fmla="*/ 2563 w 10549"/>
                <a:gd name="connsiteY2" fmla="*/ 10249 h 15203"/>
                <a:gd name="connsiteX3" fmla="*/ 1890 w 10549"/>
                <a:gd name="connsiteY3" fmla="*/ 9294 h 15203"/>
                <a:gd name="connsiteX4" fmla="*/ 1884 w 10549"/>
                <a:gd name="connsiteY4" fmla="*/ 8843 h 15203"/>
                <a:gd name="connsiteX5" fmla="*/ 18 w 10549"/>
                <a:gd name="connsiteY5" fmla="*/ 6129 h 15203"/>
                <a:gd name="connsiteX6" fmla="*/ 2032 w 10549"/>
                <a:gd name="connsiteY6" fmla="*/ 1584 h 15203"/>
                <a:gd name="connsiteX7" fmla="*/ 3804 w 10549"/>
                <a:gd name="connsiteY7" fmla="*/ 235 h 15203"/>
                <a:gd name="connsiteX8" fmla="*/ 8163 w 10549"/>
                <a:gd name="connsiteY8" fmla="*/ 2799 h 15203"/>
                <a:gd name="connsiteX9" fmla="*/ 9323 w 10549"/>
                <a:gd name="connsiteY9" fmla="*/ 3236 h 15203"/>
                <a:gd name="connsiteX10" fmla="*/ 9516 w 10549"/>
                <a:gd name="connsiteY10" fmla="*/ 3646 h 15203"/>
                <a:gd name="connsiteX11" fmla="*/ 9493 w 10549"/>
                <a:gd name="connsiteY11" fmla="*/ 6326 h 15203"/>
                <a:gd name="connsiteX12" fmla="*/ 9741 w 10549"/>
                <a:gd name="connsiteY12" fmla="*/ 4950 h 15203"/>
                <a:gd name="connsiteX13" fmla="*/ 9858 w 10549"/>
                <a:gd name="connsiteY13" fmla="*/ 6806 h 15203"/>
                <a:gd name="connsiteX14" fmla="*/ 9464 w 10549"/>
                <a:gd name="connsiteY14" fmla="*/ 7686 h 15203"/>
                <a:gd name="connsiteX15" fmla="*/ 10451 w 10549"/>
                <a:gd name="connsiteY15" fmla="*/ 6796 h 15203"/>
                <a:gd name="connsiteX16" fmla="*/ 10213 w 10549"/>
                <a:gd name="connsiteY16" fmla="*/ 8470 h 15203"/>
                <a:gd name="connsiteX17" fmla="*/ 10126 w 10549"/>
                <a:gd name="connsiteY17" fmla="*/ 10347 h 15203"/>
                <a:gd name="connsiteX18" fmla="*/ 9884 w 10549"/>
                <a:gd name="connsiteY18" fmla="*/ 10694 h 15203"/>
                <a:gd name="connsiteX19" fmla="*/ 9756 w 10549"/>
                <a:gd name="connsiteY19" fmla="*/ 12529 h 15203"/>
                <a:gd name="connsiteX20" fmla="*/ 10421 w 10549"/>
                <a:gd name="connsiteY20" fmla="*/ 10917 h 15203"/>
                <a:gd name="connsiteX21" fmla="*/ 9354 w 10549"/>
                <a:gd name="connsiteY21" fmla="*/ 12222 h 15203"/>
                <a:gd name="connsiteX22" fmla="*/ 8441 w 10549"/>
                <a:gd name="connsiteY22" fmla="*/ 12521 h 15203"/>
                <a:gd name="connsiteX23" fmla="*/ 10211 w 10549"/>
                <a:gd name="connsiteY23" fmla="*/ 13098 h 15203"/>
                <a:gd name="connsiteX24" fmla="*/ 6972 w 10549"/>
                <a:gd name="connsiteY24" fmla="*/ 13862 h 15203"/>
                <a:gd name="connsiteX25" fmla="*/ 6070 w 10549"/>
                <a:gd name="connsiteY25" fmla="*/ 14717 h 15203"/>
                <a:gd name="connsiteX26" fmla="*/ 4823 w 10549"/>
                <a:gd name="connsiteY26" fmla="*/ 15203 h 15203"/>
                <a:gd name="connsiteX27" fmla="*/ 3898 w 10549"/>
                <a:gd name="connsiteY27" fmla="*/ 12444 h 15203"/>
                <a:gd name="connsiteX28" fmla="*/ 3099 w 10549"/>
                <a:gd name="connsiteY28" fmla="*/ 11957 h 15203"/>
                <a:gd name="connsiteX29" fmla="*/ 4034 w 10549"/>
                <a:gd name="connsiteY29" fmla="*/ 11309 h 15203"/>
                <a:gd name="connsiteX30" fmla="*/ 2224 w 10549"/>
                <a:gd name="connsiteY30" fmla="*/ 11007 h 15203"/>
                <a:gd name="connsiteX31" fmla="*/ 3053 w 10549"/>
                <a:gd name="connsiteY31" fmla="*/ 11122 h 15203"/>
                <a:gd name="connsiteX0" fmla="*/ 3894 w 11390"/>
                <a:gd name="connsiteY0" fmla="*/ 11122 h 15203"/>
                <a:gd name="connsiteX1" fmla="*/ 3182 w 11390"/>
                <a:gd name="connsiteY1" fmla="*/ 10457 h 15203"/>
                <a:gd name="connsiteX2" fmla="*/ 3404 w 11390"/>
                <a:gd name="connsiteY2" fmla="*/ 10249 h 15203"/>
                <a:gd name="connsiteX3" fmla="*/ 2731 w 11390"/>
                <a:gd name="connsiteY3" fmla="*/ 9294 h 15203"/>
                <a:gd name="connsiteX4" fmla="*/ 2725 w 11390"/>
                <a:gd name="connsiteY4" fmla="*/ 8843 h 15203"/>
                <a:gd name="connsiteX5" fmla="*/ 13 w 11390"/>
                <a:gd name="connsiteY5" fmla="*/ 7464 h 15203"/>
                <a:gd name="connsiteX6" fmla="*/ 2873 w 11390"/>
                <a:gd name="connsiteY6" fmla="*/ 1584 h 15203"/>
                <a:gd name="connsiteX7" fmla="*/ 4645 w 11390"/>
                <a:gd name="connsiteY7" fmla="*/ 235 h 15203"/>
                <a:gd name="connsiteX8" fmla="*/ 9004 w 11390"/>
                <a:gd name="connsiteY8" fmla="*/ 2799 h 15203"/>
                <a:gd name="connsiteX9" fmla="*/ 10164 w 11390"/>
                <a:gd name="connsiteY9" fmla="*/ 3236 h 15203"/>
                <a:gd name="connsiteX10" fmla="*/ 10357 w 11390"/>
                <a:gd name="connsiteY10" fmla="*/ 3646 h 15203"/>
                <a:gd name="connsiteX11" fmla="*/ 10334 w 11390"/>
                <a:gd name="connsiteY11" fmla="*/ 6326 h 15203"/>
                <a:gd name="connsiteX12" fmla="*/ 10582 w 11390"/>
                <a:gd name="connsiteY12" fmla="*/ 4950 h 15203"/>
                <a:gd name="connsiteX13" fmla="*/ 10699 w 11390"/>
                <a:gd name="connsiteY13" fmla="*/ 6806 h 15203"/>
                <a:gd name="connsiteX14" fmla="*/ 10305 w 11390"/>
                <a:gd name="connsiteY14" fmla="*/ 7686 h 15203"/>
                <a:gd name="connsiteX15" fmla="*/ 11292 w 11390"/>
                <a:gd name="connsiteY15" fmla="*/ 6796 h 15203"/>
                <a:gd name="connsiteX16" fmla="*/ 11054 w 11390"/>
                <a:gd name="connsiteY16" fmla="*/ 8470 h 15203"/>
                <a:gd name="connsiteX17" fmla="*/ 10967 w 11390"/>
                <a:gd name="connsiteY17" fmla="*/ 10347 h 15203"/>
                <a:gd name="connsiteX18" fmla="*/ 10725 w 11390"/>
                <a:gd name="connsiteY18" fmla="*/ 10694 h 15203"/>
                <a:gd name="connsiteX19" fmla="*/ 10597 w 11390"/>
                <a:gd name="connsiteY19" fmla="*/ 12529 h 15203"/>
                <a:gd name="connsiteX20" fmla="*/ 11262 w 11390"/>
                <a:gd name="connsiteY20" fmla="*/ 10917 h 15203"/>
                <a:gd name="connsiteX21" fmla="*/ 10195 w 11390"/>
                <a:gd name="connsiteY21" fmla="*/ 12222 h 15203"/>
                <a:gd name="connsiteX22" fmla="*/ 9282 w 11390"/>
                <a:gd name="connsiteY22" fmla="*/ 12521 h 15203"/>
                <a:gd name="connsiteX23" fmla="*/ 11052 w 11390"/>
                <a:gd name="connsiteY23" fmla="*/ 13098 h 15203"/>
                <a:gd name="connsiteX24" fmla="*/ 7813 w 11390"/>
                <a:gd name="connsiteY24" fmla="*/ 13862 h 15203"/>
                <a:gd name="connsiteX25" fmla="*/ 6911 w 11390"/>
                <a:gd name="connsiteY25" fmla="*/ 14717 h 15203"/>
                <a:gd name="connsiteX26" fmla="*/ 5664 w 11390"/>
                <a:gd name="connsiteY26" fmla="*/ 15203 h 15203"/>
                <a:gd name="connsiteX27" fmla="*/ 4739 w 11390"/>
                <a:gd name="connsiteY27" fmla="*/ 12444 h 15203"/>
                <a:gd name="connsiteX28" fmla="*/ 3940 w 11390"/>
                <a:gd name="connsiteY28" fmla="*/ 11957 h 15203"/>
                <a:gd name="connsiteX29" fmla="*/ 4875 w 11390"/>
                <a:gd name="connsiteY29" fmla="*/ 11309 h 15203"/>
                <a:gd name="connsiteX30" fmla="*/ 3065 w 11390"/>
                <a:gd name="connsiteY30" fmla="*/ 11007 h 15203"/>
                <a:gd name="connsiteX31" fmla="*/ 3894 w 11390"/>
                <a:gd name="connsiteY31" fmla="*/ 11122 h 15203"/>
                <a:gd name="connsiteX0" fmla="*/ 3894 w 11390"/>
                <a:gd name="connsiteY0" fmla="*/ 11122 h 15203"/>
                <a:gd name="connsiteX1" fmla="*/ 3182 w 11390"/>
                <a:gd name="connsiteY1" fmla="*/ 10457 h 15203"/>
                <a:gd name="connsiteX2" fmla="*/ 3404 w 11390"/>
                <a:gd name="connsiteY2" fmla="*/ 10249 h 15203"/>
                <a:gd name="connsiteX3" fmla="*/ 2731 w 11390"/>
                <a:gd name="connsiteY3" fmla="*/ 9294 h 15203"/>
                <a:gd name="connsiteX4" fmla="*/ 2725 w 11390"/>
                <a:gd name="connsiteY4" fmla="*/ 10401 h 15203"/>
                <a:gd name="connsiteX5" fmla="*/ 13 w 11390"/>
                <a:gd name="connsiteY5" fmla="*/ 7464 h 15203"/>
                <a:gd name="connsiteX6" fmla="*/ 2873 w 11390"/>
                <a:gd name="connsiteY6" fmla="*/ 1584 h 15203"/>
                <a:gd name="connsiteX7" fmla="*/ 4645 w 11390"/>
                <a:gd name="connsiteY7" fmla="*/ 235 h 15203"/>
                <a:gd name="connsiteX8" fmla="*/ 9004 w 11390"/>
                <a:gd name="connsiteY8" fmla="*/ 2799 h 15203"/>
                <a:gd name="connsiteX9" fmla="*/ 10164 w 11390"/>
                <a:gd name="connsiteY9" fmla="*/ 3236 h 15203"/>
                <a:gd name="connsiteX10" fmla="*/ 10357 w 11390"/>
                <a:gd name="connsiteY10" fmla="*/ 3646 h 15203"/>
                <a:gd name="connsiteX11" fmla="*/ 10334 w 11390"/>
                <a:gd name="connsiteY11" fmla="*/ 6326 h 15203"/>
                <a:gd name="connsiteX12" fmla="*/ 10582 w 11390"/>
                <a:gd name="connsiteY12" fmla="*/ 4950 h 15203"/>
                <a:gd name="connsiteX13" fmla="*/ 10699 w 11390"/>
                <a:gd name="connsiteY13" fmla="*/ 6806 h 15203"/>
                <a:gd name="connsiteX14" fmla="*/ 10305 w 11390"/>
                <a:gd name="connsiteY14" fmla="*/ 7686 h 15203"/>
                <a:gd name="connsiteX15" fmla="*/ 11292 w 11390"/>
                <a:gd name="connsiteY15" fmla="*/ 6796 h 15203"/>
                <a:gd name="connsiteX16" fmla="*/ 11054 w 11390"/>
                <a:gd name="connsiteY16" fmla="*/ 8470 h 15203"/>
                <a:gd name="connsiteX17" fmla="*/ 10967 w 11390"/>
                <a:gd name="connsiteY17" fmla="*/ 10347 h 15203"/>
                <a:gd name="connsiteX18" fmla="*/ 10725 w 11390"/>
                <a:gd name="connsiteY18" fmla="*/ 10694 h 15203"/>
                <a:gd name="connsiteX19" fmla="*/ 10597 w 11390"/>
                <a:gd name="connsiteY19" fmla="*/ 12529 h 15203"/>
                <a:gd name="connsiteX20" fmla="*/ 11262 w 11390"/>
                <a:gd name="connsiteY20" fmla="*/ 10917 h 15203"/>
                <a:gd name="connsiteX21" fmla="*/ 10195 w 11390"/>
                <a:gd name="connsiteY21" fmla="*/ 12222 h 15203"/>
                <a:gd name="connsiteX22" fmla="*/ 9282 w 11390"/>
                <a:gd name="connsiteY22" fmla="*/ 12521 h 15203"/>
                <a:gd name="connsiteX23" fmla="*/ 11052 w 11390"/>
                <a:gd name="connsiteY23" fmla="*/ 13098 h 15203"/>
                <a:gd name="connsiteX24" fmla="*/ 7813 w 11390"/>
                <a:gd name="connsiteY24" fmla="*/ 13862 h 15203"/>
                <a:gd name="connsiteX25" fmla="*/ 6911 w 11390"/>
                <a:gd name="connsiteY25" fmla="*/ 14717 h 15203"/>
                <a:gd name="connsiteX26" fmla="*/ 5664 w 11390"/>
                <a:gd name="connsiteY26" fmla="*/ 15203 h 15203"/>
                <a:gd name="connsiteX27" fmla="*/ 4739 w 11390"/>
                <a:gd name="connsiteY27" fmla="*/ 12444 h 15203"/>
                <a:gd name="connsiteX28" fmla="*/ 3940 w 11390"/>
                <a:gd name="connsiteY28" fmla="*/ 11957 h 15203"/>
                <a:gd name="connsiteX29" fmla="*/ 4875 w 11390"/>
                <a:gd name="connsiteY29" fmla="*/ 11309 h 15203"/>
                <a:gd name="connsiteX30" fmla="*/ 3065 w 11390"/>
                <a:gd name="connsiteY30" fmla="*/ 11007 h 15203"/>
                <a:gd name="connsiteX31" fmla="*/ 3894 w 11390"/>
                <a:gd name="connsiteY31" fmla="*/ 11122 h 15203"/>
                <a:gd name="connsiteX0" fmla="*/ 3894 w 11390"/>
                <a:gd name="connsiteY0" fmla="*/ 11122 h 15203"/>
                <a:gd name="connsiteX1" fmla="*/ 3182 w 11390"/>
                <a:gd name="connsiteY1" fmla="*/ 10457 h 15203"/>
                <a:gd name="connsiteX2" fmla="*/ 3404 w 11390"/>
                <a:gd name="connsiteY2" fmla="*/ 10249 h 15203"/>
                <a:gd name="connsiteX3" fmla="*/ 2731 w 11390"/>
                <a:gd name="connsiteY3" fmla="*/ 9294 h 15203"/>
                <a:gd name="connsiteX4" fmla="*/ 2725 w 11390"/>
                <a:gd name="connsiteY4" fmla="*/ 10401 h 15203"/>
                <a:gd name="connsiteX5" fmla="*/ 13 w 11390"/>
                <a:gd name="connsiteY5" fmla="*/ 7464 h 15203"/>
                <a:gd name="connsiteX6" fmla="*/ 2873 w 11390"/>
                <a:gd name="connsiteY6" fmla="*/ 1584 h 15203"/>
                <a:gd name="connsiteX7" fmla="*/ 4645 w 11390"/>
                <a:gd name="connsiteY7" fmla="*/ 235 h 15203"/>
                <a:gd name="connsiteX8" fmla="*/ 9004 w 11390"/>
                <a:gd name="connsiteY8" fmla="*/ 2799 h 15203"/>
                <a:gd name="connsiteX9" fmla="*/ 10164 w 11390"/>
                <a:gd name="connsiteY9" fmla="*/ 3236 h 15203"/>
                <a:gd name="connsiteX10" fmla="*/ 10357 w 11390"/>
                <a:gd name="connsiteY10" fmla="*/ 3646 h 15203"/>
                <a:gd name="connsiteX11" fmla="*/ 10334 w 11390"/>
                <a:gd name="connsiteY11" fmla="*/ 6326 h 15203"/>
                <a:gd name="connsiteX12" fmla="*/ 10582 w 11390"/>
                <a:gd name="connsiteY12" fmla="*/ 4950 h 15203"/>
                <a:gd name="connsiteX13" fmla="*/ 10699 w 11390"/>
                <a:gd name="connsiteY13" fmla="*/ 6806 h 15203"/>
                <a:gd name="connsiteX14" fmla="*/ 10305 w 11390"/>
                <a:gd name="connsiteY14" fmla="*/ 7686 h 15203"/>
                <a:gd name="connsiteX15" fmla="*/ 9741 w 11390"/>
                <a:gd name="connsiteY15" fmla="*/ 7686 h 15203"/>
                <a:gd name="connsiteX16" fmla="*/ 11054 w 11390"/>
                <a:gd name="connsiteY16" fmla="*/ 8470 h 15203"/>
                <a:gd name="connsiteX17" fmla="*/ 10967 w 11390"/>
                <a:gd name="connsiteY17" fmla="*/ 10347 h 15203"/>
                <a:gd name="connsiteX18" fmla="*/ 10725 w 11390"/>
                <a:gd name="connsiteY18" fmla="*/ 10694 h 15203"/>
                <a:gd name="connsiteX19" fmla="*/ 10597 w 11390"/>
                <a:gd name="connsiteY19" fmla="*/ 12529 h 15203"/>
                <a:gd name="connsiteX20" fmla="*/ 11262 w 11390"/>
                <a:gd name="connsiteY20" fmla="*/ 10917 h 15203"/>
                <a:gd name="connsiteX21" fmla="*/ 10195 w 11390"/>
                <a:gd name="connsiteY21" fmla="*/ 12222 h 15203"/>
                <a:gd name="connsiteX22" fmla="*/ 9282 w 11390"/>
                <a:gd name="connsiteY22" fmla="*/ 12521 h 15203"/>
                <a:gd name="connsiteX23" fmla="*/ 11052 w 11390"/>
                <a:gd name="connsiteY23" fmla="*/ 13098 h 15203"/>
                <a:gd name="connsiteX24" fmla="*/ 7813 w 11390"/>
                <a:gd name="connsiteY24" fmla="*/ 13862 h 15203"/>
                <a:gd name="connsiteX25" fmla="*/ 6911 w 11390"/>
                <a:gd name="connsiteY25" fmla="*/ 14717 h 15203"/>
                <a:gd name="connsiteX26" fmla="*/ 5664 w 11390"/>
                <a:gd name="connsiteY26" fmla="*/ 15203 h 15203"/>
                <a:gd name="connsiteX27" fmla="*/ 4739 w 11390"/>
                <a:gd name="connsiteY27" fmla="*/ 12444 h 15203"/>
                <a:gd name="connsiteX28" fmla="*/ 3940 w 11390"/>
                <a:gd name="connsiteY28" fmla="*/ 11957 h 15203"/>
                <a:gd name="connsiteX29" fmla="*/ 4875 w 11390"/>
                <a:gd name="connsiteY29" fmla="*/ 11309 h 15203"/>
                <a:gd name="connsiteX30" fmla="*/ 3065 w 11390"/>
                <a:gd name="connsiteY30" fmla="*/ 11007 h 15203"/>
                <a:gd name="connsiteX31" fmla="*/ 3894 w 11390"/>
                <a:gd name="connsiteY31" fmla="*/ 11122 h 15203"/>
                <a:gd name="connsiteX0" fmla="*/ 3894 w 11390"/>
                <a:gd name="connsiteY0" fmla="*/ 11122 h 15203"/>
                <a:gd name="connsiteX1" fmla="*/ 3182 w 11390"/>
                <a:gd name="connsiteY1" fmla="*/ 10457 h 15203"/>
                <a:gd name="connsiteX2" fmla="*/ 3404 w 11390"/>
                <a:gd name="connsiteY2" fmla="*/ 10249 h 15203"/>
                <a:gd name="connsiteX3" fmla="*/ 2731 w 11390"/>
                <a:gd name="connsiteY3" fmla="*/ 9294 h 15203"/>
                <a:gd name="connsiteX4" fmla="*/ 2725 w 11390"/>
                <a:gd name="connsiteY4" fmla="*/ 10401 h 15203"/>
                <a:gd name="connsiteX5" fmla="*/ 13 w 11390"/>
                <a:gd name="connsiteY5" fmla="*/ 7464 h 15203"/>
                <a:gd name="connsiteX6" fmla="*/ 2873 w 11390"/>
                <a:gd name="connsiteY6" fmla="*/ 1584 h 15203"/>
                <a:gd name="connsiteX7" fmla="*/ 4645 w 11390"/>
                <a:gd name="connsiteY7" fmla="*/ 235 h 15203"/>
                <a:gd name="connsiteX8" fmla="*/ 9004 w 11390"/>
                <a:gd name="connsiteY8" fmla="*/ 2799 h 15203"/>
                <a:gd name="connsiteX9" fmla="*/ 10164 w 11390"/>
                <a:gd name="connsiteY9" fmla="*/ 3236 h 15203"/>
                <a:gd name="connsiteX10" fmla="*/ 10357 w 11390"/>
                <a:gd name="connsiteY10" fmla="*/ 3646 h 15203"/>
                <a:gd name="connsiteX11" fmla="*/ 10334 w 11390"/>
                <a:gd name="connsiteY11" fmla="*/ 6326 h 15203"/>
                <a:gd name="connsiteX12" fmla="*/ 10582 w 11390"/>
                <a:gd name="connsiteY12" fmla="*/ 4950 h 15203"/>
                <a:gd name="connsiteX13" fmla="*/ 10699 w 11390"/>
                <a:gd name="connsiteY13" fmla="*/ 6806 h 15203"/>
                <a:gd name="connsiteX14" fmla="*/ 10305 w 11390"/>
                <a:gd name="connsiteY14" fmla="*/ 7686 h 15203"/>
                <a:gd name="connsiteX15" fmla="*/ 9741 w 11390"/>
                <a:gd name="connsiteY15" fmla="*/ 7686 h 15203"/>
                <a:gd name="connsiteX16" fmla="*/ 9926 w 11390"/>
                <a:gd name="connsiteY16" fmla="*/ 9138 h 15203"/>
                <a:gd name="connsiteX17" fmla="*/ 10967 w 11390"/>
                <a:gd name="connsiteY17" fmla="*/ 10347 h 15203"/>
                <a:gd name="connsiteX18" fmla="*/ 10725 w 11390"/>
                <a:gd name="connsiteY18" fmla="*/ 10694 h 15203"/>
                <a:gd name="connsiteX19" fmla="*/ 10597 w 11390"/>
                <a:gd name="connsiteY19" fmla="*/ 12529 h 15203"/>
                <a:gd name="connsiteX20" fmla="*/ 11262 w 11390"/>
                <a:gd name="connsiteY20" fmla="*/ 10917 h 15203"/>
                <a:gd name="connsiteX21" fmla="*/ 10195 w 11390"/>
                <a:gd name="connsiteY21" fmla="*/ 12222 h 15203"/>
                <a:gd name="connsiteX22" fmla="*/ 9282 w 11390"/>
                <a:gd name="connsiteY22" fmla="*/ 12521 h 15203"/>
                <a:gd name="connsiteX23" fmla="*/ 11052 w 11390"/>
                <a:gd name="connsiteY23" fmla="*/ 13098 h 15203"/>
                <a:gd name="connsiteX24" fmla="*/ 7813 w 11390"/>
                <a:gd name="connsiteY24" fmla="*/ 13862 h 15203"/>
                <a:gd name="connsiteX25" fmla="*/ 6911 w 11390"/>
                <a:gd name="connsiteY25" fmla="*/ 14717 h 15203"/>
                <a:gd name="connsiteX26" fmla="*/ 5664 w 11390"/>
                <a:gd name="connsiteY26" fmla="*/ 15203 h 15203"/>
                <a:gd name="connsiteX27" fmla="*/ 4739 w 11390"/>
                <a:gd name="connsiteY27" fmla="*/ 12444 h 15203"/>
                <a:gd name="connsiteX28" fmla="*/ 3940 w 11390"/>
                <a:gd name="connsiteY28" fmla="*/ 11957 h 15203"/>
                <a:gd name="connsiteX29" fmla="*/ 4875 w 11390"/>
                <a:gd name="connsiteY29" fmla="*/ 11309 h 15203"/>
                <a:gd name="connsiteX30" fmla="*/ 3065 w 11390"/>
                <a:gd name="connsiteY30" fmla="*/ 11007 h 15203"/>
                <a:gd name="connsiteX31" fmla="*/ 3894 w 11390"/>
                <a:gd name="connsiteY31" fmla="*/ 11122 h 15203"/>
                <a:gd name="connsiteX0" fmla="*/ 3894 w 11390"/>
                <a:gd name="connsiteY0" fmla="*/ 11122 h 15203"/>
                <a:gd name="connsiteX1" fmla="*/ 3182 w 11390"/>
                <a:gd name="connsiteY1" fmla="*/ 10457 h 15203"/>
                <a:gd name="connsiteX2" fmla="*/ 3404 w 11390"/>
                <a:gd name="connsiteY2" fmla="*/ 10249 h 15203"/>
                <a:gd name="connsiteX3" fmla="*/ 2731 w 11390"/>
                <a:gd name="connsiteY3" fmla="*/ 9294 h 15203"/>
                <a:gd name="connsiteX4" fmla="*/ 2725 w 11390"/>
                <a:gd name="connsiteY4" fmla="*/ 10401 h 15203"/>
                <a:gd name="connsiteX5" fmla="*/ 13 w 11390"/>
                <a:gd name="connsiteY5" fmla="*/ 7464 h 15203"/>
                <a:gd name="connsiteX6" fmla="*/ 2873 w 11390"/>
                <a:gd name="connsiteY6" fmla="*/ 1584 h 15203"/>
                <a:gd name="connsiteX7" fmla="*/ 4645 w 11390"/>
                <a:gd name="connsiteY7" fmla="*/ 235 h 15203"/>
                <a:gd name="connsiteX8" fmla="*/ 9004 w 11390"/>
                <a:gd name="connsiteY8" fmla="*/ 2799 h 15203"/>
                <a:gd name="connsiteX9" fmla="*/ 10164 w 11390"/>
                <a:gd name="connsiteY9" fmla="*/ 3236 h 15203"/>
                <a:gd name="connsiteX10" fmla="*/ 10357 w 11390"/>
                <a:gd name="connsiteY10" fmla="*/ 3646 h 15203"/>
                <a:gd name="connsiteX11" fmla="*/ 10334 w 11390"/>
                <a:gd name="connsiteY11" fmla="*/ 6326 h 15203"/>
                <a:gd name="connsiteX12" fmla="*/ 10582 w 11390"/>
                <a:gd name="connsiteY12" fmla="*/ 4950 h 15203"/>
                <a:gd name="connsiteX13" fmla="*/ 10699 w 11390"/>
                <a:gd name="connsiteY13" fmla="*/ 6806 h 15203"/>
                <a:gd name="connsiteX14" fmla="*/ 10305 w 11390"/>
                <a:gd name="connsiteY14" fmla="*/ 7686 h 15203"/>
                <a:gd name="connsiteX15" fmla="*/ 9741 w 11390"/>
                <a:gd name="connsiteY15" fmla="*/ 7686 h 15203"/>
                <a:gd name="connsiteX16" fmla="*/ 9926 w 11390"/>
                <a:gd name="connsiteY16" fmla="*/ 9138 h 15203"/>
                <a:gd name="connsiteX17" fmla="*/ 10967 w 11390"/>
                <a:gd name="connsiteY17" fmla="*/ 10347 h 15203"/>
                <a:gd name="connsiteX18" fmla="*/ 10725 w 11390"/>
                <a:gd name="connsiteY18" fmla="*/ 10694 h 15203"/>
                <a:gd name="connsiteX19" fmla="*/ 10597 w 11390"/>
                <a:gd name="connsiteY19" fmla="*/ 12529 h 15203"/>
                <a:gd name="connsiteX20" fmla="*/ 9993 w 11390"/>
                <a:gd name="connsiteY20" fmla="*/ 11585 h 15203"/>
                <a:gd name="connsiteX21" fmla="*/ 10195 w 11390"/>
                <a:gd name="connsiteY21" fmla="*/ 12222 h 15203"/>
                <a:gd name="connsiteX22" fmla="*/ 9282 w 11390"/>
                <a:gd name="connsiteY22" fmla="*/ 12521 h 15203"/>
                <a:gd name="connsiteX23" fmla="*/ 11052 w 11390"/>
                <a:gd name="connsiteY23" fmla="*/ 13098 h 15203"/>
                <a:gd name="connsiteX24" fmla="*/ 7813 w 11390"/>
                <a:gd name="connsiteY24" fmla="*/ 13862 h 15203"/>
                <a:gd name="connsiteX25" fmla="*/ 6911 w 11390"/>
                <a:gd name="connsiteY25" fmla="*/ 14717 h 15203"/>
                <a:gd name="connsiteX26" fmla="*/ 5664 w 11390"/>
                <a:gd name="connsiteY26" fmla="*/ 15203 h 15203"/>
                <a:gd name="connsiteX27" fmla="*/ 4739 w 11390"/>
                <a:gd name="connsiteY27" fmla="*/ 12444 h 15203"/>
                <a:gd name="connsiteX28" fmla="*/ 3940 w 11390"/>
                <a:gd name="connsiteY28" fmla="*/ 11957 h 15203"/>
                <a:gd name="connsiteX29" fmla="*/ 4875 w 11390"/>
                <a:gd name="connsiteY29" fmla="*/ 11309 h 15203"/>
                <a:gd name="connsiteX30" fmla="*/ 3065 w 11390"/>
                <a:gd name="connsiteY30" fmla="*/ 11007 h 15203"/>
                <a:gd name="connsiteX31" fmla="*/ 3894 w 11390"/>
                <a:gd name="connsiteY31" fmla="*/ 11122 h 15203"/>
                <a:gd name="connsiteX0" fmla="*/ 3894 w 10981"/>
                <a:gd name="connsiteY0" fmla="*/ 11122 h 15203"/>
                <a:gd name="connsiteX1" fmla="*/ 3182 w 10981"/>
                <a:gd name="connsiteY1" fmla="*/ 10457 h 15203"/>
                <a:gd name="connsiteX2" fmla="*/ 3404 w 10981"/>
                <a:gd name="connsiteY2" fmla="*/ 10249 h 15203"/>
                <a:gd name="connsiteX3" fmla="*/ 2731 w 10981"/>
                <a:gd name="connsiteY3" fmla="*/ 9294 h 15203"/>
                <a:gd name="connsiteX4" fmla="*/ 2725 w 10981"/>
                <a:gd name="connsiteY4" fmla="*/ 10401 h 15203"/>
                <a:gd name="connsiteX5" fmla="*/ 13 w 10981"/>
                <a:gd name="connsiteY5" fmla="*/ 7464 h 15203"/>
                <a:gd name="connsiteX6" fmla="*/ 2873 w 10981"/>
                <a:gd name="connsiteY6" fmla="*/ 1584 h 15203"/>
                <a:gd name="connsiteX7" fmla="*/ 4645 w 10981"/>
                <a:gd name="connsiteY7" fmla="*/ 235 h 15203"/>
                <a:gd name="connsiteX8" fmla="*/ 9004 w 10981"/>
                <a:gd name="connsiteY8" fmla="*/ 2799 h 15203"/>
                <a:gd name="connsiteX9" fmla="*/ 10164 w 10981"/>
                <a:gd name="connsiteY9" fmla="*/ 3236 h 15203"/>
                <a:gd name="connsiteX10" fmla="*/ 10357 w 10981"/>
                <a:gd name="connsiteY10" fmla="*/ 3646 h 15203"/>
                <a:gd name="connsiteX11" fmla="*/ 10334 w 10981"/>
                <a:gd name="connsiteY11" fmla="*/ 6326 h 15203"/>
                <a:gd name="connsiteX12" fmla="*/ 10582 w 10981"/>
                <a:gd name="connsiteY12" fmla="*/ 4950 h 15203"/>
                <a:gd name="connsiteX13" fmla="*/ 10699 w 10981"/>
                <a:gd name="connsiteY13" fmla="*/ 6806 h 15203"/>
                <a:gd name="connsiteX14" fmla="*/ 10305 w 10981"/>
                <a:gd name="connsiteY14" fmla="*/ 7686 h 15203"/>
                <a:gd name="connsiteX15" fmla="*/ 9741 w 10981"/>
                <a:gd name="connsiteY15" fmla="*/ 7686 h 15203"/>
                <a:gd name="connsiteX16" fmla="*/ 9926 w 10981"/>
                <a:gd name="connsiteY16" fmla="*/ 9138 h 15203"/>
                <a:gd name="connsiteX17" fmla="*/ 10967 w 10981"/>
                <a:gd name="connsiteY17" fmla="*/ 10347 h 15203"/>
                <a:gd name="connsiteX18" fmla="*/ 10725 w 10981"/>
                <a:gd name="connsiteY18" fmla="*/ 10694 h 15203"/>
                <a:gd name="connsiteX19" fmla="*/ 10597 w 10981"/>
                <a:gd name="connsiteY19" fmla="*/ 12529 h 15203"/>
                <a:gd name="connsiteX20" fmla="*/ 9993 w 10981"/>
                <a:gd name="connsiteY20" fmla="*/ 11585 h 15203"/>
                <a:gd name="connsiteX21" fmla="*/ 10195 w 10981"/>
                <a:gd name="connsiteY21" fmla="*/ 12222 h 15203"/>
                <a:gd name="connsiteX22" fmla="*/ 9282 w 10981"/>
                <a:gd name="connsiteY22" fmla="*/ 12521 h 15203"/>
                <a:gd name="connsiteX23" fmla="*/ 10347 w 10981"/>
                <a:gd name="connsiteY23" fmla="*/ 12430 h 15203"/>
                <a:gd name="connsiteX24" fmla="*/ 7813 w 10981"/>
                <a:gd name="connsiteY24" fmla="*/ 13862 h 15203"/>
                <a:gd name="connsiteX25" fmla="*/ 6911 w 10981"/>
                <a:gd name="connsiteY25" fmla="*/ 14717 h 15203"/>
                <a:gd name="connsiteX26" fmla="*/ 5664 w 10981"/>
                <a:gd name="connsiteY26" fmla="*/ 15203 h 15203"/>
                <a:gd name="connsiteX27" fmla="*/ 4739 w 10981"/>
                <a:gd name="connsiteY27" fmla="*/ 12444 h 15203"/>
                <a:gd name="connsiteX28" fmla="*/ 3940 w 10981"/>
                <a:gd name="connsiteY28" fmla="*/ 11957 h 15203"/>
                <a:gd name="connsiteX29" fmla="*/ 4875 w 10981"/>
                <a:gd name="connsiteY29" fmla="*/ 11309 h 15203"/>
                <a:gd name="connsiteX30" fmla="*/ 3065 w 10981"/>
                <a:gd name="connsiteY30" fmla="*/ 11007 h 15203"/>
                <a:gd name="connsiteX31" fmla="*/ 3894 w 10981"/>
                <a:gd name="connsiteY31" fmla="*/ 11122 h 15203"/>
                <a:gd name="connsiteX0" fmla="*/ 3894 w 10981"/>
                <a:gd name="connsiteY0" fmla="*/ 11122 h 15203"/>
                <a:gd name="connsiteX1" fmla="*/ 3182 w 10981"/>
                <a:gd name="connsiteY1" fmla="*/ 10457 h 15203"/>
                <a:gd name="connsiteX2" fmla="*/ 3404 w 10981"/>
                <a:gd name="connsiteY2" fmla="*/ 10249 h 15203"/>
                <a:gd name="connsiteX3" fmla="*/ 2731 w 10981"/>
                <a:gd name="connsiteY3" fmla="*/ 9294 h 15203"/>
                <a:gd name="connsiteX4" fmla="*/ 2725 w 10981"/>
                <a:gd name="connsiteY4" fmla="*/ 10401 h 15203"/>
                <a:gd name="connsiteX5" fmla="*/ 13 w 10981"/>
                <a:gd name="connsiteY5" fmla="*/ 7464 h 15203"/>
                <a:gd name="connsiteX6" fmla="*/ 2873 w 10981"/>
                <a:gd name="connsiteY6" fmla="*/ 1584 h 15203"/>
                <a:gd name="connsiteX7" fmla="*/ 4645 w 10981"/>
                <a:gd name="connsiteY7" fmla="*/ 235 h 15203"/>
                <a:gd name="connsiteX8" fmla="*/ 9004 w 10981"/>
                <a:gd name="connsiteY8" fmla="*/ 2799 h 15203"/>
                <a:gd name="connsiteX9" fmla="*/ 10164 w 10981"/>
                <a:gd name="connsiteY9" fmla="*/ 3236 h 15203"/>
                <a:gd name="connsiteX10" fmla="*/ 10357 w 10981"/>
                <a:gd name="connsiteY10" fmla="*/ 3646 h 15203"/>
                <a:gd name="connsiteX11" fmla="*/ 10334 w 10981"/>
                <a:gd name="connsiteY11" fmla="*/ 6326 h 15203"/>
                <a:gd name="connsiteX12" fmla="*/ 10582 w 10981"/>
                <a:gd name="connsiteY12" fmla="*/ 4950 h 15203"/>
                <a:gd name="connsiteX13" fmla="*/ 10699 w 10981"/>
                <a:gd name="connsiteY13" fmla="*/ 6806 h 15203"/>
                <a:gd name="connsiteX14" fmla="*/ 10305 w 10981"/>
                <a:gd name="connsiteY14" fmla="*/ 7686 h 15203"/>
                <a:gd name="connsiteX15" fmla="*/ 9741 w 10981"/>
                <a:gd name="connsiteY15" fmla="*/ 7686 h 15203"/>
                <a:gd name="connsiteX16" fmla="*/ 9926 w 10981"/>
                <a:gd name="connsiteY16" fmla="*/ 9138 h 15203"/>
                <a:gd name="connsiteX17" fmla="*/ 10967 w 10981"/>
                <a:gd name="connsiteY17" fmla="*/ 10347 h 15203"/>
                <a:gd name="connsiteX18" fmla="*/ 10725 w 10981"/>
                <a:gd name="connsiteY18" fmla="*/ 10694 h 15203"/>
                <a:gd name="connsiteX19" fmla="*/ 10597 w 10981"/>
                <a:gd name="connsiteY19" fmla="*/ 12529 h 15203"/>
                <a:gd name="connsiteX20" fmla="*/ 9993 w 10981"/>
                <a:gd name="connsiteY20" fmla="*/ 11585 h 15203"/>
                <a:gd name="connsiteX21" fmla="*/ 10195 w 10981"/>
                <a:gd name="connsiteY21" fmla="*/ 12222 h 15203"/>
                <a:gd name="connsiteX22" fmla="*/ 9282 w 10981"/>
                <a:gd name="connsiteY22" fmla="*/ 12521 h 15203"/>
                <a:gd name="connsiteX23" fmla="*/ 10347 w 10981"/>
                <a:gd name="connsiteY23" fmla="*/ 12430 h 15203"/>
                <a:gd name="connsiteX24" fmla="*/ 7813 w 10981"/>
                <a:gd name="connsiteY24" fmla="*/ 13862 h 15203"/>
                <a:gd name="connsiteX25" fmla="*/ 6911 w 10981"/>
                <a:gd name="connsiteY25" fmla="*/ 14717 h 15203"/>
                <a:gd name="connsiteX26" fmla="*/ 5664 w 10981"/>
                <a:gd name="connsiteY26" fmla="*/ 15203 h 15203"/>
                <a:gd name="connsiteX27" fmla="*/ 4739 w 10981"/>
                <a:gd name="connsiteY27" fmla="*/ 12444 h 15203"/>
                <a:gd name="connsiteX28" fmla="*/ 3940 w 10981"/>
                <a:gd name="connsiteY28" fmla="*/ 11957 h 15203"/>
                <a:gd name="connsiteX29" fmla="*/ 4875 w 10981"/>
                <a:gd name="connsiteY29" fmla="*/ 11309 h 15203"/>
                <a:gd name="connsiteX30" fmla="*/ 3065 w 10981"/>
                <a:gd name="connsiteY30" fmla="*/ 11007 h 15203"/>
                <a:gd name="connsiteX31" fmla="*/ 3894 w 10981"/>
                <a:gd name="connsiteY31" fmla="*/ 11122 h 15203"/>
                <a:gd name="connsiteX0" fmla="*/ 3894 w 10981"/>
                <a:gd name="connsiteY0" fmla="*/ 11122 h 16761"/>
                <a:gd name="connsiteX1" fmla="*/ 3182 w 10981"/>
                <a:gd name="connsiteY1" fmla="*/ 10457 h 16761"/>
                <a:gd name="connsiteX2" fmla="*/ 3404 w 10981"/>
                <a:gd name="connsiteY2" fmla="*/ 10249 h 16761"/>
                <a:gd name="connsiteX3" fmla="*/ 2731 w 10981"/>
                <a:gd name="connsiteY3" fmla="*/ 9294 h 16761"/>
                <a:gd name="connsiteX4" fmla="*/ 2725 w 10981"/>
                <a:gd name="connsiteY4" fmla="*/ 10401 h 16761"/>
                <a:gd name="connsiteX5" fmla="*/ 13 w 10981"/>
                <a:gd name="connsiteY5" fmla="*/ 7464 h 16761"/>
                <a:gd name="connsiteX6" fmla="*/ 2873 w 10981"/>
                <a:gd name="connsiteY6" fmla="*/ 1584 h 16761"/>
                <a:gd name="connsiteX7" fmla="*/ 4645 w 10981"/>
                <a:gd name="connsiteY7" fmla="*/ 235 h 16761"/>
                <a:gd name="connsiteX8" fmla="*/ 9004 w 10981"/>
                <a:gd name="connsiteY8" fmla="*/ 2799 h 16761"/>
                <a:gd name="connsiteX9" fmla="*/ 10164 w 10981"/>
                <a:gd name="connsiteY9" fmla="*/ 3236 h 16761"/>
                <a:gd name="connsiteX10" fmla="*/ 10357 w 10981"/>
                <a:gd name="connsiteY10" fmla="*/ 3646 h 16761"/>
                <a:gd name="connsiteX11" fmla="*/ 10334 w 10981"/>
                <a:gd name="connsiteY11" fmla="*/ 6326 h 16761"/>
                <a:gd name="connsiteX12" fmla="*/ 10582 w 10981"/>
                <a:gd name="connsiteY12" fmla="*/ 4950 h 16761"/>
                <a:gd name="connsiteX13" fmla="*/ 10699 w 10981"/>
                <a:gd name="connsiteY13" fmla="*/ 6806 h 16761"/>
                <a:gd name="connsiteX14" fmla="*/ 10305 w 10981"/>
                <a:gd name="connsiteY14" fmla="*/ 7686 h 16761"/>
                <a:gd name="connsiteX15" fmla="*/ 9741 w 10981"/>
                <a:gd name="connsiteY15" fmla="*/ 7686 h 16761"/>
                <a:gd name="connsiteX16" fmla="*/ 9926 w 10981"/>
                <a:gd name="connsiteY16" fmla="*/ 9138 h 16761"/>
                <a:gd name="connsiteX17" fmla="*/ 10967 w 10981"/>
                <a:gd name="connsiteY17" fmla="*/ 10347 h 16761"/>
                <a:gd name="connsiteX18" fmla="*/ 10725 w 10981"/>
                <a:gd name="connsiteY18" fmla="*/ 10694 h 16761"/>
                <a:gd name="connsiteX19" fmla="*/ 10597 w 10981"/>
                <a:gd name="connsiteY19" fmla="*/ 12529 h 16761"/>
                <a:gd name="connsiteX20" fmla="*/ 9993 w 10981"/>
                <a:gd name="connsiteY20" fmla="*/ 11585 h 16761"/>
                <a:gd name="connsiteX21" fmla="*/ 10195 w 10981"/>
                <a:gd name="connsiteY21" fmla="*/ 12222 h 16761"/>
                <a:gd name="connsiteX22" fmla="*/ 9282 w 10981"/>
                <a:gd name="connsiteY22" fmla="*/ 12521 h 16761"/>
                <a:gd name="connsiteX23" fmla="*/ 10347 w 10981"/>
                <a:gd name="connsiteY23" fmla="*/ 12430 h 16761"/>
                <a:gd name="connsiteX24" fmla="*/ 7813 w 10981"/>
                <a:gd name="connsiteY24" fmla="*/ 13862 h 16761"/>
                <a:gd name="connsiteX25" fmla="*/ 6911 w 10981"/>
                <a:gd name="connsiteY25" fmla="*/ 14717 h 16761"/>
                <a:gd name="connsiteX26" fmla="*/ 5100 w 10981"/>
                <a:gd name="connsiteY26" fmla="*/ 16761 h 16761"/>
                <a:gd name="connsiteX27" fmla="*/ 4739 w 10981"/>
                <a:gd name="connsiteY27" fmla="*/ 12444 h 16761"/>
                <a:gd name="connsiteX28" fmla="*/ 3940 w 10981"/>
                <a:gd name="connsiteY28" fmla="*/ 11957 h 16761"/>
                <a:gd name="connsiteX29" fmla="*/ 4875 w 10981"/>
                <a:gd name="connsiteY29" fmla="*/ 11309 h 16761"/>
                <a:gd name="connsiteX30" fmla="*/ 3065 w 10981"/>
                <a:gd name="connsiteY30" fmla="*/ 11007 h 16761"/>
                <a:gd name="connsiteX31" fmla="*/ 3894 w 10981"/>
                <a:gd name="connsiteY31" fmla="*/ 11122 h 16761"/>
                <a:gd name="connsiteX0" fmla="*/ 5581 w 12668"/>
                <a:gd name="connsiteY0" fmla="*/ 11122 h 16761"/>
                <a:gd name="connsiteX1" fmla="*/ 4869 w 12668"/>
                <a:gd name="connsiteY1" fmla="*/ 10457 h 16761"/>
                <a:gd name="connsiteX2" fmla="*/ 5091 w 12668"/>
                <a:gd name="connsiteY2" fmla="*/ 10249 h 16761"/>
                <a:gd name="connsiteX3" fmla="*/ 4418 w 12668"/>
                <a:gd name="connsiteY3" fmla="*/ 9294 h 16761"/>
                <a:gd name="connsiteX4" fmla="*/ 4412 w 12668"/>
                <a:gd name="connsiteY4" fmla="*/ 10401 h 16761"/>
                <a:gd name="connsiteX5" fmla="*/ 8 w 12668"/>
                <a:gd name="connsiteY5" fmla="*/ 8132 h 16761"/>
                <a:gd name="connsiteX6" fmla="*/ 4560 w 12668"/>
                <a:gd name="connsiteY6" fmla="*/ 1584 h 16761"/>
                <a:gd name="connsiteX7" fmla="*/ 6332 w 12668"/>
                <a:gd name="connsiteY7" fmla="*/ 235 h 16761"/>
                <a:gd name="connsiteX8" fmla="*/ 10691 w 12668"/>
                <a:gd name="connsiteY8" fmla="*/ 2799 h 16761"/>
                <a:gd name="connsiteX9" fmla="*/ 11851 w 12668"/>
                <a:gd name="connsiteY9" fmla="*/ 3236 h 16761"/>
                <a:gd name="connsiteX10" fmla="*/ 12044 w 12668"/>
                <a:gd name="connsiteY10" fmla="*/ 3646 h 16761"/>
                <a:gd name="connsiteX11" fmla="*/ 12021 w 12668"/>
                <a:gd name="connsiteY11" fmla="*/ 6326 h 16761"/>
                <a:gd name="connsiteX12" fmla="*/ 12269 w 12668"/>
                <a:gd name="connsiteY12" fmla="*/ 4950 h 16761"/>
                <a:gd name="connsiteX13" fmla="*/ 12386 w 12668"/>
                <a:gd name="connsiteY13" fmla="*/ 6806 h 16761"/>
                <a:gd name="connsiteX14" fmla="*/ 11992 w 12668"/>
                <a:gd name="connsiteY14" fmla="*/ 7686 h 16761"/>
                <a:gd name="connsiteX15" fmla="*/ 11428 w 12668"/>
                <a:gd name="connsiteY15" fmla="*/ 7686 h 16761"/>
                <a:gd name="connsiteX16" fmla="*/ 11613 w 12668"/>
                <a:gd name="connsiteY16" fmla="*/ 9138 h 16761"/>
                <a:gd name="connsiteX17" fmla="*/ 12654 w 12668"/>
                <a:gd name="connsiteY17" fmla="*/ 10347 h 16761"/>
                <a:gd name="connsiteX18" fmla="*/ 12412 w 12668"/>
                <a:gd name="connsiteY18" fmla="*/ 10694 h 16761"/>
                <a:gd name="connsiteX19" fmla="*/ 12284 w 12668"/>
                <a:gd name="connsiteY19" fmla="*/ 12529 h 16761"/>
                <a:gd name="connsiteX20" fmla="*/ 11680 w 12668"/>
                <a:gd name="connsiteY20" fmla="*/ 11585 h 16761"/>
                <a:gd name="connsiteX21" fmla="*/ 11882 w 12668"/>
                <a:gd name="connsiteY21" fmla="*/ 12222 h 16761"/>
                <a:gd name="connsiteX22" fmla="*/ 10969 w 12668"/>
                <a:gd name="connsiteY22" fmla="*/ 12521 h 16761"/>
                <a:gd name="connsiteX23" fmla="*/ 12034 w 12668"/>
                <a:gd name="connsiteY23" fmla="*/ 12430 h 16761"/>
                <a:gd name="connsiteX24" fmla="*/ 9500 w 12668"/>
                <a:gd name="connsiteY24" fmla="*/ 13862 h 16761"/>
                <a:gd name="connsiteX25" fmla="*/ 8598 w 12668"/>
                <a:gd name="connsiteY25" fmla="*/ 14717 h 16761"/>
                <a:gd name="connsiteX26" fmla="*/ 6787 w 12668"/>
                <a:gd name="connsiteY26" fmla="*/ 16761 h 16761"/>
                <a:gd name="connsiteX27" fmla="*/ 6426 w 12668"/>
                <a:gd name="connsiteY27" fmla="*/ 12444 h 16761"/>
                <a:gd name="connsiteX28" fmla="*/ 5627 w 12668"/>
                <a:gd name="connsiteY28" fmla="*/ 11957 h 16761"/>
                <a:gd name="connsiteX29" fmla="*/ 6562 w 12668"/>
                <a:gd name="connsiteY29" fmla="*/ 11309 h 16761"/>
                <a:gd name="connsiteX30" fmla="*/ 4752 w 12668"/>
                <a:gd name="connsiteY30" fmla="*/ 11007 h 16761"/>
                <a:gd name="connsiteX31" fmla="*/ 5581 w 12668"/>
                <a:gd name="connsiteY31" fmla="*/ 11122 h 16761"/>
                <a:gd name="connsiteX0" fmla="*/ 4738 w 11825"/>
                <a:gd name="connsiteY0" fmla="*/ 11122 h 16761"/>
                <a:gd name="connsiteX1" fmla="*/ 4026 w 11825"/>
                <a:gd name="connsiteY1" fmla="*/ 10457 h 16761"/>
                <a:gd name="connsiteX2" fmla="*/ 4248 w 11825"/>
                <a:gd name="connsiteY2" fmla="*/ 10249 h 16761"/>
                <a:gd name="connsiteX3" fmla="*/ 3575 w 11825"/>
                <a:gd name="connsiteY3" fmla="*/ 9294 h 16761"/>
                <a:gd name="connsiteX4" fmla="*/ 3569 w 11825"/>
                <a:gd name="connsiteY4" fmla="*/ 10401 h 16761"/>
                <a:gd name="connsiteX5" fmla="*/ 11 w 11825"/>
                <a:gd name="connsiteY5" fmla="*/ 7687 h 16761"/>
                <a:gd name="connsiteX6" fmla="*/ 3717 w 11825"/>
                <a:gd name="connsiteY6" fmla="*/ 1584 h 16761"/>
                <a:gd name="connsiteX7" fmla="*/ 5489 w 11825"/>
                <a:gd name="connsiteY7" fmla="*/ 235 h 16761"/>
                <a:gd name="connsiteX8" fmla="*/ 9848 w 11825"/>
                <a:gd name="connsiteY8" fmla="*/ 2799 h 16761"/>
                <a:gd name="connsiteX9" fmla="*/ 11008 w 11825"/>
                <a:gd name="connsiteY9" fmla="*/ 3236 h 16761"/>
                <a:gd name="connsiteX10" fmla="*/ 11201 w 11825"/>
                <a:gd name="connsiteY10" fmla="*/ 3646 h 16761"/>
                <a:gd name="connsiteX11" fmla="*/ 11178 w 11825"/>
                <a:gd name="connsiteY11" fmla="*/ 6326 h 16761"/>
                <a:gd name="connsiteX12" fmla="*/ 11426 w 11825"/>
                <a:gd name="connsiteY12" fmla="*/ 4950 h 16761"/>
                <a:gd name="connsiteX13" fmla="*/ 11543 w 11825"/>
                <a:gd name="connsiteY13" fmla="*/ 6806 h 16761"/>
                <a:gd name="connsiteX14" fmla="*/ 11149 w 11825"/>
                <a:gd name="connsiteY14" fmla="*/ 7686 h 16761"/>
                <a:gd name="connsiteX15" fmla="*/ 10585 w 11825"/>
                <a:gd name="connsiteY15" fmla="*/ 7686 h 16761"/>
                <a:gd name="connsiteX16" fmla="*/ 10770 w 11825"/>
                <a:gd name="connsiteY16" fmla="*/ 9138 h 16761"/>
                <a:gd name="connsiteX17" fmla="*/ 11811 w 11825"/>
                <a:gd name="connsiteY17" fmla="*/ 10347 h 16761"/>
                <a:gd name="connsiteX18" fmla="*/ 11569 w 11825"/>
                <a:gd name="connsiteY18" fmla="*/ 10694 h 16761"/>
                <a:gd name="connsiteX19" fmla="*/ 11441 w 11825"/>
                <a:gd name="connsiteY19" fmla="*/ 12529 h 16761"/>
                <a:gd name="connsiteX20" fmla="*/ 10837 w 11825"/>
                <a:gd name="connsiteY20" fmla="*/ 11585 h 16761"/>
                <a:gd name="connsiteX21" fmla="*/ 11039 w 11825"/>
                <a:gd name="connsiteY21" fmla="*/ 12222 h 16761"/>
                <a:gd name="connsiteX22" fmla="*/ 10126 w 11825"/>
                <a:gd name="connsiteY22" fmla="*/ 12521 h 16761"/>
                <a:gd name="connsiteX23" fmla="*/ 11191 w 11825"/>
                <a:gd name="connsiteY23" fmla="*/ 12430 h 16761"/>
                <a:gd name="connsiteX24" fmla="*/ 8657 w 11825"/>
                <a:gd name="connsiteY24" fmla="*/ 13862 h 16761"/>
                <a:gd name="connsiteX25" fmla="*/ 7755 w 11825"/>
                <a:gd name="connsiteY25" fmla="*/ 14717 h 16761"/>
                <a:gd name="connsiteX26" fmla="*/ 5944 w 11825"/>
                <a:gd name="connsiteY26" fmla="*/ 16761 h 16761"/>
                <a:gd name="connsiteX27" fmla="*/ 5583 w 11825"/>
                <a:gd name="connsiteY27" fmla="*/ 12444 h 16761"/>
                <a:gd name="connsiteX28" fmla="*/ 4784 w 11825"/>
                <a:gd name="connsiteY28" fmla="*/ 11957 h 16761"/>
                <a:gd name="connsiteX29" fmla="*/ 5719 w 11825"/>
                <a:gd name="connsiteY29" fmla="*/ 11309 h 16761"/>
                <a:gd name="connsiteX30" fmla="*/ 3909 w 11825"/>
                <a:gd name="connsiteY30" fmla="*/ 11007 h 16761"/>
                <a:gd name="connsiteX31" fmla="*/ 4738 w 11825"/>
                <a:gd name="connsiteY31" fmla="*/ 11122 h 16761"/>
                <a:gd name="connsiteX0" fmla="*/ 4738 w 11825"/>
                <a:gd name="connsiteY0" fmla="*/ 11477 h 17116"/>
                <a:gd name="connsiteX1" fmla="*/ 4026 w 11825"/>
                <a:gd name="connsiteY1" fmla="*/ 10812 h 17116"/>
                <a:gd name="connsiteX2" fmla="*/ 4248 w 11825"/>
                <a:gd name="connsiteY2" fmla="*/ 10604 h 17116"/>
                <a:gd name="connsiteX3" fmla="*/ 3575 w 11825"/>
                <a:gd name="connsiteY3" fmla="*/ 9649 h 17116"/>
                <a:gd name="connsiteX4" fmla="*/ 3569 w 11825"/>
                <a:gd name="connsiteY4" fmla="*/ 10756 h 17116"/>
                <a:gd name="connsiteX5" fmla="*/ 11 w 11825"/>
                <a:gd name="connsiteY5" fmla="*/ 8042 h 17116"/>
                <a:gd name="connsiteX6" fmla="*/ 3717 w 11825"/>
                <a:gd name="connsiteY6" fmla="*/ 1939 h 17116"/>
                <a:gd name="connsiteX7" fmla="*/ 5489 w 11825"/>
                <a:gd name="connsiteY7" fmla="*/ 590 h 17116"/>
                <a:gd name="connsiteX8" fmla="*/ 9848 w 11825"/>
                <a:gd name="connsiteY8" fmla="*/ 3154 h 17116"/>
                <a:gd name="connsiteX9" fmla="*/ 11008 w 11825"/>
                <a:gd name="connsiteY9" fmla="*/ 3591 h 17116"/>
                <a:gd name="connsiteX10" fmla="*/ 11201 w 11825"/>
                <a:gd name="connsiteY10" fmla="*/ 4001 h 17116"/>
                <a:gd name="connsiteX11" fmla="*/ 11178 w 11825"/>
                <a:gd name="connsiteY11" fmla="*/ 6681 h 17116"/>
                <a:gd name="connsiteX12" fmla="*/ 11426 w 11825"/>
                <a:gd name="connsiteY12" fmla="*/ 5305 h 17116"/>
                <a:gd name="connsiteX13" fmla="*/ 11543 w 11825"/>
                <a:gd name="connsiteY13" fmla="*/ 7161 h 17116"/>
                <a:gd name="connsiteX14" fmla="*/ 11149 w 11825"/>
                <a:gd name="connsiteY14" fmla="*/ 8041 h 17116"/>
                <a:gd name="connsiteX15" fmla="*/ 10585 w 11825"/>
                <a:gd name="connsiteY15" fmla="*/ 8041 h 17116"/>
                <a:gd name="connsiteX16" fmla="*/ 10770 w 11825"/>
                <a:gd name="connsiteY16" fmla="*/ 9493 h 17116"/>
                <a:gd name="connsiteX17" fmla="*/ 11811 w 11825"/>
                <a:gd name="connsiteY17" fmla="*/ 10702 h 17116"/>
                <a:gd name="connsiteX18" fmla="*/ 11569 w 11825"/>
                <a:gd name="connsiteY18" fmla="*/ 11049 h 17116"/>
                <a:gd name="connsiteX19" fmla="*/ 11441 w 11825"/>
                <a:gd name="connsiteY19" fmla="*/ 12884 h 17116"/>
                <a:gd name="connsiteX20" fmla="*/ 10837 w 11825"/>
                <a:gd name="connsiteY20" fmla="*/ 11940 h 17116"/>
                <a:gd name="connsiteX21" fmla="*/ 11039 w 11825"/>
                <a:gd name="connsiteY21" fmla="*/ 12577 h 17116"/>
                <a:gd name="connsiteX22" fmla="*/ 10126 w 11825"/>
                <a:gd name="connsiteY22" fmla="*/ 12876 h 17116"/>
                <a:gd name="connsiteX23" fmla="*/ 11191 w 11825"/>
                <a:gd name="connsiteY23" fmla="*/ 12785 h 17116"/>
                <a:gd name="connsiteX24" fmla="*/ 8657 w 11825"/>
                <a:gd name="connsiteY24" fmla="*/ 14217 h 17116"/>
                <a:gd name="connsiteX25" fmla="*/ 7755 w 11825"/>
                <a:gd name="connsiteY25" fmla="*/ 15072 h 17116"/>
                <a:gd name="connsiteX26" fmla="*/ 5944 w 11825"/>
                <a:gd name="connsiteY26" fmla="*/ 17116 h 17116"/>
                <a:gd name="connsiteX27" fmla="*/ 5583 w 11825"/>
                <a:gd name="connsiteY27" fmla="*/ 12799 h 17116"/>
                <a:gd name="connsiteX28" fmla="*/ 4784 w 11825"/>
                <a:gd name="connsiteY28" fmla="*/ 12312 h 17116"/>
                <a:gd name="connsiteX29" fmla="*/ 5719 w 11825"/>
                <a:gd name="connsiteY29" fmla="*/ 11664 h 17116"/>
                <a:gd name="connsiteX30" fmla="*/ 3909 w 11825"/>
                <a:gd name="connsiteY30" fmla="*/ 11362 h 17116"/>
                <a:gd name="connsiteX31" fmla="*/ 4738 w 11825"/>
                <a:gd name="connsiteY31" fmla="*/ 11477 h 17116"/>
                <a:gd name="connsiteX0" fmla="*/ 4738 w 11825"/>
                <a:gd name="connsiteY0" fmla="*/ 13052 h 18691"/>
                <a:gd name="connsiteX1" fmla="*/ 4026 w 11825"/>
                <a:gd name="connsiteY1" fmla="*/ 12387 h 18691"/>
                <a:gd name="connsiteX2" fmla="*/ 4248 w 11825"/>
                <a:gd name="connsiteY2" fmla="*/ 12179 h 18691"/>
                <a:gd name="connsiteX3" fmla="*/ 3575 w 11825"/>
                <a:gd name="connsiteY3" fmla="*/ 11224 h 18691"/>
                <a:gd name="connsiteX4" fmla="*/ 3569 w 11825"/>
                <a:gd name="connsiteY4" fmla="*/ 12331 h 18691"/>
                <a:gd name="connsiteX5" fmla="*/ 11 w 11825"/>
                <a:gd name="connsiteY5" fmla="*/ 9617 h 18691"/>
                <a:gd name="connsiteX6" fmla="*/ 3717 w 11825"/>
                <a:gd name="connsiteY6" fmla="*/ 3514 h 18691"/>
                <a:gd name="connsiteX7" fmla="*/ 4502 w 11825"/>
                <a:gd name="connsiteY7" fmla="*/ 162 h 18691"/>
                <a:gd name="connsiteX8" fmla="*/ 9848 w 11825"/>
                <a:gd name="connsiteY8" fmla="*/ 4729 h 18691"/>
                <a:gd name="connsiteX9" fmla="*/ 11008 w 11825"/>
                <a:gd name="connsiteY9" fmla="*/ 5166 h 18691"/>
                <a:gd name="connsiteX10" fmla="*/ 11201 w 11825"/>
                <a:gd name="connsiteY10" fmla="*/ 5576 h 18691"/>
                <a:gd name="connsiteX11" fmla="*/ 11178 w 11825"/>
                <a:gd name="connsiteY11" fmla="*/ 8256 h 18691"/>
                <a:gd name="connsiteX12" fmla="*/ 11426 w 11825"/>
                <a:gd name="connsiteY12" fmla="*/ 6880 h 18691"/>
                <a:gd name="connsiteX13" fmla="*/ 11543 w 11825"/>
                <a:gd name="connsiteY13" fmla="*/ 8736 h 18691"/>
                <a:gd name="connsiteX14" fmla="*/ 11149 w 11825"/>
                <a:gd name="connsiteY14" fmla="*/ 9616 h 18691"/>
                <a:gd name="connsiteX15" fmla="*/ 10585 w 11825"/>
                <a:gd name="connsiteY15" fmla="*/ 9616 h 18691"/>
                <a:gd name="connsiteX16" fmla="*/ 10770 w 11825"/>
                <a:gd name="connsiteY16" fmla="*/ 11068 h 18691"/>
                <a:gd name="connsiteX17" fmla="*/ 11811 w 11825"/>
                <a:gd name="connsiteY17" fmla="*/ 12277 h 18691"/>
                <a:gd name="connsiteX18" fmla="*/ 11569 w 11825"/>
                <a:gd name="connsiteY18" fmla="*/ 12624 h 18691"/>
                <a:gd name="connsiteX19" fmla="*/ 11441 w 11825"/>
                <a:gd name="connsiteY19" fmla="*/ 14459 h 18691"/>
                <a:gd name="connsiteX20" fmla="*/ 10837 w 11825"/>
                <a:gd name="connsiteY20" fmla="*/ 13515 h 18691"/>
                <a:gd name="connsiteX21" fmla="*/ 11039 w 11825"/>
                <a:gd name="connsiteY21" fmla="*/ 14152 h 18691"/>
                <a:gd name="connsiteX22" fmla="*/ 10126 w 11825"/>
                <a:gd name="connsiteY22" fmla="*/ 14451 h 18691"/>
                <a:gd name="connsiteX23" fmla="*/ 11191 w 11825"/>
                <a:gd name="connsiteY23" fmla="*/ 14360 h 18691"/>
                <a:gd name="connsiteX24" fmla="*/ 8657 w 11825"/>
                <a:gd name="connsiteY24" fmla="*/ 15792 h 18691"/>
                <a:gd name="connsiteX25" fmla="*/ 7755 w 11825"/>
                <a:gd name="connsiteY25" fmla="*/ 16647 h 18691"/>
                <a:gd name="connsiteX26" fmla="*/ 5944 w 11825"/>
                <a:gd name="connsiteY26" fmla="*/ 18691 h 18691"/>
                <a:gd name="connsiteX27" fmla="*/ 5583 w 11825"/>
                <a:gd name="connsiteY27" fmla="*/ 14374 h 18691"/>
                <a:gd name="connsiteX28" fmla="*/ 4784 w 11825"/>
                <a:gd name="connsiteY28" fmla="*/ 13887 h 18691"/>
                <a:gd name="connsiteX29" fmla="*/ 5719 w 11825"/>
                <a:gd name="connsiteY29" fmla="*/ 13239 h 18691"/>
                <a:gd name="connsiteX30" fmla="*/ 3909 w 11825"/>
                <a:gd name="connsiteY30" fmla="*/ 12937 h 18691"/>
                <a:gd name="connsiteX31" fmla="*/ 4738 w 11825"/>
                <a:gd name="connsiteY31" fmla="*/ 13052 h 18691"/>
                <a:gd name="connsiteX0" fmla="*/ 4738 w 11825"/>
                <a:gd name="connsiteY0" fmla="*/ 13103 h 18742"/>
                <a:gd name="connsiteX1" fmla="*/ 4026 w 11825"/>
                <a:gd name="connsiteY1" fmla="*/ 12438 h 18742"/>
                <a:gd name="connsiteX2" fmla="*/ 4248 w 11825"/>
                <a:gd name="connsiteY2" fmla="*/ 12230 h 18742"/>
                <a:gd name="connsiteX3" fmla="*/ 3575 w 11825"/>
                <a:gd name="connsiteY3" fmla="*/ 11275 h 18742"/>
                <a:gd name="connsiteX4" fmla="*/ 3569 w 11825"/>
                <a:gd name="connsiteY4" fmla="*/ 12382 h 18742"/>
                <a:gd name="connsiteX5" fmla="*/ 11 w 11825"/>
                <a:gd name="connsiteY5" fmla="*/ 9668 h 18742"/>
                <a:gd name="connsiteX6" fmla="*/ 3717 w 11825"/>
                <a:gd name="connsiteY6" fmla="*/ 3565 h 18742"/>
                <a:gd name="connsiteX7" fmla="*/ 4502 w 11825"/>
                <a:gd name="connsiteY7" fmla="*/ 213 h 18742"/>
                <a:gd name="connsiteX8" fmla="*/ 8015 w 11825"/>
                <a:gd name="connsiteY8" fmla="*/ 3222 h 18742"/>
                <a:gd name="connsiteX9" fmla="*/ 11008 w 11825"/>
                <a:gd name="connsiteY9" fmla="*/ 5217 h 18742"/>
                <a:gd name="connsiteX10" fmla="*/ 11201 w 11825"/>
                <a:gd name="connsiteY10" fmla="*/ 5627 h 18742"/>
                <a:gd name="connsiteX11" fmla="*/ 11178 w 11825"/>
                <a:gd name="connsiteY11" fmla="*/ 8307 h 18742"/>
                <a:gd name="connsiteX12" fmla="*/ 11426 w 11825"/>
                <a:gd name="connsiteY12" fmla="*/ 6931 h 18742"/>
                <a:gd name="connsiteX13" fmla="*/ 11543 w 11825"/>
                <a:gd name="connsiteY13" fmla="*/ 8787 h 18742"/>
                <a:gd name="connsiteX14" fmla="*/ 11149 w 11825"/>
                <a:gd name="connsiteY14" fmla="*/ 9667 h 18742"/>
                <a:gd name="connsiteX15" fmla="*/ 10585 w 11825"/>
                <a:gd name="connsiteY15" fmla="*/ 9667 h 18742"/>
                <a:gd name="connsiteX16" fmla="*/ 10770 w 11825"/>
                <a:gd name="connsiteY16" fmla="*/ 11119 h 18742"/>
                <a:gd name="connsiteX17" fmla="*/ 11811 w 11825"/>
                <a:gd name="connsiteY17" fmla="*/ 12328 h 18742"/>
                <a:gd name="connsiteX18" fmla="*/ 11569 w 11825"/>
                <a:gd name="connsiteY18" fmla="*/ 12675 h 18742"/>
                <a:gd name="connsiteX19" fmla="*/ 11441 w 11825"/>
                <a:gd name="connsiteY19" fmla="*/ 14510 h 18742"/>
                <a:gd name="connsiteX20" fmla="*/ 10837 w 11825"/>
                <a:gd name="connsiteY20" fmla="*/ 13566 h 18742"/>
                <a:gd name="connsiteX21" fmla="*/ 11039 w 11825"/>
                <a:gd name="connsiteY21" fmla="*/ 14203 h 18742"/>
                <a:gd name="connsiteX22" fmla="*/ 10126 w 11825"/>
                <a:gd name="connsiteY22" fmla="*/ 14502 h 18742"/>
                <a:gd name="connsiteX23" fmla="*/ 11191 w 11825"/>
                <a:gd name="connsiteY23" fmla="*/ 14411 h 18742"/>
                <a:gd name="connsiteX24" fmla="*/ 8657 w 11825"/>
                <a:gd name="connsiteY24" fmla="*/ 15843 h 18742"/>
                <a:gd name="connsiteX25" fmla="*/ 7755 w 11825"/>
                <a:gd name="connsiteY25" fmla="*/ 16698 h 18742"/>
                <a:gd name="connsiteX26" fmla="*/ 5944 w 11825"/>
                <a:gd name="connsiteY26" fmla="*/ 18742 h 18742"/>
                <a:gd name="connsiteX27" fmla="*/ 5583 w 11825"/>
                <a:gd name="connsiteY27" fmla="*/ 14425 h 18742"/>
                <a:gd name="connsiteX28" fmla="*/ 4784 w 11825"/>
                <a:gd name="connsiteY28" fmla="*/ 13938 h 18742"/>
                <a:gd name="connsiteX29" fmla="*/ 5719 w 11825"/>
                <a:gd name="connsiteY29" fmla="*/ 13290 h 18742"/>
                <a:gd name="connsiteX30" fmla="*/ 3909 w 11825"/>
                <a:gd name="connsiteY30" fmla="*/ 12988 h 18742"/>
                <a:gd name="connsiteX31" fmla="*/ 4738 w 11825"/>
                <a:gd name="connsiteY31" fmla="*/ 13103 h 18742"/>
                <a:gd name="connsiteX0" fmla="*/ 4738 w 11825"/>
                <a:gd name="connsiteY0" fmla="*/ 13103 h 18742"/>
                <a:gd name="connsiteX1" fmla="*/ 4026 w 11825"/>
                <a:gd name="connsiteY1" fmla="*/ 12438 h 18742"/>
                <a:gd name="connsiteX2" fmla="*/ 4248 w 11825"/>
                <a:gd name="connsiteY2" fmla="*/ 12230 h 18742"/>
                <a:gd name="connsiteX3" fmla="*/ 3575 w 11825"/>
                <a:gd name="connsiteY3" fmla="*/ 11275 h 18742"/>
                <a:gd name="connsiteX4" fmla="*/ 3569 w 11825"/>
                <a:gd name="connsiteY4" fmla="*/ 12382 h 18742"/>
                <a:gd name="connsiteX5" fmla="*/ 11 w 11825"/>
                <a:gd name="connsiteY5" fmla="*/ 9668 h 18742"/>
                <a:gd name="connsiteX6" fmla="*/ 3717 w 11825"/>
                <a:gd name="connsiteY6" fmla="*/ 3565 h 18742"/>
                <a:gd name="connsiteX7" fmla="*/ 4502 w 11825"/>
                <a:gd name="connsiteY7" fmla="*/ 213 h 18742"/>
                <a:gd name="connsiteX8" fmla="*/ 8015 w 11825"/>
                <a:gd name="connsiteY8" fmla="*/ 3222 h 18742"/>
                <a:gd name="connsiteX9" fmla="*/ 11008 w 11825"/>
                <a:gd name="connsiteY9" fmla="*/ 5217 h 18742"/>
                <a:gd name="connsiteX10" fmla="*/ 11201 w 11825"/>
                <a:gd name="connsiteY10" fmla="*/ 5627 h 18742"/>
                <a:gd name="connsiteX11" fmla="*/ 11178 w 11825"/>
                <a:gd name="connsiteY11" fmla="*/ 8307 h 18742"/>
                <a:gd name="connsiteX12" fmla="*/ 11426 w 11825"/>
                <a:gd name="connsiteY12" fmla="*/ 6931 h 18742"/>
                <a:gd name="connsiteX13" fmla="*/ 11543 w 11825"/>
                <a:gd name="connsiteY13" fmla="*/ 8787 h 18742"/>
                <a:gd name="connsiteX14" fmla="*/ 11149 w 11825"/>
                <a:gd name="connsiteY14" fmla="*/ 9667 h 18742"/>
                <a:gd name="connsiteX15" fmla="*/ 10585 w 11825"/>
                <a:gd name="connsiteY15" fmla="*/ 9667 h 18742"/>
                <a:gd name="connsiteX16" fmla="*/ 10770 w 11825"/>
                <a:gd name="connsiteY16" fmla="*/ 11119 h 18742"/>
                <a:gd name="connsiteX17" fmla="*/ 11811 w 11825"/>
                <a:gd name="connsiteY17" fmla="*/ 12328 h 18742"/>
                <a:gd name="connsiteX18" fmla="*/ 11569 w 11825"/>
                <a:gd name="connsiteY18" fmla="*/ 12675 h 18742"/>
                <a:gd name="connsiteX19" fmla="*/ 11441 w 11825"/>
                <a:gd name="connsiteY19" fmla="*/ 14510 h 18742"/>
                <a:gd name="connsiteX20" fmla="*/ 10837 w 11825"/>
                <a:gd name="connsiteY20" fmla="*/ 13566 h 18742"/>
                <a:gd name="connsiteX21" fmla="*/ 11039 w 11825"/>
                <a:gd name="connsiteY21" fmla="*/ 14203 h 18742"/>
                <a:gd name="connsiteX22" fmla="*/ 10126 w 11825"/>
                <a:gd name="connsiteY22" fmla="*/ 14502 h 18742"/>
                <a:gd name="connsiteX23" fmla="*/ 11191 w 11825"/>
                <a:gd name="connsiteY23" fmla="*/ 14411 h 18742"/>
                <a:gd name="connsiteX24" fmla="*/ 8657 w 11825"/>
                <a:gd name="connsiteY24" fmla="*/ 15843 h 18742"/>
                <a:gd name="connsiteX25" fmla="*/ 7755 w 11825"/>
                <a:gd name="connsiteY25" fmla="*/ 16698 h 18742"/>
                <a:gd name="connsiteX26" fmla="*/ 5944 w 11825"/>
                <a:gd name="connsiteY26" fmla="*/ 18742 h 18742"/>
                <a:gd name="connsiteX27" fmla="*/ 5583 w 11825"/>
                <a:gd name="connsiteY27" fmla="*/ 14425 h 18742"/>
                <a:gd name="connsiteX28" fmla="*/ 4784 w 11825"/>
                <a:gd name="connsiteY28" fmla="*/ 13938 h 18742"/>
                <a:gd name="connsiteX29" fmla="*/ 5719 w 11825"/>
                <a:gd name="connsiteY29" fmla="*/ 13290 h 18742"/>
                <a:gd name="connsiteX30" fmla="*/ 3909 w 11825"/>
                <a:gd name="connsiteY30" fmla="*/ 12988 h 18742"/>
                <a:gd name="connsiteX31" fmla="*/ 4738 w 11825"/>
                <a:gd name="connsiteY31" fmla="*/ 13103 h 18742"/>
                <a:gd name="connsiteX0" fmla="*/ 4738 w 11825"/>
                <a:gd name="connsiteY0" fmla="*/ 13103 h 18742"/>
                <a:gd name="connsiteX1" fmla="*/ 4026 w 11825"/>
                <a:gd name="connsiteY1" fmla="*/ 12438 h 18742"/>
                <a:gd name="connsiteX2" fmla="*/ 4248 w 11825"/>
                <a:gd name="connsiteY2" fmla="*/ 12230 h 18742"/>
                <a:gd name="connsiteX3" fmla="*/ 3575 w 11825"/>
                <a:gd name="connsiteY3" fmla="*/ 11275 h 18742"/>
                <a:gd name="connsiteX4" fmla="*/ 3569 w 11825"/>
                <a:gd name="connsiteY4" fmla="*/ 12382 h 18742"/>
                <a:gd name="connsiteX5" fmla="*/ 11 w 11825"/>
                <a:gd name="connsiteY5" fmla="*/ 9668 h 18742"/>
                <a:gd name="connsiteX6" fmla="*/ 3717 w 11825"/>
                <a:gd name="connsiteY6" fmla="*/ 3565 h 18742"/>
                <a:gd name="connsiteX7" fmla="*/ 4502 w 11825"/>
                <a:gd name="connsiteY7" fmla="*/ 213 h 18742"/>
                <a:gd name="connsiteX8" fmla="*/ 8015 w 11825"/>
                <a:gd name="connsiteY8" fmla="*/ 3222 h 18742"/>
                <a:gd name="connsiteX9" fmla="*/ 11008 w 11825"/>
                <a:gd name="connsiteY9" fmla="*/ 5217 h 18742"/>
                <a:gd name="connsiteX10" fmla="*/ 9509 w 11825"/>
                <a:gd name="connsiteY10" fmla="*/ 6740 h 18742"/>
                <a:gd name="connsiteX11" fmla="*/ 11178 w 11825"/>
                <a:gd name="connsiteY11" fmla="*/ 8307 h 18742"/>
                <a:gd name="connsiteX12" fmla="*/ 11426 w 11825"/>
                <a:gd name="connsiteY12" fmla="*/ 6931 h 18742"/>
                <a:gd name="connsiteX13" fmla="*/ 11543 w 11825"/>
                <a:gd name="connsiteY13" fmla="*/ 8787 h 18742"/>
                <a:gd name="connsiteX14" fmla="*/ 11149 w 11825"/>
                <a:gd name="connsiteY14" fmla="*/ 9667 h 18742"/>
                <a:gd name="connsiteX15" fmla="*/ 10585 w 11825"/>
                <a:gd name="connsiteY15" fmla="*/ 9667 h 18742"/>
                <a:gd name="connsiteX16" fmla="*/ 10770 w 11825"/>
                <a:gd name="connsiteY16" fmla="*/ 11119 h 18742"/>
                <a:gd name="connsiteX17" fmla="*/ 11811 w 11825"/>
                <a:gd name="connsiteY17" fmla="*/ 12328 h 18742"/>
                <a:gd name="connsiteX18" fmla="*/ 11569 w 11825"/>
                <a:gd name="connsiteY18" fmla="*/ 12675 h 18742"/>
                <a:gd name="connsiteX19" fmla="*/ 11441 w 11825"/>
                <a:gd name="connsiteY19" fmla="*/ 14510 h 18742"/>
                <a:gd name="connsiteX20" fmla="*/ 10837 w 11825"/>
                <a:gd name="connsiteY20" fmla="*/ 13566 h 18742"/>
                <a:gd name="connsiteX21" fmla="*/ 11039 w 11825"/>
                <a:gd name="connsiteY21" fmla="*/ 14203 h 18742"/>
                <a:gd name="connsiteX22" fmla="*/ 10126 w 11825"/>
                <a:gd name="connsiteY22" fmla="*/ 14502 h 18742"/>
                <a:gd name="connsiteX23" fmla="*/ 11191 w 11825"/>
                <a:gd name="connsiteY23" fmla="*/ 14411 h 18742"/>
                <a:gd name="connsiteX24" fmla="*/ 8657 w 11825"/>
                <a:gd name="connsiteY24" fmla="*/ 15843 h 18742"/>
                <a:gd name="connsiteX25" fmla="*/ 7755 w 11825"/>
                <a:gd name="connsiteY25" fmla="*/ 16698 h 18742"/>
                <a:gd name="connsiteX26" fmla="*/ 5944 w 11825"/>
                <a:gd name="connsiteY26" fmla="*/ 18742 h 18742"/>
                <a:gd name="connsiteX27" fmla="*/ 5583 w 11825"/>
                <a:gd name="connsiteY27" fmla="*/ 14425 h 18742"/>
                <a:gd name="connsiteX28" fmla="*/ 4784 w 11825"/>
                <a:gd name="connsiteY28" fmla="*/ 13938 h 18742"/>
                <a:gd name="connsiteX29" fmla="*/ 5719 w 11825"/>
                <a:gd name="connsiteY29" fmla="*/ 13290 h 18742"/>
                <a:gd name="connsiteX30" fmla="*/ 3909 w 11825"/>
                <a:gd name="connsiteY30" fmla="*/ 12988 h 18742"/>
                <a:gd name="connsiteX31" fmla="*/ 4738 w 11825"/>
                <a:gd name="connsiteY31" fmla="*/ 13103 h 1874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1008 w 11825"/>
                <a:gd name="connsiteY9" fmla="*/ 5277 h 18802"/>
                <a:gd name="connsiteX10" fmla="*/ 9509 w 11825"/>
                <a:gd name="connsiteY10" fmla="*/ 6800 h 18802"/>
                <a:gd name="connsiteX11" fmla="*/ 11178 w 11825"/>
                <a:gd name="connsiteY11" fmla="*/ 8367 h 18802"/>
                <a:gd name="connsiteX12" fmla="*/ 11426 w 11825"/>
                <a:gd name="connsiteY12" fmla="*/ 6991 h 18802"/>
                <a:gd name="connsiteX13" fmla="*/ 11543 w 11825"/>
                <a:gd name="connsiteY13" fmla="*/ 8847 h 18802"/>
                <a:gd name="connsiteX14" fmla="*/ 11149 w 11825"/>
                <a:gd name="connsiteY14" fmla="*/ 9727 h 18802"/>
                <a:gd name="connsiteX15" fmla="*/ 10585 w 11825"/>
                <a:gd name="connsiteY15" fmla="*/ 9727 h 18802"/>
                <a:gd name="connsiteX16" fmla="*/ 10770 w 11825"/>
                <a:gd name="connsiteY16" fmla="*/ 11179 h 18802"/>
                <a:gd name="connsiteX17" fmla="*/ 11811 w 11825"/>
                <a:gd name="connsiteY17" fmla="*/ 12388 h 18802"/>
                <a:gd name="connsiteX18" fmla="*/ 11569 w 11825"/>
                <a:gd name="connsiteY18" fmla="*/ 12735 h 18802"/>
                <a:gd name="connsiteX19" fmla="*/ 11441 w 11825"/>
                <a:gd name="connsiteY19" fmla="*/ 14570 h 18802"/>
                <a:gd name="connsiteX20" fmla="*/ 10837 w 11825"/>
                <a:gd name="connsiteY20" fmla="*/ 13626 h 18802"/>
                <a:gd name="connsiteX21" fmla="*/ 11039 w 11825"/>
                <a:gd name="connsiteY21" fmla="*/ 14263 h 18802"/>
                <a:gd name="connsiteX22" fmla="*/ 10126 w 11825"/>
                <a:gd name="connsiteY22" fmla="*/ 14562 h 18802"/>
                <a:gd name="connsiteX23" fmla="*/ 11191 w 11825"/>
                <a:gd name="connsiteY23" fmla="*/ 14471 h 18802"/>
                <a:gd name="connsiteX24" fmla="*/ 8657 w 11825"/>
                <a:gd name="connsiteY24" fmla="*/ 15903 h 18802"/>
                <a:gd name="connsiteX25" fmla="*/ 7755 w 11825"/>
                <a:gd name="connsiteY25" fmla="*/ 16758 h 18802"/>
                <a:gd name="connsiteX26" fmla="*/ 5944 w 11825"/>
                <a:gd name="connsiteY26" fmla="*/ 18802 h 18802"/>
                <a:gd name="connsiteX27" fmla="*/ 5583 w 11825"/>
                <a:gd name="connsiteY27" fmla="*/ 14485 h 18802"/>
                <a:gd name="connsiteX28" fmla="*/ 4784 w 11825"/>
                <a:gd name="connsiteY28" fmla="*/ 13998 h 18802"/>
                <a:gd name="connsiteX29" fmla="*/ 5719 w 11825"/>
                <a:gd name="connsiteY29" fmla="*/ 13350 h 18802"/>
                <a:gd name="connsiteX30" fmla="*/ 3909 w 11825"/>
                <a:gd name="connsiteY30" fmla="*/ 13048 h 18802"/>
                <a:gd name="connsiteX31" fmla="*/ 4738 w 11825"/>
                <a:gd name="connsiteY31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1008 w 11825"/>
                <a:gd name="connsiteY9" fmla="*/ 5277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1426 w 11825"/>
                <a:gd name="connsiteY12" fmla="*/ 6991 h 18802"/>
                <a:gd name="connsiteX13" fmla="*/ 11543 w 11825"/>
                <a:gd name="connsiteY13" fmla="*/ 8847 h 18802"/>
                <a:gd name="connsiteX14" fmla="*/ 11149 w 11825"/>
                <a:gd name="connsiteY14" fmla="*/ 9727 h 18802"/>
                <a:gd name="connsiteX15" fmla="*/ 10585 w 11825"/>
                <a:gd name="connsiteY15" fmla="*/ 9727 h 18802"/>
                <a:gd name="connsiteX16" fmla="*/ 10770 w 11825"/>
                <a:gd name="connsiteY16" fmla="*/ 11179 h 18802"/>
                <a:gd name="connsiteX17" fmla="*/ 11811 w 11825"/>
                <a:gd name="connsiteY17" fmla="*/ 12388 h 18802"/>
                <a:gd name="connsiteX18" fmla="*/ 11569 w 11825"/>
                <a:gd name="connsiteY18" fmla="*/ 12735 h 18802"/>
                <a:gd name="connsiteX19" fmla="*/ 11441 w 11825"/>
                <a:gd name="connsiteY19" fmla="*/ 14570 h 18802"/>
                <a:gd name="connsiteX20" fmla="*/ 10837 w 11825"/>
                <a:gd name="connsiteY20" fmla="*/ 13626 h 18802"/>
                <a:gd name="connsiteX21" fmla="*/ 11039 w 11825"/>
                <a:gd name="connsiteY21" fmla="*/ 14263 h 18802"/>
                <a:gd name="connsiteX22" fmla="*/ 10126 w 11825"/>
                <a:gd name="connsiteY22" fmla="*/ 14562 h 18802"/>
                <a:gd name="connsiteX23" fmla="*/ 11191 w 11825"/>
                <a:gd name="connsiteY23" fmla="*/ 14471 h 18802"/>
                <a:gd name="connsiteX24" fmla="*/ 8657 w 11825"/>
                <a:gd name="connsiteY24" fmla="*/ 15903 h 18802"/>
                <a:gd name="connsiteX25" fmla="*/ 7755 w 11825"/>
                <a:gd name="connsiteY25" fmla="*/ 16758 h 18802"/>
                <a:gd name="connsiteX26" fmla="*/ 5944 w 11825"/>
                <a:gd name="connsiteY26" fmla="*/ 18802 h 18802"/>
                <a:gd name="connsiteX27" fmla="*/ 5583 w 11825"/>
                <a:gd name="connsiteY27" fmla="*/ 14485 h 18802"/>
                <a:gd name="connsiteX28" fmla="*/ 4784 w 11825"/>
                <a:gd name="connsiteY28" fmla="*/ 13998 h 18802"/>
                <a:gd name="connsiteX29" fmla="*/ 5719 w 11825"/>
                <a:gd name="connsiteY29" fmla="*/ 13350 h 18802"/>
                <a:gd name="connsiteX30" fmla="*/ 3909 w 11825"/>
                <a:gd name="connsiteY30" fmla="*/ 13048 h 18802"/>
                <a:gd name="connsiteX31" fmla="*/ 4738 w 11825"/>
                <a:gd name="connsiteY31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8470 w 11825"/>
                <a:gd name="connsiteY9" fmla="*/ 5054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1426 w 11825"/>
                <a:gd name="connsiteY12" fmla="*/ 6991 h 18802"/>
                <a:gd name="connsiteX13" fmla="*/ 11543 w 11825"/>
                <a:gd name="connsiteY13" fmla="*/ 8847 h 18802"/>
                <a:gd name="connsiteX14" fmla="*/ 11149 w 11825"/>
                <a:gd name="connsiteY14" fmla="*/ 9727 h 18802"/>
                <a:gd name="connsiteX15" fmla="*/ 10585 w 11825"/>
                <a:gd name="connsiteY15" fmla="*/ 9727 h 18802"/>
                <a:gd name="connsiteX16" fmla="*/ 10770 w 11825"/>
                <a:gd name="connsiteY16" fmla="*/ 11179 h 18802"/>
                <a:gd name="connsiteX17" fmla="*/ 11811 w 11825"/>
                <a:gd name="connsiteY17" fmla="*/ 12388 h 18802"/>
                <a:gd name="connsiteX18" fmla="*/ 11569 w 11825"/>
                <a:gd name="connsiteY18" fmla="*/ 12735 h 18802"/>
                <a:gd name="connsiteX19" fmla="*/ 11441 w 11825"/>
                <a:gd name="connsiteY19" fmla="*/ 14570 h 18802"/>
                <a:gd name="connsiteX20" fmla="*/ 10837 w 11825"/>
                <a:gd name="connsiteY20" fmla="*/ 13626 h 18802"/>
                <a:gd name="connsiteX21" fmla="*/ 11039 w 11825"/>
                <a:gd name="connsiteY21" fmla="*/ 14263 h 18802"/>
                <a:gd name="connsiteX22" fmla="*/ 10126 w 11825"/>
                <a:gd name="connsiteY22" fmla="*/ 14562 h 18802"/>
                <a:gd name="connsiteX23" fmla="*/ 11191 w 11825"/>
                <a:gd name="connsiteY23" fmla="*/ 14471 h 18802"/>
                <a:gd name="connsiteX24" fmla="*/ 8657 w 11825"/>
                <a:gd name="connsiteY24" fmla="*/ 15903 h 18802"/>
                <a:gd name="connsiteX25" fmla="*/ 7755 w 11825"/>
                <a:gd name="connsiteY25" fmla="*/ 16758 h 18802"/>
                <a:gd name="connsiteX26" fmla="*/ 5944 w 11825"/>
                <a:gd name="connsiteY26" fmla="*/ 18802 h 18802"/>
                <a:gd name="connsiteX27" fmla="*/ 5583 w 11825"/>
                <a:gd name="connsiteY27" fmla="*/ 14485 h 18802"/>
                <a:gd name="connsiteX28" fmla="*/ 4784 w 11825"/>
                <a:gd name="connsiteY28" fmla="*/ 13998 h 18802"/>
                <a:gd name="connsiteX29" fmla="*/ 5719 w 11825"/>
                <a:gd name="connsiteY29" fmla="*/ 13350 h 18802"/>
                <a:gd name="connsiteX30" fmla="*/ 3909 w 11825"/>
                <a:gd name="connsiteY30" fmla="*/ 13048 h 18802"/>
                <a:gd name="connsiteX31" fmla="*/ 4738 w 11825"/>
                <a:gd name="connsiteY31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8893 w 11825"/>
                <a:gd name="connsiteY9" fmla="*/ 5499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1426 w 11825"/>
                <a:gd name="connsiteY12" fmla="*/ 6991 h 18802"/>
                <a:gd name="connsiteX13" fmla="*/ 11543 w 11825"/>
                <a:gd name="connsiteY13" fmla="*/ 8847 h 18802"/>
                <a:gd name="connsiteX14" fmla="*/ 11149 w 11825"/>
                <a:gd name="connsiteY14" fmla="*/ 9727 h 18802"/>
                <a:gd name="connsiteX15" fmla="*/ 10585 w 11825"/>
                <a:gd name="connsiteY15" fmla="*/ 9727 h 18802"/>
                <a:gd name="connsiteX16" fmla="*/ 10770 w 11825"/>
                <a:gd name="connsiteY16" fmla="*/ 11179 h 18802"/>
                <a:gd name="connsiteX17" fmla="*/ 11811 w 11825"/>
                <a:gd name="connsiteY17" fmla="*/ 12388 h 18802"/>
                <a:gd name="connsiteX18" fmla="*/ 11569 w 11825"/>
                <a:gd name="connsiteY18" fmla="*/ 12735 h 18802"/>
                <a:gd name="connsiteX19" fmla="*/ 11441 w 11825"/>
                <a:gd name="connsiteY19" fmla="*/ 14570 h 18802"/>
                <a:gd name="connsiteX20" fmla="*/ 10837 w 11825"/>
                <a:gd name="connsiteY20" fmla="*/ 13626 h 18802"/>
                <a:gd name="connsiteX21" fmla="*/ 11039 w 11825"/>
                <a:gd name="connsiteY21" fmla="*/ 14263 h 18802"/>
                <a:gd name="connsiteX22" fmla="*/ 10126 w 11825"/>
                <a:gd name="connsiteY22" fmla="*/ 14562 h 18802"/>
                <a:gd name="connsiteX23" fmla="*/ 11191 w 11825"/>
                <a:gd name="connsiteY23" fmla="*/ 14471 h 18802"/>
                <a:gd name="connsiteX24" fmla="*/ 8657 w 11825"/>
                <a:gd name="connsiteY24" fmla="*/ 15903 h 18802"/>
                <a:gd name="connsiteX25" fmla="*/ 7755 w 11825"/>
                <a:gd name="connsiteY25" fmla="*/ 16758 h 18802"/>
                <a:gd name="connsiteX26" fmla="*/ 5944 w 11825"/>
                <a:gd name="connsiteY26" fmla="*/ 18802 h 18802"/>
                <a:gd name="connsiteX27" fmla="*/ 5583 w 11825"/>
                <a:gd name="connsiteY27" fmla="*/ 14485 h 18802"/>
                <a:gd name="connsiteX28" fmla="*/ 4784 w 11825"/>
                <a:gd name="connsiteY28" fmla="*/ 13998 h 18802"/>
                <a:gd name="connsiteX29" fmla="*/ 5719 w 11825"/>
                <a:gd name="connsiteY29" fmla="*/ 13350 h 18802"/>
                <a:gd name="connsiteX30" fmla="*/ 3909 w 11825"/>
                <a:gd name="connsiteY30" fmla="*/ 13048 h 18802"/>
                <a:gd name="connsiteX31" fmla="*/ 4738 w 11825"/>
                <a:gd name="connsiteY31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8893 w 11825"/>
                <a:gd name="connsiteY9" fmla="*/ 5499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1003 w 11825"/>
                <a:gd name="connsiteY12" fmla="*/ 4988 h 18802"/>
                <a:gd name="connsiteX13" fmla="*/ 11543 w 11825"/>
                <a:gd name="connsiteY13" fmla="*/ 8847 h 18802"/>
                <a:gd name="connsiteX14" fmla="*/ 11149 w 11825"/>
                <a:gd name="connsiteY14" fmla="*/ 9727 h 18802"/>
                <a:gd name="connsiteX15" fmla="*/ 10585 w 11825"/>
                <a:gd name="connsiteY15" fmla="*/ 9727 h 18802"/>
                <a:gd name="connsiteX16" fmla="*/ 10770 w 11825"/>
                <a:gd name="connsiteY16" fmla="*/ 11179 h 18802"/>
                <a:gd name="connsiteX17" fmla="*/ 11811 w 11825"/>
                <a:gd name="connsiteY17" fmla="*/ 12388 h 18802"/>
                <a:gd name="connsiteX18" fmla="*/ 11569 w 11825"/>
                <a:gd name="connsiteY18" fmla="*/ 12735 h 18802"/>
                <a:gd name="connsiteX19" fmla="*/ 11441 w 11825"/>
                <a:gd name="connsiteY19" fmla="*/ 14570 h 18802"/>
                <a:gd name="connsiteX20" fmla="*/ 10837 w 11825"/>
                <a:gd name="connsiteY20" fmla="*/ 13626 h 18802"/>
                <a:gd name="connsiteX21" fmla="*/ 11039 w 11825"/>
                <a:gd name="connsiteY21" fmla="*/ 14263 h 18802"/>
                <a:gd name="connsiteX22" fmla="*/ 10126 w 11825"/>
                <a:gd name="connsiteY22" fmla="*/ 14562 h 18802"/>
                <a:gd name="connsiteX23" fmla="*/ 11191 w 11825"/>
                <a:gd name="connsiteY23" fmla="*/ 14471 h 18802"/>
                <a:gd name="connsiteX24" fmla="*/ 8657 w 11825"/>
                <a:gd name="connsiteY24" fmla="*/ 15903 h 18802"/>
                <a:gd name="connsiteX25" fmla="*/ 7755 w 11825"/>
                <a:gd name="connsiteY25" fmla="*/ 16758 h 18802"/>
                <a:gd name="connsiteX26" fmla="*/ 5944 w 11825"/>
                <a:gd name="connsiteY26" fmla="*/ 18802 h 18802"/>
                <a:gd name="connsiteX27" fmla="*/ 5583 w 11825"/>
                <a:gd name="connsiteY27" fmla="*/ 14485 h 18802"/>
                <a:gd name="connsiteX28" fmla="*/ 4784 w 11825"/>
                <a:gd name="connsiteY28" fmla="*/ 13998 h 18802"/>
                <a:gd name="connsiteX29" fmla="*/ 5719 w 11825"/>
                <a:gd name="connsiteY29" fmla="*/ 13350 h 18802"/>
                <a:gd name="connsiteX30" fmla="*/ 3909 w 11825"/>
                <a:gd name="connsiteY30" fmla="*/ 13048 h 18802"/>
                <a:gd name="connsiteX31" fmla="*/ 4738 w 11825"/>
                <a:gd name="connsiteY31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0585 w 11825"/>
                <a:gd name="connsiteY9" fmla="*/ 4831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1003 w 11825"/>
                <a:gd name="connsiteY12" fmla="*/ 4988 h 18802"/>
                <a:gd name="connsiteX13" fmla="*/ 11543 w 11825"/>
                <a:gd name="connsiteY13" fmla="*/ 8847 h 18802"/>
                <a:gd name="connsiteX14" fmla="*/ 11149 w 11825"/>
                <a:gd name="connsiteY14" fmla="*/ 9727 h 18802"/>
                <a:gd name="connsiteX15" fmla="*/ 10585 w 11825"/>
                <a:gd name="connsiteY15" fmla="*/ 9727 h 18802"/>
                <a:gd name="connsiteX16" fmla="*/ 10770 w 11825"/>
                <a:gd name="connsiteY16" fmla="*/ 11179 h 18802"/>
                <a:gd name="connsiteX17" fmla="*/ 11811 w 11825"/>
                <a:gd name="connsiteY17" fmla="*/ 12388 h 18802"/>
                <a:gd name="connsiteX18" fmla="*/ 11569 w 11825"/>
                <a:gd name="connsiteY18" fmla="*/ 12735 h 18802"/>
                <a:gd name="connsiteX19" fmla="*/ 11441 w 11825"/>
                <a:gd name="connsiteY19" fmla="*/ 14570 h 18802"/>
                <a:gd name="connsiteX20" fmla="*/ 10837 w 11825"/>
                <a:gd name="connsiteY20" fmla="*/ 13626 h 18802"/>
                <a:gd name="connsiteX21" fmla="*/ 11039 w 11825"/>
                <a:gd name="connsiteY21" fmla="*/ 14263 h 18802"/>
                <a:gd name="connsiteX22" fmla="*/ 10126 w 11825"/>
                <a:gd name="connsiteY22" fmla="*/ 14562 h 18802"/>
                <a:gd name="connsiteX23" fmla="*/ 11191 w 11825"/>
                <a:gd name="connsiteY23" fmla="*/ 14471 h 18802"/>
                <a:gd name="connsiteX24" fmla="*/ 8657 w 11825"/>
                <a:gd name="connsiteY24" fmla="*/ 15903 h 18802"/>
                <a:gd name="connsiteX25" fmla="*/ 7755 w 11825"/>
                <a:gd name="connsiteY25" fmla="*/ 16758 h 18802"/>
                <a:gd name="connsiteX26" fmla="*/ 5944 w 11825"/>
                <a:gd name="connsiteY26" fmla="*/ 18802 h 18802"/>
                <a:gd name="connsiteX27" fmla="*/ 5583 w 11825"/>
                <a:gd name="connsiteY27" fmla="*/ 14485 h 18802"/>
                <a:gd name="connsiteX28" fmla="*/ 4784 w 11825"/>
                <a:gd name="connsiteY28" fmla="*/ 13998 h 18802"/>
                <a:gd name="connsiteX29" fmla="*/ 5719 w 11825"/>
                <a:gd name="connsiteY29" fmla="*/ 13350 h 18802"/>
                <a:gd name="connsiteX30" fmla="*/ 3909 w 11825"/>
                <a:gd name="connsiteY30" fmla="*/ 13048 h 18802"/>
                <a:gd name="connsiteX31" fmla="*/ 4738 w 11825"/>
                <a:gd name="connsiteY31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0585 w 11825"/>
                <a:gd name="connsiteY9" fmla="*/ 4831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0867 w 11825"/>
                <a:gd name="connsiteY12" fmla="*/ 5500 h 18802"/>
                <a:gd name="connsiteX13" fmla="*/ 11003 w 11825"/>
                <a:gd name="connsiteY13" fmla="*/ 4988 h 18802"/>
                <a:gd name="connsiteX14" fmla="*/ 11543 w 11825"/>
                <a:gd name="connsiteY14" fmla="*/ 8847 h 18802"/>
                <a:gd name="connsiteX15" fmla="*/ 11149 w 11825"/>
                <a:gd name="connsiteY15" fmla="*/ 9727 h 18802"/>
                <a:gd name="connsiteX16" fmla="*/ 10585 w 11825"/>
                <a:gd name="connsiteY16" fmla="*/ 9727 h 18802"/>
                <a:gd name="connsiteX17" fmla="*/ 10770 w 11825"/>
                <a:gd name="connsiteY17" fmla="*/ 11179 h 18802"/>
                <a:gd name="connsiteX18" fmla="*/ 11811 w 11825"/>
                <a:gd name="connsiteY18" fmla="*/ 12388 h 18802"/>
                <a:gd name="connsiteX19" fmla="*/ 11569 w 11825"/>
                <a:gd name="connsiteY19" fmla="*/ 12735 h 18802"/>
                <a:gd name="connsiteX20" fmla="*/ 11441 w 11825"/>
                <a:gd name="connsiteY20" fmla="*/ 14570 h 18802"/>
                <a:gd name="connsiteX21" fmla="*/ 10837 w 11825"/>
                <a:gd name="connsiteY21" fmla="*/ 13626 h 18802"/>
                <a:gd name="connsiteX22" fmla="*/ 11039 w 11825"/>
                <a:gd name="connsiteY22" fmla="*/ 14263 h 18802"/>
                <a:gd name="connsiteX23" fmla="*/ 10126 w 11825"/>
                <a:gd name="connsiteY23" fmla="*/ 14562 h 18802"/>
                <a:gd name="connsiteX24" fmla="*/ 11191 w 11825"/>
                <a:gd name="connsiteY24" fmla="*/ 14471 h 18802"/>
                <a:gd name="connsiteX25" fmla="*/ 8657 w 11825"/>
                <a:gd name="connsiteY25" fmla="*/ 15903 h 18802"/>
                <a:gd name="connsiteX26" fmla="*/ 7755 w 11825"/>
                <a:gd name="connsiteY26" fmla="*/ 16758 h 18802"/>
                <a:gd name="connsiteX27" fmla="*/ 5944 w 11825"/>
                <a:gd name="connsiteY27" fmla="*/ 18802 h 18802"/>
                <a:gd name="connsiteX28" fmla="*/ 5583 w 11825"/>
                <a:gd name="connsiteY28" fmla="*/ 14485 h 18802"/>
                <a:gd name="connsiteX29" fmla="*/ 4784 w 11825"/>
                <a:gd name="connsiteY29" fmla="*/ 13998 h 18802"/>
                <a:gd name="connsiteX30" fmla="*/ 5719 w 11825"/>
                <a:gd name="connsiteY30" fmla="*/ 13350 h 18802"/>
                <a:gd name="connsiteX31" fmla="*/ 3909 w 11825"/>
                <a:gd name="connsiteY31" fmla="*/ 13048 h 18802"/>
                <a:gd name="connsiteX32" fmla="*/ 4738 w 11825"/>
                <a:gd name="connsiteY32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0585 w 11825"/>
                <a:gd name="connsiteY9" fmla="*/ 4831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7483 w 11825"/>
                <a:gd name="connsiteY12" fmla="*/ 8170 h 18802"/>
                <a:gd name="connsiteX13" fmla="*/ 11003 w 11825"/>
                <a:gd name="connsiteY13" fmla="*/ 4988 h 18802"/>
                <a:gd name="connsiteX14" fmla="*/ 11543 w 11825"/>
                <a:gd name="connsiteY14" fmla="*/ 8847 h 18802"/>
                <a:gd name="connsiteX15" fmla="*/ 11149 w 11825"/>
                <a:gd name="connsiteY15" fmla="*/ 9727 h 18802"/>
                <a:gd name="connsiteX16" fmla="*/ 10585 w 11825"/>
                <a:gd name="connsiteY16" fmla="*/ 9727 h 18802"/>
                <a:gd name="connsiteX17" fmla="*/ 10770 w 11825"/>
                <a:gd name="connsiteY17" fmla="*/ 11179 h 18802"/>
                <a:gd name="connsiteX18" fmla="*/ 11811 w 11825"/>
                <a:gd name="connsiteY18" fmla="*/ 12388 h 18802"/>
                <a:gd name="connsiteX19" fmla="*/ 11569 w 11825"/>
                <a:gd name="connsiteY19" fmla="*/ 12735 h 18802"/>
                <a:gd name="connsiteX20" fmla="*/ 11441 w 11825"/>
                <a:gd name="connsiteY20" fmla="*/ 14570 h 18802"/>
                <a:gd name="connsiteX21" fmla="*/ 10837 w 11825"/>
                <a:gd name="connsiteY21" fmla="*/ 13626 h 18802"/>
                <a:gd name="connsiteX22" fmla="*/ 11039 w 11825"/>
                <a:gd name="connsiteY22" fmla="*/ 14263 h 18802"/>
                <a:gd name="connsiteX23" fmla="*/ 10126 w 11825"/>
                <a:gd name="connsiteY23" fmla="*/ 14562 h 18802"/>
                <a:gd name="connsiteX24" fmla="*/ 11191 w 11825"/>
                <a:gd name="connsiteY24" fmla="*/ 14471 h 18802"/>
                <a:gd name="connsiteX25" fmla="*/ 8657 w 11825"/>
                <a:gd name="connsiteY25" fmla="*/ 15903 h 18802"/>
                <a:gd name="connsiteX26" fmla="*/ 7755 w 11825"/>
                <a:gd name="connsiteY26" fmla="*/ 16758 h 18802"/>
                <a:gd name="connsiteX27" fmla="*/ 5944 w 11825"/>
                <a:gd name="connsiteY27" fmla="*/ 18802 h 18802"/>
                <a:gd name="connsiteX28" fmla="*/ 5583 w 11825"/>
                <a:gd name="connsiteY28" fmla="*/ 14485 h 18802"/>
                <a:gd name="connsiteX29" fmla="*/ 4784 w 11825"/>
                <a:gd name="connsiteY29" fmla="*/ 13998 h 18802"/>
                <a:gd name="connsiteX30" fmla="*/ 5719 w 11825"/>
                <a:gd name="connsiteY30" fmla="*/ 13350 h 18802"/>
                <a:gd name="connsiteX31" fmla="*/ 3909 w 11825"/>
                <a:gd name="connsiteY31" fmla="*/ 13048 h 18802"/>
                <a:gd name="connsiteX32" fmla="*/ 4738 w 11825"/>
                <a:gd name="connsiteY32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0585 w 11825"/>
                <a:gd name="connsiteY9" fmla="*/ 4831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7483 w 11825"/>
                <a:gd name="connsiteY12" fmla="*/ 8170 h 18802"/>
                <a:gd name="connsiteX13" fmla="*/ 11149 w 11825"/>
                <a:gd name="connsiteY13" fmla="*/ 4832 h 18802"/>
                <a:gd name="connsiteX14" fmla="*/ 11003 w 11825"/>
                <a:gd name="connsiteY14" fmla="*/ 4988 h 18802"/>
                <a:gd name="connsiteX15" fmla="*/ 11543 w 11825"/>
                <a:gd name="connsiteY15" fmla="*/ 8847 h 18802"/>
                <a:gd name="connsiteX16" fmla="*/ 11149 w 11825"/>
                <a:gd name="connsiteY16" fmla="*/ 9727 h 18802"/>
                <a:gd name="connsiteX17" fmla="*/ 10585 w 11825"/>
                <a:gd name="connsiteY17" fmla="*/ 9727 h 18802"/>
                <a:gd name="connsiteX18" fmla="*/ 10770 w 11825"/>
                <a:gd name="connsiteY18" fmla="*/ 11179 h 18802"/>
                <a:gd name="connsiteX19" fmla="*/ 11811 w 11825"/>
                <a:gd name="connsiteY19" fmla="*/ 12388 h 18802"/>
                <a:gd name="connsiteX20" fmla="*/ 11569 w 11825"/>
                <a:gd name="connsiteY20" fmla="*/ 12735 h 18802"/>
                <a:gd name="connsiteX21" fmla="*/ 11441 w 11825"/>
                <a:gd name="connsiteY21" fmla="*/ 14570 h 18802"/>
                <a:gd name="connsiteX22" fmla="*/ 10837 w 11825"/>
                <a:gd name="connsiteY22" fmla="*/ 13626 h 18802"/>
                <a:gd name="connsiteX23" fmla="*/ 11039 w 11825"/>
                <a:gd name="connsiteY23" fmla="*/ 14263 h 18802"/>
                <a:gd name="connsiteX24" fmla="*/ 10126 w 11825"/>
                <a:gd name="connsiteY24" fmla="*/ 14562 h 18802"/>
                <a:gd name="connsiteX25" fmla="*/ 11191 w 11825"/>
                <a:gd name="connsiteY25" fmla="*/ 14471 h 18802"/>
                <a:gd name="connsiteX26" fmla="*/ 8657 w 11825"/>
                <a:gd name="connsiteY26" fmla="*/ 15903 h 18802"/>
                <a:gd name="connsiteX27" fmla="*/ 7755 w 11825"/>
                <a:gd name="connsiteY27" fmla="*/ 16758 h 18802"/>
                <a:gd name="connsiteX28" fmla="*/ 5944 w 11825"/>
                <a:gd name="connsiteY28" fmla="*/ 18802 h 18802"/>
                <a:gd name="connsiteX29" fmla="*/ 5583 w 11825"/>
                <a:gd name="connsiteY29" fmla="*/ 14485 h 18802"/>
                <a:gd name="connsiteX30" fmla="*/ 4784 w 11825"/>
                <a:gd name="connsiteY30" fmla="*/ 13998 h 18802"/>
                <a:gd name="connsiteX31" fmla="*/ 5719 w 11825"/>
                <a:gd name="connsiteY31" fmla="*/ 13350 h 18802"/>
                <a:gd name="connsiteX32" fmla="*/ 3909 w 11825"/>
                <a:gd name="connsiteY32" fmla="*/ 13048 h 18802"/>
                <a:gd name="connsiteX33" fmla="*/ 4738 w 11825"/>
                <a:gd name="connsiteY33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0585 w 11825"/>
                <a:gd name="connsiteY9" fmla="*/ 4831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0444 w 11825"/>
                <a:gd name="connsiteY12" fmla="*/ 7057 h 18802"/>
                <a:gd name="connsiteX13" fmla="*/ 11149 w 11825"/>
                <a:gd name="connsiteY13" fmla="*/ 4832 h 18802"/>
                <a:gd name="connsiteX14" fmla="*/ 11003 w 11825"/>
                <a:gd name="connsiteY14" fmla="*/ 4988 h 18802"/>
                <a:gd name="connsiteX15" fmla="*/ 11543 w 11825"/>
                <a:gd name="connsiteY15" fmla="*/ 8847 h 18802"/>
                <a:gd name="connsiteX16" fmla="*/ 11149 w 11825"/>
                <a:gd name="connsiteY16" fmla="*/ 9727 h 18802"/>
                <a:gd name="connsiteX17" fmla="*/ 10585 w 11825"/>
                <a:gd name="connsiteY17" fmla="*/ 9727 h 18802"/>
                <a:gd name="connsiteX18" fmla="*/ 10770 w 11825"/>
                <a:gd name="connsiteY18" fmla="*/ 11179 h 18802"/>
                <a:gd name="connsiteX19" fmla="*/ 11811 w 11825"/>
                <a:gd name="connsiteY19" fmla="*/ 12388 h 18802"/>
                <a:gd name="connsiteX20" fmla="*/ 11569 w 11825"/>
                <a:gd name="connsiteY20" fmla="*/ 12735 h 18802"/>
                <a:gd name="connsiteX21" fmla="*/ 11441 w 11825"/>
                <a:gd name="connsiteY21" fmla="*/ 14570 h 18802"/>
                <a:gd name="connsiteX22" fmla="*/ 10837 w 11825"/>
                <a:gd name="connsiteY22" fmla="*/ 13626 h 18802"/>
                <a:gd name="connsiteX23" fmla="*/ 11039 w 11825"/>
                <a:gd name="connsiteY23" fmla="*/ 14263 h 18802"/>
                <a:gd name="connsiteX24" fmla="*/ 10126 w 11825"/>
                <a:gd name="connsiteY24" fmla="*/ 14562 h 18802"/>
                <a:gd name="connsiteX25" fmla="*/ 11191 w 11825"/>
                <a:gd name="connsiteY25" fmla="*/ 14471 h 18802"/>
                <a:gd name="connsiteX26" fmla="*/ 8657 w 11825"/>
                <a:gd name="connsiteY26" fmla="*/ 15903 h 18802"/>
                <a:gd name="connsiteX27" fmla="*/ 7755 w 11825"/>
                <a:gd name="connsiteY27" fmla="*/ 16758 h 18802"/>
                <a:gd name="connsiteX28" fmla="*/ 5944 w 11825"/>
                <a:gd name="connsiteY28" fmla="*/ 18802 h 18802"/>
                <a:gd name="connsiteX29" fmla="*/ 5583 w 11825"/>
                <a:gd name="connsiteY29" fmla="*/ 14485 h 18802"/>
                <a:gd name="connsiteX30" fmla="*/ 4784 w 11825"/>
                <a:gd name="connsiteY30" fmla="*/ 13998 h 18802"/>
                <a:gd name="connsiteX31" fmla="*/ 5719 w 11825"/>
                <a:gd name="connsiteY31" fmla="*/ 13350 h 18802"/>
                <a:gd name="connsiteX32" fmla="*/ 3909 w 11825"/>
                <a:gd name="connsiteY32" fmla="*/ 13048 h 18802"/>
                <a:gd name="connsiteX33" fmla="*/ 4738 w 11825"/>
                <a:gd name="connsiteY33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0585 w 11825"/>
                <a:gd name="connsiteY9" fmla="*/ 4831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0444 w 11825"/>
                <a:gd name="connsiteY12" fmla="*/ 7057 h 18802"/>
                <a:gd name="connsiteX13" fmla="*/ 11149 w 11825"/>
                <a:gd name="connsiteY13" fmla="*/ 4832 h 18802"/>
                <a:gd name="connsiteX14" fmla="*/ 11003 w 11825"/>
                <a:gd name="connsiteY14" fmla="*/ 4988 h 18802"/>
                <a:gd name="connsiteX15" fmla="*/ 11543 w 11825"/>
                <a:gd name="connsiteY15" fmla="*/ 8847 h 18802"/>
                <a:gd name="connsiteX16" fmla="*/ 11149 w 11825"/>
                <a:gd name="connsiteY16" fmla="*/ 9727 h 18802"/>
                <a:gd name="connsiteX17" fmla="*/ 10585 w 11825"/>
                <a:gd name="connsiteY17" fmla="*/ 9727 h 18802"/>
                <a:gd name="connsiteX18" fmla="*/ 10770 w 11825"/>
                <a:gd name="connsiteY18" fmla="*/ 11179 h 18802"/>
                <a:gd name="connsiteX19" fmla="*/ 11811 w 11825"/>
                <a:gd name="connsiteY19" fmla="*/ 12388 h 18802"/>
                <a:gd name="connsiteX20" fmla="*/ 11569 w 11825"/>
                <a:gd name="connsiteY20" fmla="*/ 12735 h 18802"/>
                <a:gd name="connsiteX21" fmla="*/ 11441 w 11825"/>
                <a:gd name="connsiteY21" fmla="*/ 14570 h 18802"/>
                <a:gd name="connsiteX22" fmla="*/ 10837 w 11825"/>
                <a:gd name="connsiteY22" fmla="*/ 13626 h 18802"/>
                <a:gd name="connsiteX23" fmla="*/ 11039 w 11825"/>
                <a:gd name="connsiteY23" fmla="*/ 14263 h 18802"/>
                <a:gd name="connsiteX24" fmla="*/ 10126 w 11825"/>
                <a:gd name="connsiteY24" fmla="*/ 14562 h 18802"/>
                <a:gd name="connsiteX25" fmla="*/ 11191 w 11825"/>
                <a:gd name="connsiteY25" fmla="*/ 14471 h 18802"/>
                <a:gd name="connsiteX26" fmla="*/ 8657 w 11825"/>
                <a:gd name="connsiteY26" fmla="*/ 15903 h 18802"/>
                <a:gd name="connsiteX27" fmla="*/ 7755 w 11825"/>
                <a:gd name="connsiteY27" fmla="*/ 16758 h 18802"/>
                <a:gd name="connsiteX28" fmla="*/ 5944 w 11825"/>
                <a:gd name="connsiteY28" fmla="*/ 18802 h 18802"/>
                <a:gd name="connsiteX29" fmla="*/ 5583 w 11825"/>
                <a:gd name="connsiteY29" fmla="*/ 14485 h 18802"/>
                <a:gd name="connsiteX30" fmla="*/ 4784 w 11825"/>
                <a:gd name="connsiteY30" fmla="*/ 13998 h 18802"/>
                <a:gd name="connsiteX31" fmla="*/ 5719 w 11825"/>
                <a:gd name="connsiteY31" fmla="*/ 13350 h 18802"/>
                <a:gd name="connsiteX32" fmla="*/ 3909 w 11825"/>
                <a:gd name="connsiteY32" fmla="*/ 13048 h 18802"/>
                <a:gd name="connsiteX33" fmla="*/ 4738 w 11825"/>
                <a:gd name="connsiteY33" fmla="*/ 13163 h 18802"/>
                <a:gd name="connsiteX0" fmla="*/ 4738 w 11828"/>
                <a:gd name="connsiteY0" fmla="*/ 13163 h 18802"/>
                <a:gd name="connsiteX1" fmla="*/ 4026 w 11828"/>
                <a:gd name="connsiteY1" fmla="*/ 12498 h 18802"/>
                <a:gd name="connsiteX2" fmla="*/ 4248 w 11828"/>
                <a:gd name="connsiteY2" fmla="*/ 12290 h 18802"/>
                <a:gd name="connsiteX3" fmla="*/ 3575 w 11828"/>
                <a:gd name="connsiteY3" fmla="*/ 11335 h 18802"/>
                <a:gd name="connsiteX4" fmla="*/ 3569 w 11828"/>
                <a:gd name="connsiteY4" fmla="*/ 12442 h 18802"/>
                <a:gd name="connsiteX5" fmla="*/ 11 w 11828"/>
                <a:gd name="connsiteY5" fmla="*/ 9728 h 18802"/>
                <a:gd name="connsiteX6" fmla="*/ 3717 w 11828"/>
                <a:gd name="connsiteY6" fmla="*/ 3625 h 18802"/>
                <a:gd name="connsiteX7" fmla="*/ 4502 w 11828"/>
                <a:gd name="connsiteY7" fmla="*/ 273 h 18802"/>
                <a:gd name="connsiteX8" fmla="*/ 7310 w 11828"/>
                <a:gd name="connsiteY8" fmla="*/ 2169 h 18802"/>
                <a:gd name="connsiteX9" fmla="*/ 10585 w 11828"/>
                <a:gd name="connsiteY9" fmla="*/ 4831 h 18802"/>
                <a:gd name="connsiteX10" fmla="*/ 8804 w 11828"/>
                <a:gd name="connsiteY10" fmla="*/ 4130 h 18802"/>
                <a:gd name="connsiteX11" fmla="*/ 11178 w 11828"/>
                <a:gd name="connsiteY11" fmla="*/ 8367 h 18802"/>
                <a:gd name="connsiteX12" fmla="*/ 10444 w 11828"/>
                <a:gd name="connsiteY12" fmla="*/ 7057 h 18802"/>
                <a:gd name="connsiteX13" fmla="*/ 11713 w 11828"/>
                <a:gd name="connsiteY13" fmla="*/ 4164 h 18802"/>
                <a:gd name="connsiteX14" fmla="*/ 11003 w 11828"/>
                <a:gd name="connsiteY14" fmla="*/ 4988 h 18802"/>
                <a:gd name="connsiteX15" fmla="*/ 11543 w 11828"/>
                <a:gd name="connsiteY15" fmla="*/ 8847 h 18802"/>
                <a:gd name="connsiteX16" fmla="*/ 11149 w 11828"/>
                <a:gd name="connsiteY16" fmla="*/ 9727 h 18802"/>
                <a:gd name="connsiteX17" fmla="*/ 10585 w 11828"/>
                <a:gd name="connsiteY17" fmla="*/ 9727 h 18802"/>
                <a:gd name="connsiteX18" fmla="*/ 10770 w 11828"/>
                <a:gd name="connsiteY18" fmla="*/ 11179 h 18802"/>
                <a:gd name="connsiteX19" fmla="*/ 11811 w 11828"/>
                <a:gd name="connsiteY19" fmla="*/ 12388 h 18802"/>
                <a:gd name="connsiteX20" fmla="*/ 11569 w 11828"/>
                <a:gd name="connsiteY20" fmla="*/ 12735 h 18802"/>
                <a:gd name="connsiteX21" fmla="*/ 11441 w 11828"/>
                <a:gd name="connsiteY21" fmla="*/ 14570 h 18802"/>
                <a:gd name="connsiteX22" fmla="*/ 10837 w 11828"/>
                <a:gd name="connsiteY22" fmla="*/ 13626 h 18802"/>
                <a:gd name="connsiteX23" fmla="*/ 11039 w 11828"/>
                <a:gd name="connsiteY23" fmla="*/ 14263 h 18802"/>
                <a:gd name="connsiteX24" fmla="*/ 10126 w 11828"/>
                <a:gd name="connsiteY24" fmla="*/ 14562 h 18802"/>
                <a:gd name="connsiteX25" fmla="*/ 11191 w 11828"/>
                <a:gd name="connsiteY25" fmla="*/ 14471 h 18802"/>
                <a:gd name="connsiteX26" fmla="*/ 8657 w 11828"/>
                <a:gd name="connsiteY26" fmla="*/ 15903 h 18802"/>
                <a:gd name="connsiteX27" fmla="*/ 7755 w 11828"/>
                <a:gd name="connsiteY27" fmla="*/ 16758 h 18802"/>
                <a:gd name="connsiteX28" fmla="*/ 5944 w 11828"/>
                <a:gd name="connsiteY28" fmla="*/ 18802 h 18802"/>
                <a:gd name="connsiteX29" fmla="*/ 5583 w 11828"/>
                <a:gd name="connsiteY29" fmla="*/ 14485 h 18802"/>
                <a:gd name="connsiteX30" fmla="*/ 4784 w 11828"/>
                <a:gd name="connsiteY30" fmla="*/ 13998 h 18802"/>
                <a:gd name="connsiteX31" fmla="*/ 5719 w 11828"/>
                <a:gd name="connsiteY31" fmla="*/ 13350 h 18802"/>
                <a:gd name="connsiteX32" fmla="*/ 3909 w 11828"/>
                <a:gd name="connsiteY32" fmla="*/ 13048 h 18802"/>
                <a:gd name="connsiteX33" fmla="*/ 4738 w 11828"/>
                <a:gd name="connsiteY33" fmla="*/ 13163 h 18802"/>
                <a:gd name="connsiteX0" fmla="*/ 4738 w 12008"/>
                <a:gd name="connsiteY0" fmla="*/ 13163 h 18802"/>
                <a:gd name="connsiteX1" fmla="*/ 4026 w 12008"/>
                <a:gd name="connsiteY1" fmla="*/ 12498 h 18802"/>
                <a:gd name="connsiteX2" fmla="*/ 4248 w 12008"/>
                <a:gd name="connsiteY2" fmla="*/ 12290 h 18802"/>
                <a:gd name="connsiteX3" fmla="*/ 3575 w 12008"/>
                <a:gd name="connsiteY3" fmla="*/ 11335 h 18802"/>
                <a:gd name="connsiteX4" fmla="*/ 3569 w 12008"/>
                <a:gd name="connsiteY4" fmla="*/ 12442 h 18802"/>
                <a:gd name="connsiteX5" fmla="*/ 11 w 12008"/>
                <a:gd name="connsiteY5" fmla="*/ 9728 h 18802"/>
                <a:gd name="connsiteX6" fmla="*/ 3717 w 12008"/>
                <a:gd name="connsiteY6" fmla="*/ 3625 h 18802"/>
                <a:gd name="connsiteX7" fmla="*/ 4502 w 12008"/>
                <a:gd name="connsiteY7" fmla="*/ 273 h 18802"/>
                <a:gd name="connsiteX8" fmla="*/ 7310 w 12008"/>
                <a:gd name="connsiteY8" fmla="*/ 2169 h 18802"/>
                <a:gd name="connsiteX9" fmla="*/ 10585 w 12008"/>
                <a:gd name="connsiteY9" fmla="*/ 4831 h 18802"/>
                <a:gd name="connsiteX10" fmla="*/ 8804 w 12008"/>
                <a:gd name="connsiteY10" fmla="*/ 4130 h 18802"/>
                <a:gd name="connsiteX11" fmla="*/ 11178 w 12008"/>
                <a:gd name="connsiteY11" fmla="*/ 8367 h 18802"/>
                <a:gd name="connsiteX12" fmla="*/ 10444 w 12008"/>
                <a:gd name="connsiteY12" fmla="*/ 7057 h 18802"/>
                <a:gd name="connsiteX13" fmla="*/ 11713 w 12008"/>
                <a:gd name="connsiteY13" fmla="*/ 4164 h 18802"/>
                <a:gd name="connsiteX14" fmla="*/ 11003 w 12008"/>
                <a:gd name="connsiteY14" fmla="*/ 4988 h 18802"/>
                <a:gd name="connsiteX15" fmla="*/ 11995 w 12008"/>
                <a:gd name="connsiteY15" fmla="*/ 6612 h 18802"/>
                <a:gd name="connsiteX16" fmla="*/ 11543 w 12008"/>
                <a:gd name="connsiteY16" fmla="*/ 8847 h 18802"/>
                <a:gd name="connsiteX17" fmla="*/ 11149 w 12008"/>
                <a:gd name="connsiteY17" fmla="*/ 9727 h 18802"/>
                <a:gd name="connsiteX18" fmla="*/ 10585 w 12008"/>
                <a:gd name="connsiteY18" fmla="*/ 9727 h 18802"/>
                <a:gd name="connsiteX19" fmla="*/ 10770 w 12008"/>
                <a:gd name="connsiteY19" fmla="*/ 11179 h 18802"/>
                <a:gd name="connsiteX20" fmla="*/ 11811 w 12008"/>
                <a:gd name="connsiteY20" fmla="*/ 12388 h 18802"/>
                <a:gd name="connsiteX21" fmla="*/ 11569 w 12008"/>
                <a:gd name="connsiteY21" fmla="*/ 12735 h 18802"/>
                <a:gd name="connsiteX22" fmla="*/ 11441 w 12008"/>
                <a:gd name="connsiteY22" fmla="*/ 14570 h 18802"/>
                <a:gd name="connsiteX23" fmla="*/ 10837 w 12008"/>
                <a:gd name="connsiteY23" fmla="*/ 13626 h 18802"/>
                <a:gd name="connsiteX24" fmla="*/ 11039 w 12008"/>
                <a:gd name="connsiteY24" fmla="*/ 14263 h 18802"/>
                <a:gd name="connsiteX25" fmla="*/ 10126 w 12008"/>
                <a:gd name="connsiteY25" fmla="*/ 14562 h 18802"/>
                <a:gd name="connsiteX26" fmla="*/ 11191 w 12008"/>
                <a:gd name="connsiteY26" fmla="*/ 14471 h 18802"/>
                <a:gd name="connsiteX27" fmla="*/ 8657 w 12008"/>
                <a:gd name="connsiteY27" fmla="*/ 15903 h 18802"/>
                <a:gd name="connsiteX28" fmla="*/ 7755 w 12008"/>
                <a:gd name="connsiteY28" fmla="*/ 16758 h 18802"/>
                <a:gd name="connsiteX29" fmla="*/ 5944 w 12008"/>
                <a:gd name="connsiteY29" fmla="*/ 18802 h 18802"/>
                <a:gd name="connsiteX30" fmla="*/ 5583 w 12008"/>
                <a:gd name="connsiteY30" fmla="*/ 14485 h 18802"/>
                <a:gd name="connsiteX31" fmla="*/ 4784 w 12008"/>
                <a:gd name="connsiteY31" fmla="*/ 13998 h 18802"/>
                <a:gd name="connsiteX32" fmla="*/ 5719 w 12008"/>
                <a:gd name="connsiteY32" fmla="*/ 13350 h 18802"/>
                <a:gd name="connsiteX33" fmla="*/ 3909 w 12008"/>
                <a:gd name="connsiteY33" fmla="*/ 13048 h 18802"/>
                <a:gd name="connsiteX34" fmla="*/ 4738 w 12008"/>
                <a:gd name="connsiteY34" fmla="*/ 13163 h 18802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10585 w 12008"/>
                <a:gd name="connsiteY9" fmla="*/ 4848 h 18819"/>
                <a:gd name="connsiteX10" fmla="*/ 8804 w 12008"/>
                <a:gd name="connsiteY10" fmla="*/ 4147 h 18819"/>
                <a:gd name="connsiteX11" fmla="*/ 11178 w 12008"/>
                <a:gd name="connsiteY11" fmla="*/ 8384 h 18819"/>
                <a:gd name="connsiteX12" fmla="*/ 10444 w 12008"/>
                <a:gd name="connsiteY12" fmla="*/ 7074 h 18819"/>
                <a:gd name="connsiteX13" fmla="*/ 11713 w 12008"/>
                <a:gd name="connsiteY13" fmla="*/ 4181 h 18819"/>
                <a:gd name="connsiteX14" fmla="*/ 11003 w 12008"/>
                <a:gd name="connsiteY14" fmla="*/ 5005 h 18819"/>
                <a:gd name="connsiteX15" fmla="*/ 11995 w 12008"/>
                <a:gd name="connsiteY15" fmla="*/ 6629 h 18819"/>
                <a:gd name="connsiteX16" fmla="*/ 11543 w 12008"/>
                <a:gd name="connsiteY16" fmla="*/ 8864 h 18819"/>
                <a:gd name="connsiteX17" fmla="*/ 11149 w 12008"/>
                <a:gd name="connsiteY17" fmla="*/ 9744 h 18819"/>
                <a:gd name="connsiteX18" fmla="*/ 10585 w 12008"/>
                <a:gd name="connsiteY18" fmla="*/ 9744 h 18819"/>
                <a:gd name="connsiteX19" fmla="*/ 10770 w 12008"/>
                <a:gd name="connsiteY19" fmla="*/ 11196 h 18819"/>
                <a:gd name="connsiteX20" fmla="*/ 11811 w 12008"/>
                <a:gd name="connsiteY20" fmla="*/ 12405 h 18819"/>
                <a:gd name="connsiteX21" fmla="*/ 11569 w 12008"/>
                <a:gd name="connsiteY21" fmla="*/ 12752 h 18819"/>
                <a:gd name="connsiteX22" fmla="*/ 11441 w 12008"/>
                <a:gd name="connsiteY22" fmla="*/ 14587 h 18819"/>
                <a:gd name="connsiteX23" fmla="*/ 10837 w 12008"/>
                <a:gd name="connsiteY23" fmla="*/ 13643 h 18819"/>
                <a:gd name="connsiteX24" fmla="*/ 11039 w 12008"/>
                <a:gd name="connsiteY24" fmla="*/ 14280 h 18819"/>
                <a:gd name="connsiteX25" fmla="*/ 10126 w 12008"/>
                <a:gd name="connsiteY25" fmla="*/ 14579 h 18819"/>
                <a:gd name="connsiteX26" fmla="*/ 11191 w 12008"/>
                <a:gd name="connsiteY26" fmla="*/ 14488 h 18819"/>
                <a:gd name="connsiteX27" fmla="*/ 8657 w 12008"/>
                <a:gd name="connsiteY27" fmla="*/ 15920 h 18819"/>
                <a:gd name="connsiteX28" fmla="*/ 7755 w 12008"/>
                <a:gd name="connsiteY28" fmla="*/ 16775 h 18819"/>
                <a:gd name="connsiteX29" fmla="*/ 5944 w 12008"/>
                <a:gd name="connsiteY29" fmla="*/ 18819 h 18819"/>
                <a:gd name="connsiteX30" fmla="*/ 5583 w 12008"/>
                <a:gd name="connsiteY30" fmla="*/ 14502 h 18819"/>
                <a:gd name="connsiteX31" fmla="*/ 4784 w 12008"/>
                <a:gd name="connsiteY31" fmla="*/ 14015 h 18819"/>
                <a:gd name="connsiteX32" fmla="*/ 5719 w 12008"/>
                <a:gd name="connsiteY32" fmla="*/ 13367 h 18819"/>
                <a:gd name="connsiteX33" fmla="*/ 3909 w 12008"/>
                <a:gd name="connsiteY33" fmla="*/ 13065 h 18819"/>
                <a:gd name="connsiteX34" fmla="*/ 4738 w 12008"/>
                <a:gd name="connsiteY34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342 w 12008"/>
                <a:gd name="connsiteY9" fmla="*/ 3959 h 18819"/>
                <a:gd name="connsiteX10" fmla="*/ 10585 w 12008"/>
                <a:gd name="connsiteY10" fmla="*/ 4848 h 18819"/>
                <a:gd name="connsiteX11" fmla="*/ 8804 w 12008"/>
                <a:gd name="connsiteY11" fmla="*/ 4147 h 18819"/>
                <a:gd name="connsiteX12" fmla="*/ 11178 w 12008"/>
                <a:gd name="connsiteY12" fmla="*/ 8384 h 18819"/>
                <a:gd name="connsiteX13" fmla="*/ 10444 w 12008"/>
                <a:gd name="connsiteY13" fmla="*/ 7074 h 18819"/>
                <a:gd name="connsiteX14" fmla="*/ 11713 w 12008"/>
                <a:gd name="connsiteY14" fmla="*/ 4181 h 18819"/>
                <a:gd name="connsiteX15" fmla="*/ 11003 w 12008"/>
                <a:gd name="connsiteY15" fmla="*/ 5005 h 18819"/>
                <a:gd name="connsiteX16" fmla="*/ 11995 w 12008"/>
                <a:gd name="connsiteY16" fmla="*/ 6629 h 18819"/>
                <a:gd name="connsiteX17" fmla="*/ 11543 w 12008"/>
                <a:gd name="connsiteY17" fmla="*/ 8864 h 18819"/>
                <a:gd name="connsiteX18" fmla="*/ 11149 w 12008"/>
                <a:gd name="connsiteY18" fmla="*/ 9744 h 18819"/>
                <a:gd name="connsiteX19" fmla="*/ 10585 w 12008"/>
                <a:gd name="connsiteY19" fmla="*/ 9744 h 18819"/>
                <a:gd name="connsiteX20" fmla="*/ 10770 w 12008"/>
                <a:gd name="connsiteY20" fmla="*/ 11196 h 18819"/>
                <a:gd name="connsiteX21" fmla="*/ 11811 w 12008"/>
                <a:gd name="connsiteY21" fmla="*/ 12405 h 18819"/>
                <a:gd name="connsiteX22" fmla="*/ 11569 w 12008"/>
                <a:gd name="connsiteY22" fmla="*/ 12752 h 18819"/>
                <a:gd name="connsiteX23" fmla="*/ 11441 w 12008"/>
                <a:gd name="connsiteY23" fmla="*/ 14587 h 18819"/>
                <a:gd name="connsiteX24" fmla="*/ 10837 w 12008"/>
                <a:gd name="connsiteY24" fmla="*/ 13643 h 18819"/>
                <a:gd name="connsiteX25" fmla="*/ 11039 w 12008"/>
                <a:gd name="connsiteY25" fmla="*/ 14280 h 18819"/>
                <a:gd name="connsiteX26" fmla="*/ 10126 w 12008"/>
                <a:gd name="connsiteY26" fmla="*/ 14579 h 18819"/>
                <a:gd name="connsiteX27" fmla="*/ 11191 w 12008"/>
                <a:gd name="connsiteY27" fmla="*/ 14488 h 18819"/>
                <a:gd name="connsiteX28" fmla="*/ 8657 w 12008"/>
                <a:gd name="connsiteY28" fmla="*/ 15920 h 18819"/>
                <a:gd name="connsiteX29" fmla="*/ 7755 w 12008"/>
                <a:gd name="connsiteY29" fmla="*/ 16775 h 18819"/>
                <a:gd name="connsiteX30" fmla="*/ 5944 w 12008"/>
                <a:gd name="connsiteY30" fmla="*/ 18819 h 18819"/>
                <a:gd name="connsiteX31" fmla="*/ 5583 w 12008"/>
                <a:gd name="connsiteY31" fmla="*/ 14502 h 18819"/>
                <a:gd name="connsiteX32" fmla="*/ 4784 w 12008"/>
                <a:gd name="connsiteY32" fmla="*/ 14015 h 18819"/>
                <a:gd name="connsiteX33" fmla="*/ 5719 w 12008"/>
                <a:gd name="connsiteY33" fmla="*/ 13367 h 18819"/>
                <a:gd name="connsiteX34" fmla="*/ 3909 w 12008"/>
                <a:gd name="connsiteY34" fmla="*/ 13065 h 18819"/>
                <a:gd name="connsiteX35" fmla="*/ 4738 w 12008"/>
                <a:gd name="connsiteY35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342 w 12008"/>
                <a:gd name="connsiteY9" fmla="*/ 3959 h 18819"/>
                <a:gd name="connsiteX10" fmla="*/ 10585 w 12008"/>
                <a:gd name="connsiteY10" fmla="*/ 4848 h 18819"/>
                <a:gd name="connsiteX11" fmla="*/ 8804 w 12008"/>
                <a:gd name="connsiteY11" fmla="*/ 5482 h 18819"/>
                <a:gd name="connsiteX12" fmla="*/ 11178 w 12008"/>
                <a:gd name="connsiteY12" fmla="*/ 8384 h 18819"/>
                <a:gd name="connsiteX13" fmla="*/ 10444 w 12008"/>
                <a:gd name="connsiteY13" fmla="*/ 7074 h 18819"/>
                <a:gd name="connsiteX14" fmla="*/ 11713 w 12008"/>
                <a:gd name="connsiteY14" fmla="*/ 4181 h 18819"/>
                <a:gd name="connsiteX15" fmla="*/ 11003 w 12008"/>
                <a:gd name="connsiteY15" fmla="*/ 5005 h 18819"/>
                <a:gd name="connsiteX16" fmla="*/ 11995 w 12008"/>
                <a:gd name="connsiteY16" fmla="*/ 6629 h 18819"/>
                <a:gd name="connsiteX17" fmla="*/ 11543 w 12008"/>
                <a:gd name="connsiteY17" fmla="*/ 8864 h 18819"/>
                <a:gd name="connsiteX18" fmla="*/ 11149 w 12008"/>
                <a:gd name="connsiteY18" fmla="*/ 9744 h 18819"/>
                <a:gd name="connsiteX19" fmla="*/ 10585 w 12008"/>
                <a:gd name="connsiteY19" fmla="*/ 9744 h 18819"/>
                <a:gd name="connsiteX20" fmla="*/ 10770 w 12008"/>
                <a:gd name="connsiteY20" fmla="*/ 11196 h 18819"/>
                <a:gd name="connsiteX21" fmla="*/ 11811 w 12008"/>
                <a:gd name="connsiteY21" fmla="*/ 12405 h 18819"/>
                <a:gd name="connsiteX22" fmla="*/ 11569 w 12008"/>
                <a:gd name="connsiteY22" fmla="*/ 12752 h 18819"/>
                <a:gd name="connsiteX23" fmla="*/ 11441 w 12008"/>
                <a:gd name="connsiteY23" fmla="*/ 14587 h 18819"/>
                <a:gd name="connsiteX24" fmla="*/ 10837 w 12008"/>
                <a:gd name="connsiteY24" fmla="*/ 13643 h 18819"/>
                <a:gd name="connsiteX25" fmla="*/ 11039 w 12008"/>
                <a:gd name="connsiteY25" fmla="*/ 14280 h 18819"/>
                <a:gd name="connsiteX26" fmla="*/ 10126 w 12008"/>
                <a:gd name="connsiteY26" fmla="*/ 14579 h 18819"/>
                <a:gd name="connsiteX27" fmla="*/ 11191 w 12008"/>
                <a:gd name="connsiteY27" fmla="*/ 14488 h 18819"/>
                <a:gd name="connsiteX28" fmla="*/ 8657 w 12008"/>
                <a:gd name="connsiteY28" fmla="*/ 15920 h 18819"/>
                <a:gd name="connsiteX29" fmla="*/ 7755 w 12008"/>
                <a:gd name="connsiteY29" fmla="*/ 16775 h 18819"/>
                <a:gd name="connsiteX30" fmla="*/ 5944 w 12008"/>
                <a:gd name="connsiteY30" fmla="*/ 18819 h 18819"/>
                <a:gd name="connsiteX31" fmla="*/ 5583 w 12008"/>
                <a:gd name="connsiteY31" fmla="*/ 14502 h 18819"/>
                <a:gd name="connsiteX32" fmla="*/ 4784 w 12008"/>
                <a:gd name="connsiteY32" fmla="*/ 14015 h 18819"/>
                <a:gd name="connsiteX33" fmla="*/ 5719 w 12008"/>
                <a:gd name="connsiteY33" fmla="*/ 13367 h 18819"/>
                <a:gd name="connsiteX34" fmla="*/ 3909 w 12008"/>
                <a:gd name="connsiteY34" fmla="*/ 13065 h 18819"/>
                <a:gd name="connsiteX35" fmla="*/ 4738 w 12008"/>
                <a:gd name="connsiteY35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342 w 12008"/>
                <a:gd name="connsiteY9" fmla="*/ 3959 h 18819"/>
                <a:gd name="connsiteX10" fmla="*/ 10585 w 12008"/>
                <a:gd name="connsiteY10" fmla="*/ 4848 h 18819"/>
                <a:gd name="connsiteX11" fmla="*/ 9034 w 12008"/>
                <a:gd name="connsiteY11" fmla="*/ 5962 h 18819"/>
                <a:gd name="connsiteX12" fmla="*/ 8804 w 12008"/>
                <a:gd name="connsiteY12" fmla="*/ 5482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11713 w 12008"/>
                <a:gd name="connsiteY15" fmla="*/ 4181 h 18819"/>
                <a:gd name="connsiteX16" fmla="*/ 11003 w 12008"/>
                <a:gd name="connsiteY16" fmla="*/ 5005 h 18819"/>
                <a:gd name="connsiteX17" fmla="*/ 11995 w 12008"/>
                <a:gd name="connsiteY17" fmla="*/ 6629 h 18819"/>
                <a:gd name="connsiteX18" fmla="*/ 11543 w 12008"/>
                <a:gd name="connsiteY18" fmla="*/ 8864 h 18819"/>
                <a:gd name="connsiteX19" fmla="*/ 11149 w 12008"/>
                <a:gd name="connsiteY19" fmla="*/ 9744 h 18819"/>
                <a:gd name="connsiteX20" fmla="*/ 10585 w 12008"/>
                <a:gd name="connsiteY20" fmla="*/ 9744 h 18819"/>
                <a:gd name="connsiteX21" fmla="*/ 10770 w 12008"/>
                <a:gd name="connsiteY21" fmla="*/ 11196 h 18819"/>
                <a:gd name="connsiteX22" fmla="*/ 11811 w 12008"/>
                <a:gd name="connsiteY22" fmla="*/ 12405 h 18819"/>
                <a:gd name="connsiteX23" fmla="*/ 11569 w 12008"/>
                <a:gd name="connsiteY23" fmla="*/ 12752 h 18819"/>
                <a:gd name="connsiteX24" fmla="*/ 11441 w 12008"/>
                <a:gd name="connsiteY24" fmla="*/ 14587 h 18819"/>
                <a:gd name="connsiteX25" fmla="*/ 10837 w 12008"/>
                <a:gd name="connsiteY25" fmla="*/ 13643 h 18819"/>
                <a:gd name="connsiteX26" fmla="*/ 11039 w 12008"/>
                <a:gd name="connsiteY26" fmla="*/ 14280 h 18819"/>
                <a:gd name="connsiteX27" fmla="*/ 10126 w 12008"/>
                <a:gd name="connsiteY27" fmla="*/ 14579 h 18819"/>
                <a:gd name="connsiteX28" fmla="*/ 11191 w 12008"/>
                <a:gd name="connsiteY28" fmla="*/ 14488 h 18819"/>
                <a:gd name="connsiteX29" fmla="*/ 8657 w 12008"/>
                <a:gd name="connsiteY29" fmla="*/ 15920 h 18819"/>
                <a:gd name="connsiteX30" fmla="*/ 7755 w 12008"/>
                <a:gd name="connsiteY30" fmla="*/ 16775 h 18819"/>
                <a:gd name="connsiteX31" fmla="*/ 5944 w 12008"/>
                <a:gd name="connsiteY31" fmla="*/ 18819 h 18819"/>
                <a:gd name="connsiteX32" fmla="*/ 5583 w 12008"/>
                <a:gd name="connsiteY32" fmla="*/ 14502 h 18819"/>
                <a:gd name="connsiteX33" fmla="*/ 4784 w 12008"/>
                <a:gd name="connsiteY33" fmla="*/ 14015 h 18819"/>
                <a:gd name="connsiteX34" fmla="*/ 5719 w 12008"/>
                <a:gd name="connsiteY34" fmla="*/ 13367 h 18819"/>
                <a:gd name="connsiteX35" fmla="*/ 3909 w 12008"/>
                <a:gd name="connsiteY35" fmla="*/ 13065 h 18819"/>
                <a:gd name="connsiteX36" fmla="*/ 4738 w 12008"/>
                <a:gd name="connsiteY36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342 w 12008"/>
                <a:gd name="connsiteY9" fmla="*/ 3959 h 18819"/>
                <a:gd name="connsiteX10" fmla="*/ 10585 w 12008"/>
                <a:gd name="connsiteY10" fmla="*/ 4848 h 18819"/>
                <a:gd name="connsiteX11" fmla="*/ 9034 w 12008"/>
                <a:gd name="connsiteY11" fmla="*/ 5962 h 18819"/>
                <a:gd name="connsiteX12" fmla="*/ 8804 w 12008"/>
                <a:gd name="connsiteY12" fmla="*/ 5482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9880 w 12008"/>
                <a:gd name="connsiteY15" fmla="*/ 685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1191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342 w 12008"/>
                <a:gd name="connsiteY9" fmla="*/ 3959 h 18819"/>
                <a:gd name="connsiteX10" fmla="*/ 10585 w 12008"/>
                <a:gd name="connsiteY10" fmla="*/ 4848 h 18819"/>
                <a:gd name="connsiteX11" fmla="*/ 9034 w 12008"/>
                <a:gd name="connsiteY11" fmla="*/ 5962 h 18819"/>
                <a:gd name="connsiteX12" fmla="*/ 8804 w 12008"/>
                <a:gd name="connsiteY12" fmla="*/ 5482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9880 w 12008"/>
                <a:gd name="connsiteY15" fmla="*/ 685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342 w 12008"/>
                <a:gd name="connsiteY9" fmla="*/ 3959 h 18819"/>
                <a:gd name="connsiteX10" fmla="*/ 10585 w 12008"/>
                <a:gd name="connsiteY10" fmla="*/ 4848 h 18819"/>
                <a:gd name="connsiteX11" fmla="*/ 9034 w 12008"/>
                <a:gd name="connsiteY11" fmla="*/ 5962 h 18819"/>
                <a:gd name="connsiteX12" fmla="*/ 8804 w 12008"/>
                <a:gd name="connsiteY12" fmla="*/ 5482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9880 w 12008"/>
                <a:gd name="connsiteY15" fmla="*/ 685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10585 w 12008"/>
                <a:gd name="connsiteY10" fmla="*/ 4848 h 18819"/>
                <a:gd name="connsiteX11" fmla="*/ 9034 w 12008"/>
                <a:gd name="connsiteY11" fmla="*/ 5962 h 18819"/>
                <a:gd name="connsiteX12" fmla="*/ 8804 w 12008"/>
                <a:gd name="connsiteY12" fmla="*/ 5482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9880 w 12008"/>
                <a:gd name="connsiteY15" fmla="*/ 685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9175 w 12008"/>
                <a:gd name="connsiteY10" fmla="*/ 3958 h 18819"/>
                <a:gd name="connsiteX11" fmla="*/ 9034 w 12008"/>
                <a:gd name="connsiteY11" fmla="*/ 5962 h 18819"/>
                <a:gd name="connsiteX12" fmla="*/ 8804 w 12008"/>
                <a:gd name="connsiteY12" fmla="*/ 5482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9880 w 12008"/>
                <a:gd name="connsiteY15" fmla="*/ 685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9175 w 12008"/>
                <a:gd name="connsiteY10" fmla="*/ 3958 h 18819"/>
                <a:gd name="connsiteX11" fmla="*/ 9034 w 12008"/>
                <a:gd name="connsiteY11" fmla="*/ 5962 h 18819"/>
                <a:gd name="connsiteX12" fmla="*/ 9932 w 12008"/>
                <a:gd name="connsiteY12" fmla="*/ 4814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9880 w 12008"/>
                <a:gd name="connsiteY15" fmla="*/ 685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9175 w 12008"/>
                <a:gd name="connsiteY10" fmla="*/ 3958 h 18819"/>
                <a:gd name="connsiteX11" fmla="*/ 9034 w 12008"/>
                <a:gd name="connsiteY11" fmla="*/ 5962 h 18819"/>
                <a:gd name="connsiteX12" fmla="*/ 9932 w 12008"/>
                <a:gd name="connsiteY12" fmla="*/ 4814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10867 w 12008"/>
                <a:gd name="connsiteY15" fmla="*/ 596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9175 w 12008"/>
                <a:gd name="connsiteY10" fmla="*/ 3958 h 18819"/>
                <a:gd name="connsiteX11" fmla="*/ 9034 w 12008"/>
                <a:gd name="connsiteY11" fmla="*/ 5962 h 18819"/>
                <a:gd name="connsiteX12" fmla="*/ 9932 w 12008"/>
                <a:gd name="connsiteY12" fmla="*/ 4814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11008 w 12008"/>
                <a:gd name="connsiteY15" fmla="*/ 6630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9175 w 12008"/>
                <a:gd name="connsiteY10" fmla="*/ 3958 h 18819"/>
                <a:gd name="connsiteX11" fmla="*/ 9034 w 12008"/>
                <a:gd name="connsiteY11" fmla="*/ 5962 h 18819"/>
                <a:gd name="connsiteX12" fmla="*/ 9932 w 12008"/>
                <a:gd name="connsiteY12" fmla="*/ 4814 h 18819"/>
                <a:gd name="connsiteX13" fmla="*/ 11178 w 12008"/>
                <a:gd name="connsiteY13" fmla="*/ 8384 h 18819"/>
                <a:gd name="connsiteX14" fmla="*/ 11713 w 12008"/>
                <a:gd name="connsiteY14" fmla="*/ 5961 h 18819"/>
                <a:gd name="connsiteX15" fmla="*/ 11008 w 12008"/>
                <a:gd name="connsiteY15" fmla="*/ 6630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9175 w 12008"/>
                <a:gd name="connsiteY10" fmla="*/ 3958 h 18819"/>
                <a:gd name="connsiteX11" fmla="*/ 9034 w 12008"/>
                <a:gd name="connsiteY11" fmla="*/ 5962 h 18819"/>
                <a:gd name="connsiteX12" fmla="*/ 9932 w 12008"/>
                <a:gd name="connsiteY12" fmla="*/ 4814 h 18819"/>
                <a:gd name="connsiteX13" fmla="*/ 11178 w 12008"/>
                <a:gd name="connsiteY13" fmla="*/ 8607 h 18819"/>
                <a:gd name="connsiteX14" fmla="*/ 11713 w 12008"/>
                <a:gd name="connsiteY14" fmla="*/ 5961 h 18819"/>
                <a:gd name="connsiteX15" fmla="*/ 11008 w 12008"/>
                <a:gd name="connsiteY15" fmla="*/ 6630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67"/>
                <a:gd name="connsiteY0" fmla="*/ 13180 h 18819"/>
                <a:gd name="connsiteX1" fmla="*/ 4026 w 12067"/>
                <a:gd name="connsiteY1" fmla="*/ 12515 h 18819"/>
                <a:gd name="connsiteX2" fmla="*/ 4248 w 12067"/>
                <a:gd name="connsiteY2" fmla="*/ 12307 h 18819"/>
                <a:gd name="connsiteX3" fmla="*/ 3575 w 12067"/>
                <a:gd name="connsiteY3" fmla="*/ 11352 h 18819"/>
                <a:gd name="connsiteX4" fmla="*/ 3569 w 12067"/>
                <a:gd name="connsiteY4" fmla="*/ 12459 h 18819"/>
                <a:gd name="connsiteX5" fmla="*/ 11 w 12067"/>
                <a:gd name="connsiteY5" fmla="*/ 9745 h 18819"/>
                <a:gd name="connsiteX6" fmla="*/ 3717 w 12067"/>
                <a:gd name="connsiteY6" fmla="*/ 3642 h 18819"/>
                <a:gd name="connsiteX7" fmla="*/ 4502 w 12067"/>
                <a:gd name="connsiteY7" fmla="*/ 290 h 18819"/>
                <a:gd name="connsiteX8" fmla="*/ 6746 w 12067"/>
                <a:gd name="connsiteY8" fmla="*/ 1963 h 18819"/>
                <a:gd name="connsiteX9" fmla="*/ 7765 w 12067"/>
                <a:gd name="connsiteY9" fmla="*/ 3736 h 18819"/>
                <a:gd name="connsiteX10" fmla="*/ 9175 w 12067"/>
                <a:gd name="connsiteY10" fmla="*/ 3958 h 18819"/>
                <a:gd name="connsiteX11" fmla="*/ 9034 w 12067"/>
                <a:gd name="connsiteY11" fmla="*/ 5962 h 18819"/>
                <a:gd name="connsiteX12" fmla="*/ 9932 w 12067"/>
                <a:gd name="connsiteY12" fmla="*/ 4814 h 18819"/>
                <a:gd name="connsiteX13" fmla="*/ 11178 w 12067"/>
                <a:gd name="connsiteY13" fmla="*/ 8607 h 18819"/>
                <a:gd name="connsiteX14" fmla="*/ 11713 w 12067"/>
                <a:gd name="connsiteY14" fmla="*/ 5961 h 18819"/>
                <a:gd name="connsiteX15" fmla="*/ 11008 w 12067"/>
                <a:gd name="connsiteY15" fmla="*/ 6630 h 18819"/>
                <a:gd name="connsiteX16" fmla="*/ 11713 w 12067"/>
                <a:gd name="connsiteY16" fmla="*/ 4181 h 18819"/>
                <a:gd name="connsiteX17" fmla="*/ 11003 w 12067"/>
                <a:gd name="connsiteY17" fmla="*/ 5005 h 18819"/>
                <a:gd name="connsiteX18" fmla="*/ 11995 w 12067"/>
                <a:gd name="connsiteY18" fmla="*/ 6629 h 18819"/>
                <a:gd name="connsiteX19" fmla="*/ 11966 w 12067"/>
                <a:gd name="connsiteY19" fmla="*/ 8196 h 18819"/>
                <a:gd name="connsiteX20" fmla="*/ 11149 w 12067"/>
                <a:gd name="connsiteY20" fmla="*/ 9744 h 18819"/>
                <a:gd name="connsiteX21" fmla="*/ 10585 w 12067"/>
                <a:gd name="connsiteY21" fmla="*/ 9744 h 18819"/>
                <a:gd name="connsiteX22" fmla="*/ 10770 w 12067"/>
                <a:gd name="connsiteY22" fmla="*/ 11196 h 18819"/>
                <a:gd name="connsiteX23" fmla="*/ 11811 w 12067"/>
                <a:gd name="connsiteY23" fmla="*/ 12405 h 18819"/>
                <a:gd name="connsiteX24" fmla="*/ 11569 w 12067"/>
                <a:gd name="connsiteY24" fmla="*/ 12752 h 18819"/>
                <a:gd name="connsiteX25" fmla="*/ 11441 w 12067"/>
                <a:gd name="connsiteY25" fmla="*/ 14587 h 18819"/>
                <a:gd name="connsiteX26" fmla="*/ 10837 w 12067"/>
                <a:gd name="connsiteY26" fmla="*/ 13643 h 18819"/>
                <a:gd name="connsiteX27" fmla="*/ 11039 w 12067"/>
                <a:gd name="connsiteY27" fmla="*/ 14280 h 18819"/>
                <a:gd name="connsiteX28" fmla="*/ 10126 w 12067"/>
                <a:gd name="connsiteY28" fmla="*/ 14579 h 18819"/>
                <a:gd name="connsiteX29" fmla="*/ 10486 w 12067"/>
                <a:gd name="connsiteY29" fmla="*/ 14488 h 18819"/>
                <a:gd name="connsiteX30" fmla="*/ 8657 w 12067"/>
                <a:gd name="connsiteY30" fmla="*/ 15920 h 18819"/>
                <a:gd name="connsiteX31" fmla="*/ 7755 w 12067"/>
                <a:gd name="connsiteY31" fmla="*/ 16775 h 18819"/>
                <a:gd name="connsiteX32" fmla="*/ 5944 w 12067"/>
                <a:gd name="connsiteY32" fmla="*/ 18819 h 18819"/>
                <a:gd name="connsiteX33" fmla="*/ 5583 w 12067"/>
                <a:gd name="connsiteY33" fmla="*/ 14502 h 18819"/>
                <a:gd name="connsiteX34" fmla="*/ 4784 w 12067"/>
                <a:gd name="connsiteY34" fmla="*/ 14015 h 18819"/>
                <a:gd name="connsiteX35" fmla="*/ 5719 w 12067"/>
                <a:gd name="connsiteY35" fmla="*/ 13367 h 18819"/>
                <a:gd name="connsiteX36" fmla="*/ 3909 w 12067"/>
                <a:gd name="connsiteY36" fmla="*/ 13065 h 18819"/>
                <a:gd name="connsiteX37" fmla="*/ 4738 w 12067"/>
                <a:gd name="connsiteY37" fmla="*/ 13180 h 18819"/>
                <a:gd name="connsiteX0" fmla="*/ 4738 w 12067"/>
                <a:gd name="connsiteY0" fmla="*/ 13180 h 18819"/>
                <a:gd name="connsiteX1" fmla="*/ 4026 w 12067"/>
                <a:gd name="connsiteY1" fmla="*/ 12515 h 18819"/>
                <a:gd name="connsiteX2" fmla="*/ 4248 w 12067"/>
                <a:gd name="connsiteY2" fmla="*/ 12307 h 18819"/>
                <a:gd name="connsiteX3" fmla="*/ 3575 w 12067"/>
                <a:gd name="connsiteY3" fmla="*/ 11352 h 18819"/>
                <a:gd name="connsiteX4" fmla="*/ 3569 w 12067"/>
                <a:gd name="connsiteY4" fmla="*/ 12459 h 18819"/>
                <a:gd name="connsiteX5" fmla="*/ 11 w 12067"/>
                <a:gd name="connsiteY5" fmla="*/ 9745 h 18819"/>
                <a:gd name="connsiteX6" fmla="*/ 3717 w 12067"/>
                <a:gd name="connsiteY6" fmla="*/ 3642 h 18819"/>
                <a:gd name="connsiteX7" fmla="*/ 4502 w 12067"/>
                <a:gd name="connsiteY7" fmla="*/ 290 h 18819"/>
                <a:gd name="connsiteX8" fmla="*/ 6746 w 12067"/>
                <a:gd name="connsiteY8" fmla="*/ 1963 h 18819"/>
                <a:gd name="connsiteX9" fmla="*/ 7765 w 12067"/>
                <a:gd name="connsiteY9" fmla="*/ 3736 h 18819"/>
                <a:gd name="connsiteX10" fmla="*/ 9175 w 12067"/>
                <a:gd name="connsiteY10" fmla="*/ 3958 h 18819"/>
                <a:gd name="connsiteX11" fmla="*/ 9034 w 12067"/>
                <a:gd name="connsiteY11" fmla="*/ 5962 h 18819"/>
                <a:gd name="connsiteX12" fmla="*/ 9932 w 12067"/>
                <a:gd name="connsiteY12" fmla="*/ 4814 h 18819"/>
                <a:gd name="connsiteX13" fmla="*/ 11178 w 12067"/>
                <a:gd name="connsiteY13" fmla="*/ 8607 h 18819"/>
                <a:gd name="connsiteX14" fmla="*/ 11713 w 12067"/>
                <a:gd name="connsiteY14" fmla="*/ 5961 h 18819"/>
                <a:gd name="connsiteX15" fmla="*/ 11008 w 12067"/>
                <a:gd name="connsiteY15" fmla="*/ 6630 h 18819"/>
                <a:gd name="connsiteX16" fmla="*/ 11713 w 12067"/>
                <a:gd name="connsiteY16" fmla="*/ 4181 h 18819"/>
                <a:gd name="connsiteX17" fmla="*/ 11003 w 12067"/>
                <a:gd name="connsiteY17" fmla="*/ 5005 h 18819"/>
                <a:gd name="connsiteX18" fmla="*/ 11995 w 12067"/>
                <a:gd name="connsiteY18" fmla="*/ 6629 h 18819"/>
                <a:gd name="connsiteX19" fmla="*/ 11966 w 12067"/>
                <a:gd name="connsiteY19" fmla="*/ 8196 h 18819"/>
                <a:gd name="connsiteX20" fmla="*/ 11149 w 12067"/>
                <a:gd name="connsiteY20" fmla="*/ 9744 h 18819"/>
                <a:gd name="connsiteX21" fmla="*/ 11008 w 12067"/>
                <a:gd name="connsiteY21" fmla="*/ 9744 h 18819"/>
                <a:gd name="connsiteX22" fmla="*/ 10770 w 12067"/>
                <a:gd name="connsiteY22" fmla="*/ 11196 h 18819"/>
                <a:gd name="connsiteX23" fmla="*/ 11811 w 12067"/>
                <a:gd name="connsiteY23" fmla="*/ 12405 h 18819"/>
                <a:gd name="connsiteX24" fmla="*/ 11569 w 12067"/>
                <a:gd name="connsiteY24" fmla="*/ 12752 h 18819"/>
                <a:gd name="connsiteX25" fmla="*/ 11441 w 12067"/>
                <a:gd name="connsiteY25" fmla="*/ 14587 h 18819"/>
                <a:gd name="connsiteX26" fmla="*/ 10837 w 12067"/>
                <a:gd name="connsiteY26" fmla="*/ 13643 h 18819"/>
                <a:gd name="connsiteX27" fmla="*/ 11039 w 12067"/>
                <a:gd name="connsiteY27" fmla="*/ 14280 h 18819"/>
                <a:gd name="connsiteX28" fmla="*/ 10126 w 12067"/>
                <a:gd name="connsiteY28" fmla="*/ 14579 h 18819"/>
                <a:gd name="connsiteX29" fmla="*/ 10486 w 12067"/>
                <a:gd name="connsiteY29" fmla="*/ 14488 h 18819"/>
                <a:gd name="connsiteX30" fmla="*/ 8657 w 12067"/>
                <a:gd name="connsiteY30" fmla="*/ 15920 h 18819"/>
                <a:gd name="connsiteX31" fmla="*/ 7755 w 12067"/>
                <a:gd name="connsiteY31" fmla="*/ 16775 h 18819"/>
                <a:gd name="connsiteX32" fmla="*/ 5944 w 12067"/>
                <a:gd name="connsiteY32" fmla="*/ 18819 h 18819"/>
                <a:gd name="connsiteX33" fmla="*/ 5583 w 12067"/>
                <a:gd name="connsiteY33" fmla="*/ 14502 h 18819"/>
                <a:gd name="connsiteX34" fmla="*/ 4784 w 12067"/>
                <a:gd name="connsiteY34" fmla="*/ 14015 h 18819"/>
                <a:gd name="connsiteX35" fmla="*/ 5719 w 12067"/>
                <a:gd name="connsiteY35" fmla="*/ 13367 h 18819"/>
                <a:gd name="connsiteX36" fmla="*/ 3909 w 12067"/>
                <a:gd name="connsiteY36" fmla="*/ 13065 h 18819"/>
                <a:gd name="connsiteX37" fmla="*/ 4738 w 12067"/>
                <a:gd name="connsiteY37" fmla="*/ 13180 h 18819"/>
                <a:gd name="connsiteX0" fmla="*/ 3054 w 10383"/>
                <a:gd name="connsiteY0" fmla="*/ 13180 h 18819"/>
                <a:gd name="connsiteX1" fmla="*/ 2342 w 10383"/>
                <a:gd name="connsiteY1" fmla="*/ 12515 h 18819"/>
                <a:gd name="connsiteX2" fmla="*/ 2564 w 10383"/>
                <a:gd name="connsiteY2" fmla="*/ 12307 h 18819"/>
                <a:gd name="connsiteX3" fmla="*/ 1891 w 10383"/>
                <a:gd name="connsiteY3" fmla="*/ 11352 h 18819"/>
                <a:gd name="connsiteX4" fmla="*/ 1885 w 10383"/>
                <a:gd name="connsiteY4" fmla="*/ 12459 h 18819"/>
                <a:gd name="connsiteX5" fmla="*/ 19 w 10383"/>
                <a:gd name="connsiteY5" fmla="*/ 9300 h 18819"/>
                <a:gd name="connsiteX6" fmla="*/ 2033 w 10383"/>
                <a:gd name="connsiteY6" fmla="*/ 3642 h 18819"/>
                <a:gd name="connsiteX7" fmla="*/ 2818 w 10383"/>
                <a:gd name="connsiteY7" fmla="*/ 290 h 18819"/>
                <a:gd name="connsiteX8" fmla="*/ 5062 w 10383"/>
                <a:gd name="connsiteY8" fmla="*/ 1963 h 18819"/>
                <a:gd name="connsiteX9" fmla="*/ 6081 w 10383"/>
                <a:gd name="connsiteY9" fmla="*/ 3736 h 18819"/>
                <a:gd name="connsiteX10" fmla="*/ 7491 w 10383"/>
                <a:gd name="connsiteY10" fmla="*/ 3958 h 18819"/>
                <a:gd name="connsiteX11" fmla="*/ 7350 w 10383"/>
                <a:gd name="connsiteY11" fmla="*/ 5962 h 18819"/>
                <a:gd name="connsiteX12" fmla="*/ 8248 w 10383"/>
                <a:gd name="connsiteY12" fmla="*/ 4814 h 18819"/>
                <a:gd name="connsiteX13" fmla="*/ 9494 w 10383"/>
                <a:gd name="connsiteY13" fmla="*/ 8607 h 18819"/>
                <a:gd name="connsiteX14" fmla="*/ 10029 w 10383"/>
                <a:gd name="connsiteY14" fmla="*/ 5961 h 18819"/>
                <a:gd name="connsiteX15" fmla="*/ 9324 w 10383"/>
                <a:gd name="connsiteY15" fmla="*/ 6630 h 18819"/>
                <a:gd name="connsiteX16" fmla="*/ 10029 w 10383"/>
                <a:gd name="connsiteY16" fmla="*/ 4181 h 18819"/>
                <a:gd name="connsiteX17" fmla="*/ 9319 w 10383"/>
                <a:gd name="connsiteY17" fmla="*/ 5005 h 18819"/>
                <a:gd name="connsiteX18" fmla="*/ 10311 w 10383"/>
                <a:gd name="connsiteY18" fmla="*/ 6629 h 18819"/>
                <a:gd name="connsiteX19" fmla="*/ 10282 w 10383"/>
                <a:gd name="connsiteY19" fmla="*/ 8196 h 18819"/>
                <a:gd name="connsiteX20" fmla="*/ 9465 w 10383"/>
                <a:gd name="connsiteY20" fmla="*/ 9744 h 18819"/>
                <a:gd name="connsiteX21" fmla="*/ 9324 w 10383"/>
                <a:gd name="connsiteY21" fmla="*/ 9744 h 18819"/>
                <a:gd name="connsiteX22" fmla="*/ 9086 w 10383"/>
                <a:gd name="connsiteY22" fmla="*/ 11196 h 18819"/>
                <a:gd name="connsiteX23" fmla="*/ 10127 w 10383"/>
                <a:gd name="connsiteY23" fmla="*/ 12405 h 18819"/>
                <a:gd name="connsiteX24" fmla="*/ 9885 w 10383"/>
                <a:gd name="connsiteY24" fmla="*/ 12752 h 18819"/>
                <a:gd name="connsiteX25" fmla="*/ 9757 w 10383"/>
                <a:gd name="connsiteY25" fmla="*/ 14587 h 18819"/>
                <a:gd name="connsiteX26" fmla="*/ 9153 w 10383"/>
                <a:gd name="connsiteY26" fmla="*/ 13643 h 18819"/>
                <a:gd name="connsiteX27" fmla="*/ 9355 w 10383"/>
                <a:gd name="connsiteY27" fmla="*/ 14280 h 18819"/>
                <a:gd name="connsiteX28" fmla="*/ 8442 w 10383"/>
                <a:gd name="connsiteY28" fmla="*/ 14579 h 18819"/>
                <a:gd name="connsiteX29" fmla="*/ 8802 w 10383"/>
                <a:gd name="connsiteY29" fmla="*/ 14488 h 18819"/>
                <a:gd name="connsiteX30" fmla="*/ 6973 w 10383"/>
                <a:gd name="connsiteY30" fmla="*/ 15920 h 18819"/>
                <a:gd name="connsiteX31" fmla="*/ 6071 w 10383"/>
                <a:gd name="connsiteY31" fmla="*/ 16775 h 18819"/>
                <a:gd name="connsiteX32" fmla="*/ 4260 w 10383"/>
                <a:gd name="connsiteY32" fmla="*/ 18819 h 18819"/>
                <a:gd name="connsiteX33" fmla="*/ 3899 w 10383"/>
                <a:gd name="connsiteY33" fmla="*/ 14502 h 18819"/>
                <a:gd name="connsiteX34" fmla="*/ 3100 w 10383"/>
                <a:gd name="connsiteY34" fmla="*/ 14015 h 18819"/>
                <a:gd name="connsiteX35" fmla="*/ 4035 w 10383"/>
                <a:gd name="connsiteY35" fmla="*/ 13367 h 18819"/>
                <a:gd name="connsiteX36" fmla="*/ 2225 w 10383"/>
                <a:gd name="connsiteY36" fmla="*/ 13065 h 18819"/>
                <a:gd name="connsiteX37" fmla="*/ 3054 w 10383"/>
                <a:gd name="connsiteY37" fmla="*/ 13180 h 18819"/>
                <a:gd name="connsiteX0" fmla="*/ 3054 w 10383"/>
                <a:gd name="connsiteY0" fmla="*/ 13180 h 18819"/>
                <a:gd name="connsiteX1" fmla="*/ 2342 w 10383"/>
                <a:gd name="connsiteY1" fmla="*/ 12515 h 18819"/>
                <a:gd name="connsiteX2" fmla="*/ 2564 w 10383"/>
                <a:gd name="connsiteY2" fmla="*/ 12307 h 18819"/>
                <a:gd name="connsiteX3" fmla="*/ 1891 w 10383"/>
                <a:gd name="connsiteY3" fmla="*/ 11352 h 18819"/>
                <a:gd name="connsiteX4" fmla="*/ 1885 w 10383"/>
                <a:gd name="connsiteY4" fmla="*/ 12459 h 18819"/>
                <a:gd name="connsiteX5" fmla="*/ 19 w 10383"/>
                <a:gd name="connsiteY5" fmla="*/ 9300 h 18819"/>
                <a:gd name="connsiteX6" fmla="*/ 200 w 10383"/>
                <a:gd name="connsiteY6" fmla="*/ 6980 h 18819"/>
                <a:gd name="connsiteX7" fmla="*/ 2818 w 10383"/>
                <a:gd name="connsiteY7" fmla="*/ 290 h 18819"/>
                <a:gd name="connsiteX8" fmla="*/ 5062 w 10383"/>
                <a:gd name="connsiteY8" fmla="*/ 1963 h 18819"/>
                <a:gd name="connsiteX9" fmla="*/ 6081 w 10383"/>
                <a:gd name="connsiteY9" fmla="*/ 3736 h 18819"/>
                <a:gd name="connsiteX10" fmla="*/ 7491 w 10383"/>
                <a:gd name="connsiteY10" fmla="*/ 3958 h 18819"/>
                <a:gd name="connsiteX11" fmla="*/ 7350 w 10383"/>
                <a:gd name="connsiteY11" fmla="*/ 5962 h 18819"/>
                <a:gd name="connsiteX12" fmla="*/ 8248 w 10383"/>
                <a:gd name="connsiteY12" fmla="*/ 4814 h 18819"/>
                <a:gd name="connsiteX13" fmla="*/ 9494 w 10383"/>
                <a:gd name="connsiteY13" fmla="*/ 8607 h 18819"/>
                <a:gd name="connsiteX14" fmla="*/ 10029 w 10383"/>
                <a:gd name="connsiteY14" fmla="*/ 5961 h 18819"/>
                <a:gd name="connsiteX15" fmla="*/ 9324 w 10383"/>
                <a:gd name="connsiteY15" fmla="*/ 6630 h 18819"/>
                <a:gd name="connsiteX16" fmla="*/ 10029 w 10383"/>
                <a:gd name="connsiteY16" fmla="*/ 4181 h 18819"/>
                <a:gd name="connsiteX17" fmla="*/ 9319 w 10383"/>
                <a:gd name="connsiteY17" fmla="*/ 5005 h 18819"/>
                <a:gd name="connsiteX18" fmla="*/ 10311 w 10383"/>
                <a:gd name="connsiteY18" fmla="*/ 6629 h 18819"/>
                <a:gd name="connsiteX19" fmla="*/ 10282 w 10383"/>
                <a:gd name="connsiteY19" fmla="*/ 8196 h 18819"/>
                <a:gd name="connsiteX20" fmla="*/ 9465 w 10383"/>
                <a:gd name="connsiteY20" fmla="*/ 9744 h 18819"/>
                <a:gd name="connsiteX21" fmla="*/ 9324 w 10383"/>
                <a:gd name="connsiteY21" fmla="*/ 9744 h 18819"/>
                <a:gd name="connsiteX22" fmla="*/ 9086 w 10383"/>
                <a:gd name="connsiteY22" fmla="*/ 11196 h 18819"/>
                <a:gd name="connsiteX23" fmla="*/ 10127 w 10383"/>
                <a:gd name="connsiteY23" fmla="*/ 12405 h 18819"/>
                <a:gd name="connsiteX24" fmla="*/ 9885 w 10383"/>
                <a:gd name="connsiteY24" fmla="*/ 12752 h 18819"/>
                <a:gd name="connsiteX25" fmla="*/ 9757 w 10383"/>
                <a:gd name="connsiteY25" fmla="*/ 14587 h 18819"/>
                <a:gd name="connsiteX26" fmla="*/ 9153 w 10383"/>
                <a:gd name="connsiteY26" fmla="*/ 13643 h 18819"/>
                <a:gd name="connsiteX27" fmla="*/ 9355 w 10383"/>
                <a:gd name="connsiteY27" fmla="*/ 14280 h 18819"/>
                <a:gd name="connsiteX28" fmla="*/ 8442 w 10383"/>
                <a:gd name="connsiteY28" fmla="*/ 14579 h 18819"/>
                <a:gd name="connsiteX29" fmla="*/ 8802 w 10383"/>
                <a:gd name="connsiteY29" fmla="*/ 14488 h 18819"/>
                <a:gd name="connsiteX30" fmla="*/ 6973 w 10383"/>
                <a:gd name="connsiteY30" fmla="*/ 15920 h 18819"/>
                <a:gd name="connsiteX31" fmla="*/ 6071 w 10383"/>
                <a:gd name="connsiteY31" fmla="*/ 16775 h 18819"/>
                <a:gd name="connsiteX32" fmla="*/ 4260 w 10383"/>
                <a:gd name="connsiteY32" fmla="*/ 18819 h 18819"/>
                <a:gd name="connsiteX33" fmla="*/ 3899 w 10383"/>
                <a:gd name="connsiteY33" fmla="*/ 14502 h 18819"/>
                <a:gd name="connsiteX34" fmla="*/ 3100 w 10383"/>
                <a:gd name="connsiteY34" fmla="*/ 14015 h 18819"/>
                <a:gd name="connsiteX35" fmla="*/ 4035 w 10383"/>
                <a:gd name="connsiteY35" fmla="*/ 13367 h 18819"/>
                <a:gd name="connsiteX36" fmla="*/ 2225 w 10383"/>
                <a:gd name="connsiteY36" fmla="*/ 13065 h 18819"/>
                <a:gd name="connsiteX37" fmla="*/ 3054 w 10383"/>
                <a:gd name="connsiteY37" fmla="*/ 13180 h 18819"/>
                <a:gd name="connsiteX0" fmla="*/ 4175 w 11504"/>
                <a:gd name="connsiteY0" fmla="*/ 13180 h 18819"/>
                <a:gd name="connsiteX1" fmla="*/ 3463 w 11504"/>
                <a:gd name="connsiteY1" fmla="*/ 12515 h 18819"/>
                <a:gd name="connsiteX2" fmla="*/ 3685 w 11504"/>
                <a:gd name="connsiteY2" fmla="*/ 12307 h 18819"/>
                <a:gd name="connsiteX3" fmla="*/ 3012 w 11504"/>
                <a:gd name="connsiteY3" fmla="*/ 11352 h 18819"/>
                <a:gd name="connsiteX4" fmla="*/ 3006 w 11504"/>
                <a:gd name="connsiteY4" fmla="*/ 12459 h 18819"/>
                <a:gd name="connsiteX5" fmla="*/ 12 w 11504"/>
                <a:gd name="connsiteY5" fmla="*/ 9523 h 18819"/>
                <a:gd name="connsiteX6" fmla="*/ 1321 w 11504"/>
                <a:gd name="connsiteY6" fmla="*/ 6980 h 18819"/>
                <a:gd name="connsiteX7" fmla="*/ 3939 w 11504"/>
                <a:gd name="connsiteY7" fmla="*/ 290 h 18819"/>
                <a:gd name="connsiteX8" fmla="*/ 6183 w 11504"/>
                <a:gd name="connsiteY8" fmla="*/ 1963 h 18819"/>
                <a:gd name="connsiteX9" fmla="*/ 7202 w 11504"/>
                <a:gd name="connsiteY9" fmla="*/ 3736 h 18819"/>
                <a:gd name="connsiteX10" fmla="*/ 8612 w 11504"/>
                <a:gd name="connsiteY10" fmla="*/ 3958 h 18819"/>
                <a:gd name="connsiteX11" fmla="*/ 8471 w 11504"/>
                <a:gd name="connsiteY11" fmla="*/ 5962 h 18819"/>
                <a:gd name="connsiteX12" fmla="*/ 9369 w 11504"/>
                <a:gd name="connsiteY12" fmla="*/ 4814 h 18819"/>
                <a:gd name="connsiteX13" fmla="*/ 10615 w 11504"/>
                <a:gd name="connsiteY13" fmla="*/ 8607 h 18819"/>
                <a:gd name="connsiteX14" fmla="*/ 11150 w 11504"/>
                <a:gd name="connsiteY14" fmla="*/ 5961 h 18819"/>
                <a:gd name="connsiteX15" fmla="*/ 10445 w 11504"/>
                <a:gd name="connsiteY15" fmla="*/ 6630 h 18819"/>
                <a:gd name="connsiteX16" fmla="*/ 11150 w 11504"/>
                <a:gd name="connsiteY16" fmla="*/ 4181 h 18819"/>
                <a:gd name="connsiteX17" fmla="*/ 10440 w 11504"/>
                <a:gd name="connsiteY17" fmla="*/ 5005 h 18819"/>
                <a:gd name="connsiteX18" fmla="*/ 11432 w 11504"/>
                <a:gd name="connsiteY18" fmla="*/ 6629 h 18819"/>
                <a:gd name="connsiteX19" fmla="*/ 11403 w 11504"/>
                <a:gd name="connsiteY19" fmla="*/ 8196 h 18819"/>
                <a:gd name="connsiteX20" fmla="*/ 10586 w 11504"/>
                <a:gd name="connsiteY20" fmla="*/ 9744 h 18819"/>
                <a:gd name="connsiteX21" fmla="*/ 10445 w 11504"/>
                <a:gd name="connsiteY21" fmla="*/ 9744 h 18819"/>
                <a:gd name="connsiteX22" fmla="*/ 10207 w 11504"/>
                <a:gd name="connsiteY22" fmla="*/ 11196 h 18819"/>
                <a:gd name="connsiteX23" fmla="*/ 11248 w 11504"/>
                <a:gd name="connsiteY23" fmla="*/ 12405 h 18819"/>
                <a:gd name="connsiteX24" fmla="*/ 11006 w 11504"/>
                <a:gd name="connsiteY24" fmla="*/ 12752 h 18819"/>
                <a:gd name="connsiteX25" fmla="*/ 10878 w 11504"/>
                <a:gd name="connsiteY25" fmla="*/ 14587 h 18819"/>
                <a:gd name="connsiteX26" fmla="*/ 10274 w 11504"/>
                <a:gd name="connsiteY26" fmla="*/ 13643 h 18819"/>
                <a:gd name="connsiteX27" fmla="*/ 10476 w 11504"/>
                <a:gd name="connsiteY27" fmla="*/ 14280 h 18819"/>
                <a:gd name="connsiteX28" fmla="*/ 9563 w 11504"/>
                <a:gd name="connsiteY28" fmla="*/ 14579 h 18819"/>
                <a:gd name="connsiteX29" fmla="*/ 9923 w 11504"/>
                <a:gd name="connsiteY29" fmla="*/ 14488 h 18819"/>
                <a:gd name="connsiteX30" fmla="*/ 8094 w 11504"/>
                <a:gd name="connsiteY30" fmla="*/ 15920 h 18819"/>
                <a:gd name="connsiteX31" fmla="*/ 7192 w 11504"/>
                <a:gd name="connsiteY31" fmla="*/ 16775 h 18819"/>
                <a:gd name="connsiteX32" fmla="*/ 5381 w 11504"/>
                <a:gd name="connsiteY32" fmla="*/ 18819 h 18819"/>
                <a:gd name="connsiteX33" fmla="*/ 5020 w 11504"/>
                <a:gd name="connsiteY33" fmla="*/ 14502 h 18819"/>
                <a:gd name="connsiteX34" fmla="*/ 4221 w 11504"/>
                <a:gd name="connsiteY34" fmla="*/ 14015 h 18819"/>
                <a:gd name="connsiteX35" fmla="*/ 5156 w 11504"/>
                <a:gd name="connsiteY35" fmla="*/ 13367 h 18819"/>
                <a:gd name="connsiteX36" fmla="*/ 3346 w 11504"/>
                <a:gd name="connsiteY36" fmla="*/ 13065 h 18819"/>
                <a:gd name="connsiteX37" fmla="*/ 4175 w 11504"/>
                <a:gd name="connsiteY37" fmla="*/ 13180 h 18819"/>
                <a:gd name="connsiteX0" fmla="*/ 4175 w 11504"/>
                <a:gd name="connsiteY0" fmla="*/ 11217 h 16856"/>
                <a:gd name="connsiteX1" fmla="*/ 3463 w 11504"/>
                <a:gd name="connsiteY1" fmla="*/ 10552 h 16856"/>
                <a:gd name="connsiteX2" fmla="*/ 3685 w 11504"/>
                <a:gd name="connsiteY2" fmla="*/ 10344 h 16856"/>
                <a:gd name="connsiteX3" fmla="*/ 3012 w 11504"/>
                <a:gd name="connsiteY3" fmla="*/ 9389 h 16856"/>
                <a:gd name="connsiteX4" fmla="*/ 3006 w 11504"/>
                <a:gd name="connsiteY4" fmla="*/ 10496 h 16856"/>
                <a:gd name="connsiteX5" fmla="*/ 12 w 11504"/>
                <a:gd name="connsiteY5" fmla="*/ 7560 h 16856"/>
                <a:gd name="connsiteX6" fmla="*/ 1321 w 11504"/>
                <a:gd name="connsiteY6" fmla="*/ 5017 h 16856"/>
                <a:gd name="connsiteX7" fmla="*/ 3093 w 11504"/>
                <a:gd name="connsiteY7" fmla="*/ 1665 h 16856"/>
                <a:gd name="connsiteX8" fmla="*/ 6183 w 11504"/>
                <a:gd name="connsiteY8" fmla="*/ 0 h 16856"/>
                <a:gd name="connsiteX9" fmla="*/ 7202 w 11504"/>
                <a:gd name="connsiteY9" fmla="*/ 1773 h 16856"/>
                <a:gd name="connsiteX10" fmla="*/ 8612 w 11504"/>
                <a:gd name="connsiteY10" fmla="*/ 1995 h 16856"/>
                <a:gd name="connsiteX11" fmla="*/ 8471 w 11504"/>
                <a:gd name="connsiteY11" fmla="*/ 3999 h 16856"/>
                <a:gd name="connsiteX12" fmla="*/ 9369 w 11504"/>
                <a:gd name="connsiteY12" fmla="*/ 2851 h 16856"/>
                <a:gd name="connsiteX13" fmla="*/ 10615 w 11504"/>
                <a:gd name="connsiteY13" fmla="*/ 6644 h 16856"/>
                <a:gd name="connsiteX14" fmla="*/ 11150 w 11504"/>
                <a:gd name="connsiteY14" fmla="*/ 3998 h 16856"/>
                <a:gd name="connsiteX15" fmla="*/ 10445 w 11504"/>
                <a:gd name="connsiteY15" fmla="*/ 4667 h 16856"/>
                <a:gd name="connsiteX16" fmla="*/ 11150 w 11504"/>
                <a:gd name="connsiteY16" fmla="*/ 2218 h 16856"/>
                <a:gd name="connsiteX17" fmla="*/ 10440 w 11504"/>
                <a:gd name="connsiteY17" fmla="*/ 3042 h 16856"/>
                <a:gd name="connsiteX18" fmla="*/ 11432 w 11504"/>
                <a:gd name="connsiteY18" fmla="*/ 4666 h 16856"/>
                <a:gd name="connsiteX19" fmla="*/ 11403 w 11504"/>
                <a:gd name="connsiteY19" fmla="*/ 6233 h 16856"/>
                <a:gd name="connsiteX20" fmla="*/ 10586 w 11504"/>
                <a:gd name="connsiteY20" fmla="*/ 7781 h 16856"/>
                <a:gd name="connsiteX21" fmla="*/ 10445 w 11504"/>
                <a:gd name="connsiteY21" fmla="*/ 7781 h 16856"/>
                <a:gd name="connsiteX22" fmla="*/ 10207 w 11504"/>
                <a:gd name="connsiteY22" fmla="*/ 9233 h 16856"/>
                <a:gd name="connsiteX23" fmla="*/ 11248 w 11504"/>
                <a:gd name="connsiteY23" fmla="*/ 10442 h 16856"/>
                <a:gd name="connsiteX24" fmla="*/ 11006 w 11504"/>
                <a:gd name="connsiteY24" fmla="*/ 10789 h 16856"/>
                <a:gd name="connsiteX25" fmla="*/ 10878 w 11504"/>
                <a:gd name="connsiteY25" fmla="*/ 12624 h 16856"/>
                <a:gd name="connsiteX26" fmla="*/ 10274 w 11504"/>
                <a:gd name="connsiteY26" fmla="*/ 11680 h 16856"/>
                <a:gd name="connsiteX27" fmla="*/ 10476 w 11504"/>
                <a:gd name="connsiteY27" fmla="*/ 12317 h 16856"/>
                <a:gd name="connsiteX28" fmla="*/ 9563 w 11504"/>
                <a:gd name="connsiteY28" fmla="*/ 12616 h 16856"/>
                <a:gd name="connsiteX29" fmla="*/ 9923 w 11504"/>
                <a:gd name="connsiteY29" fmla="*/ 12525 h 16856"/>
                <a:gd name="connsiteX30" fmla="*/ 8094 w 11504"/>
                <a:gd name="connsiteY30" fmla="*/ 13957 h 16856"/>
                <a:gd name="connsiteX31" fmla="*/ 7192 w 11504"/>
                <a:gd name="connsiteY31" fmla="*/ 14812 h 16856"/>
                <a:gd name="connsiteX32" fmla="*/ 5381 w 11504"/>
                <a:gd name="connsiteY32" fmla="*/ 16856 h 16856"/>
                <a:gd name="connsiteX33" fmla="*/ 5020 w 11504"/>
                <a:gd name="connsiteY33" fmla="*/ 12539 h 16856"/>
                <a:gd name="connsiteX34" fmla="*/ 4221 w 11504"/>
                <a:gd name="connsiteY34" fmla="*/ 12052 h 16856"/>
                <a:gd name="connsiteX35" fmla="*/ 5156 w 11504"/>
                <a:gd name="connsiteY35" fmla="*/ 11404 h 16856"/>
                <a:gd name="connsiteX36" fmla="*/ 3346 w 11504"/>
                <a:gd name="connsiteY36" fmla="*/ 11102 h 16856"/>
                <a:gd name="connsiteX37" fmla="*/ 4175 w 11504"/>
                <a:gd name="connsiteY37" fmla="*/ 11217 h 16856"/>
                <a:gd name="connsiteX0" fmla="*/ 4175 w 11504"/>
                <a:gd name="connsiteY0" fmla="*/ 11243 h 16882"/>
                <a:gd name="connsiteX1" fmla="*/ 3463 w 11504"/>
                <a:gd name="connsiteY1" fmla="*/ 10578 h 16882"/>
                <a:gd name="connsiteX2" fmla="*/ 3685 w 11504"/>
                <a:gd name="connsiteY2" fmla="*/ 10370 h 16882"/>
                <a:gd name="connsiteX3" fmla="*/ 3012 w 11504"/>
                <a:gd name="connsiteY3" fmla="*/ 9415 h 16882"/>
                <a:gd name="connsiteX4" fmla="*/ 3006 w 11504"/>
                <a:gd name="connsiteY4" fmla="*/ 10522 h 16882"/>
                <a:gd name="connsiteX5" fmla="*/ 12 w 11504"/>
                <a:gd name="connsiteY5" fmla="*/ 7586 h 16882"/>
                <a:gd name="connsiteX6" fmla="*/ 1321 w 11504"/>
                <a:gd name="connsiteY6" fmla="*/ 5043 h 16882"/>
                <a:gd name="connsiteX7" fmla="*/ 3093 w 11504"/>
                <a:gd name="connsiteY7" fmla="*/ 1691 h 16882"/>
                <a:gd name="connsiteX8" fmla="*/ 6183 w 11504"/>
                <a:gd name="connsiteY8" fmla="*/ 26 h 16882"/>
                <a:gd name="connsiteX9" fmla="*/ 7202 w 11504"/>
                <a:gd name="connsiteY9" fmla="*/ 1799 h 16882"/>
                <a:gd name="connsiteX10" fmla="*/ 8612 w 11504"/>
                <a:gd name="connsiteY10" fmla="*/ 2021 h 16882"/>
                <a:gd name="connsiteX11" fmla="*/ 8471 w 11504"/>
                <a:gd name="connsiteY11" fmla="*/ 4025 h 16882"/>
                <a:gd name="connsiteX12" fmla="*/ 9369 w 11504"/>
                <a:gd name="connsiteY12" fmla="*/ 2877 h 16882"/>
                <a:gd name="connsiteX13" fmla="*/ 10615 w 11504"/>
                <a:gd name="connsiteY13" fmla="*/ 6670 h 16882"/>
                <a:gd name="connsiteX14" fmla="*/ 11150 w 11504"/>
                <a:gd name="connsiteY14" fmla="*/ 4024 h 16882"/>
                <a:gd name="connsiteX15" fmla="*/ 10445 w 11504"/>
                <a:gd name="connsiteY15" fmla="*/ 4693 h 16882"/>
                <a:gd name="connsiteX16" fmla="*/ 11150 w 11504"/>
                <a:gd name="connsiteY16" fmla="*/ 2244 h 16882"/>
                <a:gd name="connsiteX17" fmla="*/ 10440 w 11504"/>
                <a:gd name="connsiteY17" fmla="*/ 3068 h 16882"/>
                <a:gd name="connsiteX18" fmla="*/ 11432 w 11504"/>
                <a:gd name="connsiteY18" fmla="*/ 4692 h 16882"/>
                <a:gd name="connsiteX19" fmla="*/ 11403 w 11504"/>
                <a:gd name="connsiteY19" fmla="*/ 6259 h 16882"/>
                <a:gd name="connsiteX20" fmla="*/ 10586 w 11504"/>
                <a:gd name="connsiteY20" fmla="*/ 7807 h 16882"/>
                <a:gd name="connsiteX21" fmla="*/ 10445 w 11504"/>
                <a:gd name="connsiteY21" fmla="*/ 7807 h 16882"/>
                <a:gd name="connsiteX22" fmla="*/ 10207 w 11504"/>
                <a:gd name="connsiteY22" fmla="*/ 9259 h 16882"/>
                <a:gd name="connsiteX23" fmla="*/ 11248 w 11504"/>
                <a:gd name="connsiteY23" fmla="*/ 10468 h 16882"/>
                <a:gd name="connsiteX24" fmla="*/ 11006 w 11504"/>
                <a:gd name="connsiteY24" fmla="*/ 10815 h 16882"/>
                <a:gd name="connsiteX25" fmla="*/ 10878 w 11504"/>
                <a:gd name="connsiteY25" fmla="*/ 12650 h 16882"/>
                <a:gd name="connsiteX26" fmla="*/ 10274 w 11504"/>
                <a:gd name="connsiteY26" fmla="*/ 11706 h 16882"/>
                <a:gd name="connsiteX27" fmla="*/ 10476 w 11504"/>
                <a:gd name="connsiteY27" fmla="*/ 12343 h 16882"/>
                <a:gd name="connsiteX28" fmla="*/ 9563 w 11504"/>
                <a:gd name="connsiteY28" fmla="*/ 12642 h 16882"/>
                <a:gd name="connsiteX29" fmla="*/ 9923 w 11504"/>
                <a:gd name="connsiteY29" fmla="*/ 12551 h 16882"/>
                <a:gd name="connsiteX30" fmla="*/ 8094 w 11504"/>
                <a:gd name="connsiteY30" fmla="*/ 13983 h 16882"/>
                <a:gd name="connsiteX31" fmla="*/ 7192 w 11504"/>
                <a:gd name="connsiteY31" fmla="*/ 14838 h 16882"/>
                <a:gd name="connsiteX32" fmla="*/ 5381 w 11504"/>
                <a:gd name="connsiteY32" fmla="*/ 16882 h 16882"/>
                <a:gd name="connsiteX33" fmla="*/ 5020 w 11504"/>
                <a:gd name="connsiteY33" fmla="*/ 12565 h 16882"/>
                <a:gd name="connsiteX34" fmla="*/ 4221 w 11504"/>
                <a:gd name="connsiteY34" fmla="*/ 12078 h 16882"/>
                <a:gd name="connsiteX35" fmla="*/ 5156 w 11504"/>
                <a:gd name="connsiteY35" fmla="*/ 11430 h 16882"/>
                <a:gd name="connsiteX36" fmla="*/ 3346 w 11504"/>
                <a:gd name="connsiteY36" fmla="*/ 11128 h 16882"/>
                <a:gd name="connsiteX37" fmla="*/ 4175 w 11504"/>
                <a:gd name="connsiteY37" fmla="*/ 11243 h 16882"/>
                <a:gd name="connsiteX0" fmla="*/ 4175 w 11504"/>
                <a:gd name="connsiteY0" fmla="*/ 11737 h 17376"/>
                <a:gd name="connsiteX1" fmla="*/ 3463 w 11504"/>
                <a:gd name="connsiteY1" fmla="*/ 11072 h 17376"/>
                <a:gd name="connsiteX2" fmla="*/ 3685 w 11504"/>
                <a:gd name="connsiteY2" fmla="*/ 10864 h 17376"/>
                <a:gd name="connsiteX3" fmla="*/ 3012 w 11504"/>
                <a:gd name="connsiteY3" fmla="*/ 9909 h 17376"/>
                <a:gd name="connsiteX4" fmla="*/ 3006 w 11504"/>
                <a:gd name="connsiteY4" fmla="*/ 11016 h 17376"/>
                <a:gd name="connsiteX5" fmla="*/ 12 w 11504"/>
                <a:gd name="connsiteY5" fmla="*/ 8080 h 17376"/>
                <a:gd name="connsiteX6" fmla="*/ 1321 w 11504"/>
                <a:gd name="connsiteY6" fmla="*/ 5537 h 17376"/>
                <a:gd name="connsiteX7" fmla="*/ 2691 w 11504"/>
                <a:gd name="connsiteY7" fmla="*/ 68 h 17376"/>
                <a:gd name="connsiteX8" fmla="*/ 3093 w 11504"/>
                <a:gd name="connsiteY8" fmla="*/ 2185 h 17376"/>
                <a:gd name="connsiteX9" fmla="*/ 6183 w 11504"/>
                <a:gd name="connsiteY9" fmla="*/ 520 h 17376"/>
                <a:gd name="connsiteX10" fmla="*/ 7202 w 11504"/>
                <a:gd name="connsiteY10" fmla="*/ 2293 h 17376"/>
                <a:gd name="connsiteX11" fmla="*/ 8612 w 11504"/>
                <a:gd name="connsiteY11" fmla="*/ 2515 h 17376"/>
                <a:gd name="connsiteX12" fmla="*/ 8471 w 11504"/>
                <a:gd name="connsiteY12" fmla="*/ 4519 h 17376"/>
                <a:gd name="connsiteX13" fmla="*/ 9369 w 11504"/>
                <a:gd name="connsiteY13" fmla="*/ 3371 h 17376"/>
                <a:gd name="connsiteX14" fmla="*/ 10615 w 11504"/>
                <a:gd name="connsiteY14" fmla="*/ 7164 h 17376"/>
                <a:gd name="connsiteX15" fmla="*/ 11150 w 11504"/>
                <a:gd name="connsiteY15" fmla="*/ 4518 h 17376"/>
                <a:gd name="connsiteX16" fmla="*/ 10445 w 11504"/>
                <a:gd name="connsiteY16" fmla="*/ 5187 h 17376"/>
                <a:gd name="connsiteX17" fmla="*/ 11150 w 11504"/>
                <a:gd name="connsiteY17" fmla="*/ 2738 h 17376"/>
                <a:gd name="connsiteX18" fmla="*/ 10440 w 11504"/>
                <a:gd name="connsiteY18" fmla="*/ 3562 h 17376"/>
                <a:gd name="connsiteX19" fmla="*/ 11432 w 11504"/>
                <a:gd name="connsiteY19" fmla="*/ 5186 h 17376"/>
                <a:gd name="connsiteX20" fmla="*/ 11403 w 11504"/>
                <a:gd name="connsiteY20" fmla="*/ 6753 h 17376"/>
                <a:gd name="connsiteX21" fmla="*/ 10586 w 11504"/>
                <a:gd name="connsiteY21" fmla="*/ 8301 h 17376"/>
                <a:gd name="connsiteX22" fmla="*/ 10445 w 11504"/>
                <a:gd name="connsiteY22" fmla="*/ 8301 h 17376"/>
                <a:gd name="connsiteX23" fmla="*/ 10207 w 11504"/>
                <a:gd name="connsiteY23" fmla="*/ 9753 h 17376"/>
                <a:gd name="connsiteX24" fmla="*/ 11248 w 11504"/>
                <a:gd name="connsiteY24" fmla="*/ 10962 h 17376"/>
                <a:gd name="connsiteX25" fmla="*/ 11006 w 11504"/>
                <a:gd name="connsiteY25" fmla="*/ 11309 h 17376"/>
                <a:gd name="connsiteX26" fmla="*/ 10878 w 11504"/>
                <a:gd name="connsiteY26" fmla="*/ 13144 h 17376"/>
                <a:gd name="connsiteX27" fmla="*/ 10274 w 11504"/>
                <a:gd name="connsiteY27" fmla="*/ 12200 h 17376"/>
                <a:gd name="connsiteX28" fmla="*/ 10476 w 11504"/>
                <a:gd name="connsiteY28" fmla="*/ 12837 h 17376"/>
                <a:gd name="connsiteX29" fmla="*/ 9563 w 11504"/>
                <a:gd name="connsiteY29" fmla="*/ 13136 h 17376"/>
                <a:gd name="connsiteX30" fmla="*/ 9923 w 11504"/>
                <a:gd name="connsiteY30" fmla="*/ 13045 h 17376"/>
                <a:gd name="connsiteX31" fmla="*/ 8094 w 11504"/>
                <a:gd name="connsiteY31" fmla="*/ 14477 h 17376"/>
                <a:gd name="connsiteX32" fmla="*/ 7192 w 11504"/>
                <a:gd name="connsiteY32" fmla="*/ 15332 h 17376"/>
                <a:gd name="connsiteX33" fmla="*/ 5381 w 11504"/>
                <a:gd name="connsiteY33" fmla="*/ 17376 h 17376"/>
                <a:gd name="connsiteX34" fmla="*/ 5020 w 11504"/>
                <a:gd name="connsiteY34" fmla="*/ 13059 h 17376"/>
                <a:gd name="connsiteX35" fmla="*/ 4221 w 11504"/>
                <a:gd name="connsiteY35" fmla="*/ 12572 h 17376"/>
                <a:gd name="connsiteX36" fmla="*/ 5156 w 11504"/>
                <a:gd name="connsiteY36" fmla="*/ 11924 h 17376"/>
                <a:gd name="connsiteX37" fmla="*/ 3346 w 11504"/>
                <a:gd name="connsiteY37" fmla="*/ 11622 h 17376"/>
                <a:gd name="connsiteX38" fmla="*/ 4175 w 11504"/>
                <a:gd name="connsiteY38" fmla="*/ 11737 h 17376"/>
                <a:gd name="connsiteX0" fmla="*/ 4175 w 11504"/>
                <a:gd name="connsiteY0" fmla="*/ 12552 h 18191"/>
                <a:gd name="connsiteX1" fmla="*/ 3463 w 11504"/>
                <a:gd name="connsiteY1" fmla="*/ 11887 h 18191"/>
                <a:gd name="connsiteX2" fmla="*/ 3685 w 11504"/>
                <a:gd name="connsiteY2" fmla="*/ 11679 h 18191"/>
                <a:gd name="connsiteX3" fmla="*/ 3012 w 11504"/>
                <a:gd name="connsiteY3" fmla="*/ 10724 h 18191"/>
                <a:gd name="connsiteX4" fmla="*/ 3006 w 11504"/>
                <a:gd name="connsiteY4" fmla="*/ 11831 h 18191"/>
                <a:gd name="connsiteX5" fmla="*/ 12 w 11504"/>
                <a:gd name="connsiteY5" fmla="*/ 8895 h 18191"/>
                <a:gd name="connsiteX6" fmla="*/ 1321 w 11504"/>
                <a:gd name="connsiteY6" fmla="*/ 6352 h 18191"/>
                <a:gd name="connsiteX7" fmla="*/ 2691 w 11504"/>
                <a:gd name="connsiteY7" fmla="*/ 883 h 18191"/>
                <a:gd name="connsiteX8" fmla="*/ 3093 w 11504"/>
                <a:gd name="connsiteY8" fmla="*/ 3000 h 18191"/>
                <a:gd name="connsiteX9" fmla="*/ 4350 w 11504"/>
                <a:gd name="connsiteY9" fmla="*/ 0 h 18191"/>
                <a:gd name="connsiteX10" fmla="*/ 7202 w 11504"/>
                <a:gd name="connsiteY10" fmla="*/ 3108 h 18191"/>
                <a:gd name="connsiteX11" fmla="*/ 8612 w 11504"/>
                <a:gd name="connsiteY11" fmla="*/ 3330 h 18191"/>
                <a:gd name="connsiteX12" fmla="*/ 8471 w 11504"/>
                <a:gd name="connsiteY12" fmla="*/ 5334 h 18191"/>
                <a:gd name="connsiteX13" fmla="*/ 9369 w 11504"/>
                <a:gd name="connsiteY13" fmla="*/ 4186 h 18191"/>
                <a:gd name="connsiteX14" fmla="*/ 10615 w 11504"/>
                <a:gd name="connsiteY14" fmla="*/ 7979 h 18191"/>
                <a:gd name="connsiteX15" fmla="*/ 11150 w 11504"/>
                <a:gd name="connsiteY15" fmla="*/ 5333 h 18191"/>
                <a:gd name="connsiteX16" fmla="*/ 10445 w 11504"/>
                <a:gd name="connsiteY16" fmla="*/ 6002 h 18191"/>
                <a:gd name="connsiteX17" fmla="*/ 11150 w 11504"/>
                <a:gd name="connsiteY17" fmla="*/ 3553 h 18191"/>
                <a:gd name="connsiteX18" fmla="*/ 10440 w 11504"/>
                <a:gd name="connsiteY18" fmla="*/ 4377 h 18191"/>
                <a:gd name="connsiteX19" fmla="*/ 11432 w 11504"/>
                <a:gd name="connsiteY19" fmla="*/ 6001 h 18191"/>
                <a:gd name="connsiteX20" fmla="*/ 11403 w 11504"/>
                <a:gd name="connsiteY20" fmla="*/ 7568 h 18191"/>
                <a:gd name="connsiteX21" fmla="*/ 10586 w 11504"/>
                <a:gd name="connsiteY21" fmla="*/ 9116 h 18191"/>
                <a:gd name="connsiteX22" fmla="*/ 10445 w 11504"/>
                <a:gd name="connsiteY22" fmla="*/ 9116 h 18191"/>
                <a:gd name="connsiteX23" fmla="*/ 10207 w 11504"/>
                <a:gd name="connsiteY23" fmla="*/ 10568 h 18191"/>
                <a:gd name="connsiteX24" fmla="*/ 11248 w 11504"/>
                <a:gd name="connsiteY24" fmla="*/ 11777 h 18191"/>
                <a:gd name="connsiteX25" fmla="*/ 11006 w 11504"/>
                <a:gd name="connsiteY25" fmla="*/ 12124 h 18191"/>
                <a:gd name="connsiteX26" fmla="*/ 10878 w 11504"/>
                <a:gd name="connsiteY26" fmla="*/ 13959 h 18191"/>
                <a:gd name="connsiteX27" fmla="*/ 10274 w 11504"/>
                <a:gd name="connsiteY27" fmla="*/ 13015 h 18191"/>
                <a:gd name="connsiteX28" fmla="*/ 10476 w 11504"/>
                <a:gd name="connsiteY28" fmla="*/ 13652 h 18191"/>
                <a:gd name="connsiteX29" fmla="*/ 9563 w 11504"/>
                <a:gd name="connsiteY29" fmla="*/ 13951 h 18191"/>
                <a:gd name="connsiteX30" fmla="*/ 9923 w 11504"/>
                <a:gd name="connsiteY30" fmla="*/ 13860 h 18191"/>
                <a:gd name="connsiteX31" fmla="*/ 8094 w 11504"/>
                <a:gd name="connsiteY31" fmla="*/ 15292 h 18191"/>
                <a:gd name="connsiteX32" fmla="*/ 7192 w 11504"/>
                <a:gd name="connsiteY32" fmla="*/ 16147 h 18191"/>
                <a:gd name="connsiteX33" fmla="*/ 5381 w 11504"/>
                <a:gd name="connsiteY33" fmla="*/ 18191 h 18191"/>
                <a:gd name="connsiteX34" fmla="*/ 5020 w 11504"/>
                <a:gd name="connsiteY34" fmla="*/ 13874 h 18191"/>
                <a:gd name="connsiteX35" fmla="*/ 4221 w 11504"/>
                <a:gd name="connsiteY35" fmla="*/ 13387 h 18191"/>
                <a:gd name="connsiteX36" fmla="*/ 5156 w 11504"/>
                <a:gd name="connsiteY36" fmla="*/ 12739 h 18191"/>
                <a:gd name="connsiteX37" fmla="*/ 3346 w 11504"/>
                <a:gd name="connsiteY37" fmla="*/ 12437 h 18191"/>
                <a:gd name="connsiteX38" fmla="*/ 4175 w 11504"/>
                <a:gd name="connsiteY38" fmla="*/ 12552 h 18191"/>
                <a:gd name="connsiteX0" fmla="*/ 4175 w 11504"/>
                <a:gd name="connsiteY0" fmla="*/ 12613 h 18252"/>
                <a:gd name="connsiteX1" fmla="*/ 3463 w 11504"/>
                <a:gd name="connsiteY1" fmla="*/ 11948 h 18252"/>
                <a:gd name="connsiteX2" fmla="*/ 3685 w 11504"/>
                <a:gd name="connsiteY2" fmla="*/ 11740 h 18252"/>
                <a:gd name="connsiteX3" fmla="*/ 3012 w 11504"/>
                <a:gd name="connsiteY3" fmla="*/ 10785 h 18252"/>
                <a:gd name="connsiteX4" fmla="*/ 3006 w 11504"/>
                <a:gd name="connsiteY4" fmla="*/ 11892 h 18252"/>
                <a:gd name="connsiteX5" fmla="*/ 12 w 11504"/>
                <a:gd name="connsiteY5" fmla="*/ 8956 h 18252"/>
                <a:gd name="connsiteX6" fmla="*/ 1321 w 11504"/>
                <a:gd name="connsiteY6" fmla="*/ 6413 h 18252"/>
                <a:gd name="connsiteX7" fmla="*/ 2832 w 11504"/>
                <a:gd name="connsiteY7" fmla="*/ 54 h 18252"/>
                <a:gd name="connsiteX8" fmla="*/ 3093 w 11504"/>
                <a:gd name="connsiteY8" fmla="*/ 3061 h 18252"/>
                <a:gd name="connsiteX9" fmla="*/ 4350 w 11504"/>
                <a:gd name="connsiteY9" fmla="*/ 61 h 18252"/>
                <a:gd name="connsiteX10" fmla="*/ 7202 w 11504"/>
                <a:gd name="connsiteY10" fmla="*/ 3169 h 18252"/>
                <a:gd name="connsiteX11" fmla="*/ 8612 w 11504"/>
                <a:gd name="connsiteY11" fmla="*/ 3391 h 18252"/>
                <a:gd name="connsiteX12" fmla="*/ 8471 w 11504"/>
                <a:gd name="connsiteY12" fmla="*/ 5395 h 18252"/>
                <a:gd name="connsiteX13" fmla="*/ 9369 w 11504"/>
                <a:gd name="connsiteY13" fmla="*/ 4247 h 18252"/>
                <a:gd name="connsiteX14" fmla="*/ 10615 w 11504"/>
                <a:gd name="connsiteY14" fmla="*/ 8040 h 18252"/>
                <a:gd name="connsiteX15" fmla="*/ 11150 w 11504"/>
                <a:gd name="connsiteY15" fmla="*/ 5394 h 18252"/>
                <a:gd name="connsiteX16" fmla="*/ 10445 w 11504"/>
                <a:gd name="connsiteY16" fmla="*/ 6063 h 18252"/>
                <a:gd name="connsiteX17" fmla="*/ 11150 w 11504"/>
                <a:gd name="connsiteY17" fmla="*/ 3614 h 18252"/>
                <a:gd name="connsiteX18" fmla="*/ 10440 w 11504"/>
                <a:gd name="connsiteY18" fmla="*/ 4438 h 18252"/>
                <a:gd name="connsiteX19" fmla="*/ 11432 w 11504"/>
                <a:gd name="connsiteY19" fmla="*/ 6062 h 18252"/>
                <a:gd name="connsiteX20" fmla="*/ 11403 w 11504"/>
                <a:gd name="connsiteY20" fmla="*/ 7629 h 18252"/>
                <a:gd name="connsiteX21" fmla="*/ 10586 w 11504"/>
                <a:gd name="connsiteY21" fmla="*/ 9177 h 18252"/>
                <a:gd name="connsiteX22" fmla="*/ 10445 w 11504"/>
                <a:gd name="connsiteY22" fmla="*/ 9177 h 18252"/>
                <a:gd name="connsiteX23" fmla="*/ 10207 w 11504"/>
                <a:gd name="connsiteY23" fmla="*/ 10629 h 18252"/>
                <a:gd name="connsiteX24" fmla="*/ 11248 w 11504"/>
                <a:gd name="connsiteY24" fmla="*/ 11838 h 18252"/>
                <a:gd name="connsiteX25" fmla="*/ 11006 w 11504"/>
                <a:gd name="connsiteY25" fmla="*/ 12185 h 18252"/>
                <a:gd name="connsiteX26" fmla="*/ 10878 w 11504"/>
                <a:gd name="connsiteY26" fmla="*/ 14020 h 18252"/>
                <a:gd name="connsiteX27" fmla="*/ 10274 w 11504"/>
                <a:gd name="connsiteY27" fmla="*/ 13076 h 18252"/>
                <a:gd name="connsiteX28" fmla="*/ 10476 w 11504"/>
                <a:gd name="connsiteY28" fmla="*/ 13713 h 18252"/>
                <a:gd name="connsiteX29" fmla="*/ 9563 w 11504"/>
                <a:gd name="connsiteY29" fmla="*/ 14012 h 18252"/>
                <a:gd name="connsiteX30" fmla="*/ 9923 w 11504"/>
                <a:gd name="connsiteY30" fmla="*/ 13921 h 18252"/>
                <a:gd name="connsiteX31" fmla="*/ 8094 w 11504"/>
                <a:gd name="connsiteY31" fmla="*/ 15353 h 18252"/>
                <a:gd name="connsiteX32" fmla="*/ 7192 w 11504"/>
                <a:gd name="connsiteY32" fmla="*/ 16208 h 18252"/>
                <a:gd name="connsiteX33" fmla="*/ 5381 w 11504"/>
                <a:gd name="connsiteY33" fmla="*/ 18252 h 18252"/>
                <a:gd name="connsiteX34" fmla="*/ 5020 w 11504"/>
                <a:gd name="connsiteY34" fmla="*/ 13935 h 18252"/>
                <a:gd name="connsiteX35" fmla="*/ 4221 w 11504"/>
                <a:gd name="connsiteY35" fmla="*/ 13448 h 18252"/>
                <a:gd name="connsiteX36" fmla="*/ 5156 w 11504"/>
                <a:gd name="connsiteY36" fmla="*/ 12800 h 18252"/>
                <a:gd name="connsiteX37" fmla="*/ 3346 w 11504"/>
                <a:gd name="connsiteY37" fmla="*/ 12498 h 18252"/>
                <a:gd name="connsiteX38" fmla="*/ 4175 w 11504"/>
                <a:gd name="connsiteY38" fmla="*/ 12613 h 18252"/>
                <a:gd name="connsiteX0" fmla="*/ 4175 w 11504"/>
                <a:gd name="connsiteY0" fmla="*/ 12613 h 18252"/>
                <a:gd name="connsiteX1" fmla="*/ 3463 w 11504"/>
                <a:gd name="connsiteY1" fmla="*/ 11948 h 18252"/>
                <a:gd name="connsiteX2" fmla="*/ 3685 w 11504"/>
                <a:gd name="connsiteY2" fmla="*/ 11740 h 18252"/>
                <a:gd name="connsiteX3" fmla="*/ 3012 w 11504"/>
                <a:gd name="connsiteY3" fmla="*/ 10785 h 18252"/>
                <a:gd name="connsiteX4" fmla="*/ 3006 w 11504"/>
                <a:gd name="connsiteY4" fmla="*/ 11892 h 18252"/>
                <a:gd name="connsiteX5" fmla="*/ 12 w 11504"/>
                <a:gd name="connsiteY5" fmla="*/ 8956 h 18252"/>
                <a:gd name="connsiteX6" fmla="*/ 1321 w 11504"/>
                <a:gd name="connsiteY6" fmla="*/ 6413 h 18252"/>
                <a:gd name="connsiteX7" fmla="*/ 2832 w 11504"/>
                <a:gd name="connsiteY7" fmla="*/ 54 h 18252"/>
                <a:gd name="connsiteX8" fmla="*/ 3093 w 11504"/>
                <a:gd name="connsiteY8" fmla="*/ 3061 h 18252"/>
                <a:gd name="connsiteX9" fmla="*/ 4350 w 11504"/>
                <a:gd name="connsiteY9" fmla="*/ 61 h 18252"/>
                <a:gd name="connsiteX10" fmla="*/ 7202 w 11504"/>
                <a:gd name="connsiteY10" fmla="*/ 3169 h 18252"/>
                <a:gd name="connsiteX11" fmla="*/ 8612 w 11504"/>
                <a:gd name="connsiteY11" fmla="*/ 3391 h 18252"/>
                <a:gd name="connsiteX12" fmla="*/ 8471 w 11504"/>
                <a:gd name="connsiteY12" fmla="*/ 5395 h 18252"/>
                <a:gd name="connsiteX13" fmla="*/ 9369 w 11504"/>
                <a:gd name="connsiteY13" fmla="*/ 4247 h 18252"/>
                <a:gd name="connsiteX14" fmla="*/ 10615 w 11504"/>
                <a:gd name="connsiteY14" fmla="*/ 8040 h 18252"/>
                <a:gd name="connsiteX15" fmla="*/ 11150 w 11504"/>
                <a:gd name="connsiteY15" fmla="*/ 5394 h 18252"/>
                <a:gd name="connsiteX16" fmla="*/ 10445 w 11504"/>
                <a:gd name="connsiteY16" fmla="*/ 6063 h 18252"/>
                <a:gd name="connsiteX17" fmla="*/ 11150 w 11504"/>
                <a:gd name="connsiteY17" fmla="*/ 3614 h 18252"/>
                <a:gd name="connsiteX18" fmla="*/ 10440 w 11504"/>
                <a:gd name="connsiteY18" fmla="*/ 4438 h 18252"/>
                <a:gd name="connsiteX19" fmla="*/ 11432 w 11504"/>
                <a:gd name="connsiteY19" fmla="*/ 6062 h 18252"/>
                <a:gd name="connsiteX20" fmla="*/ 11403 w 11504"/>
                <a:gd name="connsiteY20" fmla="*/ 7629 h 18252"/>
                <a:gd name="connsiteX21" fmla="*/ 10586 w 11504"/>
                <a:gd name="connsiteY21" fmla="*/ 9177 h 18252"/>
                <a:gd name="connsiteX22" fmla="*/ 10445 w 11504"/>
                <a:gd name="connsiteY22" fmla="*/ 9177 h 18252"/>
                <a:gd name="connsiteX23" fmla="*/ 10207 w 11504"/>
                <a:gd name="connsiteY23" fmla="*/ 10629 h 18252"/>
                <a:gd name="connsiteX24" fmla="*/ 11248 w 11504"/>
                <a:gd name="connsiteY24" fmla="*/ 11838 h 18252"/>
                <a:gd name="connsiteX25" fmla="*/ 11006 w 11504"/>
                <a:gd name="connsiteY25" fmla="*/ 12185 h 18252"/>
                <a:gd name="connsiteX26" fmla="*/ 10878 w 11504"/>
                <a:gd name="connsiteY26" fmla="*/ 14020 h 18252"/>
                <a:gd name="connsiteX27" fmla="*/ 10274 w 11504"/>
                <a:gd name="connsiteY27" fmla="*/ 13076 h 18252"/>
                <a:gd name="connsiteX28" fmla="*/ 10476 w 11504"/>
                <a:gd name="connsiteY28" fmla="*/ 13713 h 18252"/>
                <a:gd name="connsiteX29" fmla="*/ 9563 w 11504"/>
                <a:gd name="connsiteY29" fmla="*/ 14012 h 18252"/>
                <a:gd name="connsiteX30" fmla="*/ 9923 w 11504"/>
                <a:gd name="connsiteY30" fmla="*/ 13921 h 18252"/>
                <a:gd name="connsiteX31" fmla="*/ 8094 w 11504"/>
                <a:gd name="connsiteY31" fmla="*/ 15353 h 18252"/>
                <a:gd name="connsiteX32" fmla="*/ 7192 w 11504"/>
                <a:gd name="connsiteY32" fmla="*/ 16208 h 18252"/>
                <a:gd name="connsiteX33" fmla="*/ 5381 w 11504"/>
                <a:gd name="connsiteY33" fmla="*/ 18252 h 18252"/>
                <a:gd name="connsiteX34" fmla="*/ 5020 w 11504"/>
                <a:gd name="connsiteY34" fmla="*/ 13935 h 18252"/>
                <a:gd name="connsiteX35" fmla="*/ 4221 w 11504"/>
                <a:gd name="connsiteY35" fmla="*/ 13448 h 18252"/>
                <a:gd name="connsiteX36" fmla="*/ 5156 w 11504"/>
                <a:gd name="connsiteY36" fmla="*/ 12800 h 18252"/>
                <a:gd name="connsiteX37" fmla="*/ 3346 w 11504"/>
                <a:gd name="connsiteY37" fmla="*/ 12498 h 18252"/>
                <a:gd name="connsiteX38" fmla="*/ 4175 w 11504"/>
                <a:gd name="connsiteY38" fmla="*/ 12613 h 18252"/>
                <a:gd name="connsiteX0" fmla="*/ 4175 w 11504"/>
                <a:gd name="connsiteY0" fmla="*/ 14212 h 19851"/>
                <a:gd name="connsiteX1" fmla="*/ 3463 w 11504"/>
                <a:gd name="connsiteY1" fmla="*/ 13547 h 19851"/>
                <a:gd name="connsiteX2" fmla="*/ 3685 w 11504"/>
                <a:gd name="connsiteY2" fmla="*/ 13339 h 19851"/>
                <a:gd name="connsiteX3" fmla="*/ 3012 w 11504"/>
                <a:gd name="connsiteY3" fmla="*/ 12384 h 19851"/>
                <a:gd name="connsiteX4" fmla="*/ 3006 w 11504"/>
                <a:gd name="connsiteY4" fmla="*/ 13491 h 19851"/>
                <a:gd name="connsiteX5" fmla="*/ 12 w 11504"/>
                <a:gd name="connsiteY5" fmla="*/ 10555 h 19851"/>
                <a:gd name="connsiteX6" fmla="*/ 1321 w 11504"/>
                <a:gd name="connsiteY6" fmla="*/ 8012 h 19851"/>
                <a:gd name="connsiteX7" fmla="*/ 2832 w 11504"/>
                <a:gd name="connsiteY7" fmla="*/ 1653 h 19851"/>
                <a:gd name="connsiteX8" fmla="*/ 3093 w 11504"/>
                <a:gd name="connsiteY8" fmla="*/ 4660 h 19851"/>
                <a:gd name="connsiteX9" fmla="*/ 3960 w 11504"/>
                <a:gd name="connsiteY9" fmla="*/ 96 h 19851"/>
                <a:gd name="connsiteX10" fmla="*/ 4350 w 11504"/>
                <a:gd name="connsiteY10" fmla="*/ 1660 h 19851"/>
                <a:gd name="connsiteX11" fmla="*/ 7202 w 11504"/>
                <a:gd name="connsiteY11" fmla="*/ 4768 h 19851"/>
                <a:gd name="connsiteX12" fmla="*/ 8612 w 11504"/>
                <a:gd name="connsiteY12" fmla="*/ 4990 h 19851"/>
                <a:gd name="connsiteX13" fmla="*/ 8471 w 11504"/>
                <a:gd name="connsiteY13" fmla="*/ 6994 h 19851"/>
                <a:gd name="connsiteX14" fmla="*/ 9369 w 11504"/>
                <a:gd name="connsiteY14" fmla="*/ 5846 h 19851"/>
                <a:gd name="connsiteX15" fmla="*/ 10615 w 11504"/>
                <a:gd name="connsiteY15" fmla="*/ 9639 h 19851"/>
                <a:gd name="connsiteX16" fmla="*/ 11150 w 11504"/>
                <a:gd name="connsiteY16" fmla="*/ 6993 h 19851"/>
                <a:gd name="connsiteX17" fmla="*/ 10445 w 11504"/>
                <a:gd name="connsiteY17" fmla="*/ 7662 h 19851"/>
                <a:gd name="connsiteX18" fmla="*/ 11150 w 11504"/>
                <a:gd name="connsiteY18" fmla="*/ 5213 h 19851"/>
                <a:gd name="connsiteX19" fmla="*/ 10440 w 11504"/>
                <a:gd name="connsiteY19" fmla="*/ 6037 h 19851"/>
                <a:gd name="connsiteX20" fmla="*/ 11432 w 11504"/>
                <a:gd name="connsiteY20" fmla="*/ 7661 h 19851"/>
                <a:gd name="connsiteX21" fmla="*/ 11403 w 11504"/>
                <a:gd name="connsiteY21" fmla="*/ 9228 h 19851"/>
                <a:gd name="connsiteX22" fmla="*/ 10586 w 11504"/>
                <a:gd name="connsiteY22" fmla="*/ 10776 h 19851"/>
                <a:gd name="connsiteX23" fmla="*/ 10445 w 11504"/>
                <a:gd name="connsiteY23" fmla="*/ 10776 h 19851"/>
                <a:gd name="connsiteX24" fmla="*/ 10207 w 11504"/>
                <a:gd name="connsiteY24" fmla="*/ 12228 h 19851"/>
                <a:gd name="connsiteX25" fmla="*/ 11248 w 11504"/>
                <a:gd name="connsiteY25" fmla="*/ 13437 h 19851"/>
                <a:gd name="connsiteX26" fmla="*/ 11006 w 11504"/>
                <a:gd name="connsiteY26" fmla="*/ 13784 h 19851"/>
                <a:gd name="connsiteX27" fmla="*/ 10878 w 11504"/>
                <a:gd name="connsiteY27" fmla="*/ 15619 h 19851"/>
                <a:gd name="connsiteX28" fmla="*/ 10274 w 11504"/>
                <a:gd name="connsiteY28" fmla="*/ 14675 h 19851"/>
                <a:gd name="connsiteX29" fmla="*/ 10476 w 11504"/>
                <a:gd name="connsiteY29" fmla="*/ 15312 h 19851"/>
                <a:gd name="connsiteX30" fmla="*/ 9563 w 11504"/>
                <a:gd name="connsiteY30" fmla="*/ 15611 h 19851"/>
                <a:gd name="connsiteX31" fmla="*/ 9923 w 11504"/>
                <a:gd name="connsiteY31" fmla="*/ 15520 h 19851"/>
                <a:gd name="connsiteX32" fmla="*/ 8094 w 11504"/>
                <a:gd name="connsiteY32" fmla="*/ 16952 h 19851"/>
                <a:gd name="connsiteX33" fmla="*/ 7192 w 11504"/>
                <a:gd name="connsiteY33" fmla="*/ 17807 h 19851"/>
                <a:gd name="connsiteX34" fmla="*/ 5381 w 11504"/>
                <a:gd name="connsiteY34" fmla="*/ 19851 h 19851"/>
                <a:gd name="connsiteX35" fmla="*/ 5020 w 11504"/>
                <a:gd name="connsiteY35" fmla="*/ 15534 h 19851"/>
                <a:gd name="connsiteX36" fmla="*/ 4221 w 11504"/>
                <a:gd name="connsiteY36" fmla="*/ 15047 h 19851"/>
                <a:gd name="connsiteX37" fmla="*/ 5156 w 11504"/>
                <a:gd name="connsiteY37" fmla="*/ 14399 h 19851"/>
                <a:gd name="connsiteX38" fmla="*/ 3346 w 11504"/>
                <a:gd name="connsiteY38" fmla="*/ 14097 h 19851"/>
                <a:gd name="connsiteX39" fmla="*/ 4175 w 11504"/>
                <a:gd name="connsiteY39" fmla="*/ 14212 h 19851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7202 w 11504"/>
                <a:gd name="connsiteY12" fmla="*/ 4766 h 19849"/>
                <a:gd name="connsiteX13" fmla="*/ 8612 w 11504"/>
                <a:gd name="connsiteY13" fmla="*/ 4988 h 19849"/>
                <a:gd name="connsiteX14" fmla="*/ 8471 w 11504"/>
                <a:gd name="connsiteY14" fmla="*/ 6992 h 19849"/>
                <a:gd name="connsiteX15" fmla="*/ 9369 w 11504"/>
                <a:gd name="connsiteY15" fmla="*/ 5844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1150 w 11504"/>
                <a:gd name="connsiteY19" fmla="*/ 5211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8471 w 11504"/>
                <a:gd name="connsiteY14" fmla="*/ 6992 h 19849"/>
                <a:gd name="connsiteX15" fmla="*/ 9369 w 11504"/>
                <a:gd name="connsiteY15" fmla="*/ 5844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1150 w 11504"/>
                <a:gd name="connsiteY19" fmla="*/ 5211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035 w 11504"/>
                <a:gd name="connsiteY14" fmla="*/ 6770 h 19849"/>
                <a:gd name="connsiteX15" fmla="*/ 9369 w 11504"/>
                <a:gd name="connsiteY15" fmla="*/ 5844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1150 w 11504"/>
                <a:gd name="connsiteY19" fmla="*/ 5211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035 w 11504"/>
                <a:gd name="connsiteY14" fmla="*/ 6770 h 19849"/>
                <a:gd name="connsiteX15" fmla="*/ 9369 w 11504"/>
                <a:gd name="connsiteY15" fmla="*/ 5844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1150 w 11504"/>
                <a:gd name="connsiteY19" fmla="*/ 5211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035 w 11504"/>
                <a:gd name="connsiteY14" fmla="*/ 6770 h 19849"/>
                <a:gd name="connsiteX15" fmla="*/ 9228 w 11504"/>
                <a:gd name="connsiteY15" fmla="*/ 5176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1150 w 11504"/>
                <a:gd name="connsiteY19" fmla="*/ 5211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035 w 11504"/>
                <a:gd name="connsiteY14" fmla="*/ 6770 h 19849"/>
                <a:gd name="connsiteX15" fmla="*/ 9228 w 11504"/>
                <a:gd name="connsiteY15" fmla="*/ 5176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0163 w 11504"/>
                <a:gd name="connsiteY19" fmla="*/ 4988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740 w 11504"/>
                <a:gd name="connsiteY14" fmla="*/ 5435 h 19849"/>
                <a:gd name="connsiteX15" fmla="*/ 9228 w 11504"/>
                <a:gd name="connsiteY15" fmla="*/ 5176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0163 w 11504"/>
                <a:gd name="connsiteY19" fmla="*/ 4988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740 w 11504"/>
                <a:gd name="connsiteY14" fmla="*/ 5435 h 19849"/>
                <a:gd name="connsiteX15" fmla="*/ 9228 w 11504"/>
                <a:gd name="connsiteY15" fmla="*/ 5176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727 w 11504"/>
                <a:gd name="connsiteY18" fmla="*/ 7660 h 19849"/>
                <a:gd name="connsiteX19" fmla="*/ 10163 w 11504"/>
                <a:gd name="connsiteY19" fmla="*/ 4988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740 w 11504"/>
                <a:gd name="connsiteY14" fmla="*/ 5435 h 19849"/>
                <a:gd name="connsiteX15" fmla="*/ 9228 w 11504"/>
                <a:gd name="connsiteY15" fmla="*/ 5176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727 w 11504"/>
                <a:gd name="connsiteY18" fmla="*/ 7660 h 19849"/>
                <a:gd name="connsiteX19" fmla="*/ 10163 w 11504"/>
                <a:gd name="connsiteY19" fmla="*/ 4988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437"/>
                <a:gd name="connsiteY0" fmla="*/ 14210 h 19849"/>
                <a:gd name="connsiteX1" fmla="*/ 3463 w 11437"/>
                <a:gd name="connsiteY1" fmla="*/ 13545 h 19849"/>
                <a:gd name="connsiteX2" fmla="*/ 3685 w 11437"/>
                <a:gd name="connsiteY2" fmla="*/ 13337 h 19849"/>
                <a:gd name="connsiteX3" fmla="*/ 3012 w 11437"/>
                <a:gd name="connsiteY3" fmla="*/ 12382 h 19849"/>
                <a:gd name="connsiteX4" fmla="*/ 3006 w 11437"/>
                <a:gd name="connsiteY4" fmla="*/ 13489 h 19849"/>
                <a:gd name="connsiteX5" fmla="*/ 12 w 11437"/>
                <a:gd name="connsiteY5" fmla="*/ 10553 h 19849"/>
                <a:gd name="connsiteX6" fmla="*/ 1321 w 11437"/>
                <a:gd name="connsiteY6" fmla="*/ 8010 h 19849"/>
                <a:gd name="connsiteX7" fmla="*/ 2832 w 11437"/>
                <a:gd name="connsiteY7" fmla="*/ 1651 h 19849"/>
                <a:gd name="connsiteX8" fmla="*/ 3093 w 11437"/>
                <a:gd name="connsiteY8" fmla="*/ 4658 h 19849"/>
                <a:gd name="connsiteX9" fmla="*/ 3960 w 11437"/>
                <a:gd name="connsiteY9" fmla="*/ 94 h 19849"/>
                <a:gd name="connsiteX10" fmla="*/ 4350 w 11437"/>
                <a:gd name="connsiteY10" fmla="*/ 1658 h 19849"/>
                <a:gd name="connsiteX11" fmla="*/ 5369 w 11437"/>
                <a:gd name="connsiteY11" fmla="*/ 1206 h 19849"/>
                <a:gd name="connsiteX12" fmla="*/ 6215 w 11437"/>
                <a:gd name="connsiteY12" fmla="*/ 3653 h 19849"/>
                <a:gd name="connsiteX13" fmla="*/ 8612 w 11437"/>
                <a:gd name="connsiteY13" fmla="*/ 4988 h 19849"/>
                <a:gd name="connsiteX14" fmla="*/ 9740 w 11437"/>
                <a:gd name="connsiteY14" fmla="*/ 5435 h 19849"/>
                <a:gd name="connsiteX15" fmla="*/ 9228 w 11437"/>
                <a:gd name="connsiteY15" fmla="*/ 5176 h 19849"/>
                <a:gd name="connsiteX16" fmla="*/ 10615 w 11437"/>
                <a:gd name="connsiteY16" fmla="*/ 9637 h 19849"/>
                <a:gd name="connsiteX17" fmla="*/ 11150 w 11437"/>
                <a:gd name="connsiteY17" fmla="*/ 6991 h 19849"/>
                <a:gd name="connsiteX18" fmla="*/ 10727 w 11437"/>
                <a:gd name="connsiteY18" fmla="*/ 7660 h 19849"/>
                <a:gd name="connsiteX19" fmla="*/ 10163 w 11437"/>
                <a:gd name="connsiteY19" fmla="*/ 4988 h 19849"/>
                <a:gd name="connsiteX20" fmla="*/ 10440 w 11437"/>
                <a:gd name="connsiteY20" fmla="*/ 6035 h 19849"/>
                <a:gd name="connsiteX21" fmla="*/ 11432 w 11437"/>
                <a:gd name="connsiteY21" fmla="*/ 7659 h 19849"/>
                <a:gd name="connsiteX22" fmla="*/ 10275 w 11437"/>
                <a:gd name="connsiteY22" fmla="*/ 9004 h 19849"/>
                <a:gd name="connsiteX23" fmla="*/ 10586 w 11437"/>
                <a:gd name="connsiteY23" fmla="*/ 10774 h 19849"/>
                <a:gd name="connsiteX24" fmla="*/ 10445 w 11437"/>
                <a:gd name="connsiteY24" fmla="*/ 10774 h 19849"/>
                <a:gd name="connsiteX25" fmla="*/ 10207 w 11437"/>
                <a:gd name="connsiteY25" fmla="*/ 12226 h 19849"/>
                <a:gd name="connsiteX26" fmla="*/ 11248 w 11437"/>
                <a:gd name="connsiteY26" fmla="*/ 13435 h 19849"/>
                <a:gd name="connsiteX27" fmla="*/ 11006 w 11437"/>
                <a:gd name="connsiteY27" fmla="*/ 13782 h 19849"/>
                <a:gd name="connsiteX28" fmla="*/ 10878 w 11437"/>
                <a:gd name="connsiteY28" fmla="*/ 15617 h 19849"/>
                <a:gd name="connsiteX29" fmla="*/ 10274 w 11437"/>
                <a:gd name="connsiteY29" fmla="*/ 14673 h 19849"/>
                <a:gd name="connsiteX30" fmla="*/ 10476 w 11437"/>
                <a:gd name="connsiteY30" fmla="*/ 15310 h 19849"/>
                <a:gd name="connsiteX31" fmla="*/ 9563 w 11437"/>
                <a:gd name="connsiteY31" fmla="*/ 15609 h 19849"/>
                <a:gd name="connsiteX32" fmla="*/ 9923 w 11437"/>
                <a:gd name="connsiteY32" fmla="*/ 15518 h 19849"/>
                <a:gd name="connsiteX33" fmla="*/ 8094 w 11437"/>
                <a:gd name="connsiteY33" fmla="*/ 16950 h 19849"/>
                <a:gd name="connsiteX34" fmla="*/ 7192 w 11437"/>
                <a:gd name="connsiteY34" fmla="*/ 17805 h 19849"/>
                <a:gd name="connsiteX35" fmla="*/ 5381 w 11437"/>
                <a:gd name="connsiteY35" fmla="*/ 19849 h 19849"/>
                <a:gd name="connsiteX36" fmla="*/ 5020 w 11437"/>
                <a:gd name="connsiteY36" fmla="*/ 15532 h 19849"/>
                <a:gd name="connsiteX37" fmla="*/ 4221 w 11437"/>
                <a:gd name="connsiteY37" fmla="*/ 15045 h 19849"/>
                <a:gd name="connsiteX38" fmla="*/ 5156 w 11437"/>
                <a:gd name="connsiteY38" fmla="*/ 14397 h 19849"/>
                <a:gd name="connsiteX39" fmla="*/ 3346 w 11437"/>
                <a:gd name="connsiteY39" fmla="*/ 14095 h 19849"/>
                <a:gd name="connsiteX40" fmla="*/ 4175 w 11437"/>
                <a:gd name="connsiteY40" fmla="*/ 14210 h 19849"/>
                <a:gd name="connsiteX0" fmla="*/ 4175 w 11437"/>
                <a:gd name="connsiteY0" fmla="*/ 14210 h 19849"/>
                <a:gd name="connsiteX1" fmla="*/ 3463 w 11437"/>
                <a:gd name="connsiteY1" fmla="*/ 13545 h 19849"/>
                <a:gd name="connsiteX2" fmla="*/ 3685 w 11437"/>
                <a:gd name="connsiteY2" fmla="*/ 13337 h 19849"/>
                <a:gd name="connsiteX3" fmla="*/ 3012 w 11437"/>
                <a:gd name="connsiteY3" fmla="*/ 12382 h 19849"/>
                <a:gd name="connsiteX4" fmla="*/ 3006 w 11437"/>
                <a:gd name="connsiteY4" fmla="*/ 13489 h 19849"/>
                <a:gd name="connsiteX5" fmla="*/ 12 w 11437"/>
                <a:gd name="connsiteY5" fmla="*/ 10553 h 19849"/>
                <a:gd name="connsiteX6" fmla="*/ 1321 w 11437"/>
                <a:gd name="connsiteY6" fmla="*/ 8010 h 19849"/>
                <a:gd name="connsiteX7" fmla="*/ 2832 w 11437"/>
                <a:gd name="connsiteY7" fmla="*/ 1651 h 19849"/>
                <a:gd name="connsiteX8" fmla="*/ 3093 w 11437"/>
                <a:gd name="connsiteY8" fmla="*/ 4658 h 19849"/>
                <a:gd name="connsiteX9" fmla="*/ 3960 w 11437"/>
                <a:gd name="connsiteY9" fmla="*/ 94 h 19849"/>
                <a:gd name="connsiteX10" fmla="*/ 4350 w 11437"/>
                <a:gd name="connsiteY10" fmla="*/ 1658 h 19849"/>
                <a:gd name="connsiteX11" fmla="*/ 5369 w 11437"/>
                <a:gd name="connsiteY11" fmla="*/ 1206 h 19849"/>
                <a:gd name="connsiteX12" fmla="*/ 6215 w 11437"/>
                <a:gd name="connsiteY12" fmla="*/ 3653 h 19849"/>
                <a:gd name="connsiteX13" fmla="*/ 8612 w 11437"/>
                <a:gd name="connsiteY13" fmla="*/ 4988 h 19849"/>
                <a:gd name="connsiteX14" fmla="*/ 9740 w 11437"/>
                <a:gd name="connsiteY14" fmla="*/ 5435 h 19849"/>
                <a:gd name="connsiteX15" fmla="*/ 9228 w 11437"/>
                <a:gd name="connsiteY15" fmla="*/ 5176 h 19849"/>
                <a:gd name="connsiteX16" fmla="*/ 10615 w 11437"/>
                <a:gd name="connsiteY16" fmla="*/ 9637 h 19849"/>
                <a:gd name="connsiteX17" fmla="*/ 11150 w 11437"/>
                <a:gd name="connsiteY17" fmla="*/ 6991 h 19849"/>
                <a:gd name="connsiteX18" fmla="*/ 10727 w 11437"/>
                <a:gd name="connsiteY18" fmla="*/ 7660 h 19849"/>
                <a:gd name="connsiteX19" fmla="*/ 10163 w 11437"/>
                <a:gd name="connsiteY19" fmla="*/ 4988 h 19849"/>
                <a:gd name="connsiteX20" fmla="*/ 10440 w 11437"/>
                <a:gd name="connsiteY20" fmla="*/ 6035 h 19849"/>
                <a:gd name="connsiteX21" fmla="*/ 11432 w 11437"/>
                <a:gd name="connsiteY21" fmla="*/ 7659 h 19849"/>
                <a:gd name="connsiteX22" fmla="*/ 10275 w 11437"/>
                <a:gd name="connsiteY22" fmla="*/ 9004 h 19849"/>
                <a:gd name="connsiteX23" fmla="*/ 10022 w 11437"/>
                <a:gd name="connsiteY23" fmla="*/ 11219 h 19849"/>
                <a:gd name="connsiteX24" fmla="*/ 10445 w 11437"/>
                <a:gd name="connsiteY24" fmla="*/ 10774 h 19849"/>
                <a:gd name="connsiteX25" fmla="*/ 10207 w 11437"/>
                <a:gd name="connsiteY25" fmla="*/ 12226 h 19849"/>
                <a:gd name="connsiteX26" fmla="*/ 11248 w 11437"/>
                <a:gd name="connsiteY26" fmla="*/ 13435 h 19849"/>
                <a:gd name="connsiteX27" fmla="*/ 11006 w 11437"/>
                <a:gd name="connsiteY27" fmla="*/ 13782 h 19849"/>
                <a:gd name="connsiteX28" fmla="*/ 10878 w 11437"/>
                <a:gd name="connsiteY28" fmla="*/ 15617 h 19849"/>
                <a:gd name="connsiteX29" fmla="*/ 10274 w 11437"/>
                <a:gd name="connsiteY29" fmla="*/ 14673 h 19849"/>
                <a:gd name="connsiteX30" fmla="*/ 10476 w 11437"/>
                <a:gd name="connsiteY30" fmla="*/ 15310 h 19849"/>
                <a:gd name="connsiteX31" fmla="*/ 9563 w 11437"/>
                <a:gd name="connsiteY31" fmla="*/ 15609 h 19849"/>
                <a:gd name="connsiteX32" fmla="*/ 9923 w 11437"/>
                <a:gd name="connsiteY32" fmla="*/ 15518 h 19849"/>
                <a:gd name="connsiteX33" fmla="*/ 8094 w 11437"/>
                <a:gd name="connsiteY33" fmla="*/ 16950 h 19849"/>
                <a:gd name="connsiteX34" fmla="*/ 7192 w 11437"/>
                <a:gd name="connsiteY34" fmla="*/ 17805 h 19849"/>
                <a:gd name="connsiteX35" fmla="*/ 5381 w 11437"/>
                <a:gd name="connsiteY35" fmla="*/ 19849 h 19849"/>
                <a:gd name="connsiteX36" fmla="*/ 5020 w 11437"/>
                <a:gd name="connsiteY36" fmla="*/ 15532 h 19849"/>
                <a:gd name="connsiteX37" fmla="*/ 4221 w 11437"/>
                <a:gd name="connsiteY37" fmla="*/ 15045 h 19849"/>
                <a:gd name="connsiteX38" fmla="*/ 5156 w 11437"/>
                <a:gd name="connsiteY38" fmla="*/ 14397 h 19849"/>
                <a:gd name="connsiteX39" fmla="*/ 3346 w 11437"/>
                <a:gd name="connsiteY39" fmla="*/ 14095 h 19849"/>
                <a:gd name="connsiteX40" fmla="*/ 4175 w 11437"/>
                <a:gd name="connsiteY40" fmla="*/ 14210 h 19849"/>
                <a:gd name="connsiteX0" fmla="*/ 4175 w 11437"/>
                <a:gd name="connsiteY0" fmla="*/ 14210 h 19849"/>
                <a:gd name="connsiteX1" fmla="*/ 3463 w 11437"/>
                <a:gd name="connsiteY1" fmla="*/ 13545 h 19849"/>
                <a:gd name="connsiteX2" fmla="*/ 3685 w 11437"/>
                <a:gd name="connsiteY2" fmla="*/ 13337 h 19849"/>
                <a:gd name="connsiteX3" fmla="*/ 3012 w 11437"/>
                <a:gd name="connsiteY3" fmla="*/ 12382 h 19849"/>
                <a:gd name="connsiteX4" fmla="*/ 3006 w 11437"/>
                <a:gd name="connsiteY4" fmla="*/ 13489 h 19849"/>
                <a:gd name="connsiteX5" fmla="*/ 12 w 11437"/>
                <a:gd name="connsiteY5" fmla="*/ 10553 h 19849"/>
                <a:gd name="connsiteX6" fmla="*/ 1321 w 11437"/>
                <a:gd name="connsiteY6" fmla="*/ 8010 h 19849"/>
                <a:gd name="connsiteX7" fmla="*/ 2832 w 11437"/>
                <a:gd name="connsiteY7" fmla="*/ 1651 h 19849"/>
                <a:gd name="connsiteX8" fmla="*/ 3093 w 11437"/>
                <a:gd name="connsiteY8" fmla="*/ 4658 h 19849"/>
                <a:gd name="connsiteX9" fmla="*/ 3960 w 11437"/>
                <a:gd name="connsiteY9" fmla="*/ 94 h 19849"/>
                <a:gd name="connsiteX10" fmla="*/ 4350 w 11437"/>
                <a:gd name="connsiteY10" fmla="*/ 1658 h 19849"/>
                <a:gd name="connsiteX11" fmla="*/ 5369 w 11437"/>
                <a:gd name="connsiteY11" fmla="*/ 1206 h 19849"/>
                <a:gd name="connsiteX12" fmla="*/ 6215 w 11437"/>
                <a:gd name="connsiteY12" fmla="*/ 3653 h 19849"/>
                <a:gd name="connsiteX13" fmla="*/ 8612 w 11437"/>
                <a:gd name="connsiteY13" fmla="*/ 4988 h 19849"/>
                <a:gd name="connsiteX14" fmla="*/ 9740 w 11437"/>
                <a:gd name="connsiteY14" fmla="*/ 5435 h 19849"/>
                <a:gd name="connsiteX15" fmla="*/ 9228 w 11437"/>
                <a:gd name="connsiteY15" fmla="*/ 5176 h 19849"/>
                <a:gd name="connsiteX16" fmla="*/ 10615 w 11437"/>
                <a:gd name="connsiteY16" fmla="*/ 9637 h 19849"/>
                <a:gd name="connsiteX17" fmla="*/ 11150 w 11437"/>
                <a:gd name="connsiteY17" fmla="*/ 6991 h 19849"/>
                <a:gd name="connsiteX18" fmla="*/ 10727 w 11437"/>
                <a:gd name="connsiteY18" fmla="*/ 7660 h 19849"/>
                <a:gd name="connsiteX19" fmla="*/ 10163 w 11437"/>
                <a:gd name="connsiteY19" fmla="*/ 4988 h 19849"/>
                <a:gd name="connsiteX20" fmla="*/ 10440 w 11437"/>
                <a:gd name="connsiteY20" fmla="*/ 6035 h 19849"/>
                <a:gd name="connsiteX21" fmla="*/ 11432 w 11437"/>
                <a:gd name="connsiteY21" fmla="*/ 7659 h 19849"/>
                <a:gd name="connsiteX22" fmla="*/ 10275 w 11437"/>
                <a:gd name="connsiteY22" fmla="*/ 9004 h 19849"/>
                <a:gd name="connsiteX23" fmla="*/ 10022 w 11437"/>
                <a:gd name="connsiteY23" fmla="*/ 11219 h 19849"/>
                <a:gd name="connsiteX24" fmla="*/ 10445 w 11437"/>
                <a:gd name="connsiteY24" fmla="*/ 10774 h 19849"/>
                <a:gd name="connsiteX25" fmla="*/ 9784 w 11437"/>
                <a:gd name="connsiteY25" fmla="*/ 12449 h 19849"/>
                <a:gd name="connsiteX26" fmla="*/ 11248 w 11437"/>
                <a:gd name="connsiteY26" fmla="*/ 13435 h 19849"/>
                <a:gd name="connsiteX27" fmla="*/ 11006 w 11437"/>
                <a:gd name="connsiteY27" fmla="*/ 13782 h 19849"/>
                <a:gd name="connsiteX28" fmla="*/ 10878 w 11437"/>
                <a:gd name="connsiteY28" fmla="*/ 15617 h 19849"/>
                <a:gd name="connsiteX29" fmla="*/ 10274 w 11437"/>
                <a:gd name="connsiteY29" fmla="*/ 14673 h 19849"/>
                <a:gd name="connsiteX30" fmla="*/ 10476 w 11437"/>
                <a:gd name="connsiteY30" fmla="*/ 15310 h 19849"/>
                <a:gd name="connsiteX31" fmla="*/ 9563 w 11437"/>
                <a:gd name="connsiteY31" fmla="*/ 15609 h 19849"/>
                <a:gd name="connsiteX32" fmla="*/ 9923 w 11437"/>
                <a:gd name="connsiteY32" fmla="*/ 15518 h 19849"/>
                <a:gd name="connsiteX33" fmla="*/ 8094 w 11437"/>
                <a:gd name="connsiteY33" fmla="*/ 16950 h 19849"/>
                <a:gd name="connsiteX34" fmla="*/ 7192 w 11437"/>
                <a:gd name="connsiteY34" fmla="*/ 17805 h 19849"/>
                <a:gd name="connsiteX35" fmla="*/ 5381 w 11437"/>
                <a:gd name="connsiteY35" fmla="*/ 19849 h 19849"/>
                <a:gd name="connsiteX36" fmla="*/ 5020 w 11437"/>
                <a:gd name="connsiteY36" fmla="*/ 15532 h 19849"/>
                <a:gd name="connsiteX37" fmla="*/ 4221 w 11437"/>
                <a:gd name="connsiteY37" fmla="*/ 15045 h 19849"/>
                <a:gd name="connsiteX38" fmla="*/ 5156 w 11437"/>
                <a:gd name="connsiteY38" fmla="*/ 14397 h 19849"/>
                <a:gd name="connsiteX39" fmla="*/ 3346 w 11437"/>
                <a:gd name="connsiteY39" fmla="*/ 14095 h 19849"/>
                <a:gd name="connsiteX40" fmla="*/ 4175 w 11437"/>
                <a:gd name="connsiteY40" fmla="*/ 14210 h 19849"/>
                <a:gd name="connsiteX0" fmla="*/ 4175 w 11437"/>
                <a:gd name="connsiteY0" fmla="*/ 14210 h 19849"/>
                <a:gd name="connsiteX1" fmla="*/ 3463 w 11437"/>
                <a:gd name="connsiteY1" fmla="*/ 13545 h 19849"/>
                <a:gd name="connsiteX2" fmla="*/ 3685 w 11437"/>
                <a:gd name="connsiteY2" fmla="*/ 13337 h 19849"/>
                <a:gd name="connsiteX3" fmla="*/ 3012 w 11437"/>
                <a:gd name="connsiteY3" fmla="*/ 12382 h 19849"/>
                <a:gd name="connsiteX4" fmla="*/ 3006 w 11437"/>
                <a:gd name="connsiteY4" fmla="*/ 13489 h 19849"/>
                <a:gd name="connsiteX5" fmla="*/ 12 w 11437"/>
                <a:gd name="connsiteY5" fmla="*/ 10553 h 19849"/>
                <a:gd name="connsiteX6" fmla="*/ 1321 w 11437"/>
                <a:gd name="connsiteY6" fmla="*/ 8010 h 19849"/>
                <a:gd name="connsiteX7" fmla="*/ 2832 w 11437"/>
                <a:gd name="connsiteY7" fmla="*/ 1651 h 19849"/>
                <a:gd name="connsiteX8" fmla="*/ 3093 w 11437"/>
                <a:gd name="connsiteY8" fmla="*/ 4658 h 19849"/>
                <a:gd name="connsiteX9" fmla="*/ 3960 w 11437"/>
                <a:gd name="connsiteY9" fmla="*/ 94 h 19849"/>
                <a:gd name="connsiteX10" fmla="*/ 4350 w 11437"/>
                <a:gd name="connsiteY10" fmla="*/ 1658 h 19849"/>
                <a:gd name="connsiteX11" fmla="*/ 5369 w 11437"/>
                <a:gd name="connsiteY11" fmla="*/ 1206 h 19849"/>
                <a:gd name="connsiteX12" fmla="*/ 6215 w 11437"/>
                <a:gd name="connsiteY12" fmla="*/ 3653 h 19849"/>
                <a:gd name="connsiteX13" fmla="*/ 8612 w 11437"/>
                <a:gd name="connsiteY13" fmla="*/ 4988 h 19849"/>
                <a:gd name="connsiteX14" fmla="*/ 9740 w 11437"/>
                <a:gd name="connsiteY14" fmla="*/ 5435 h 19849"/>
                <a:gd name="connsiteX15" fmla="*/ 9228 w 11437"/>
                <a:gd name="connsiteY15" fmla="*/ 5176 h 19849"/>
                <a:gd name="connsiteX16" fmla="*/ 10615 w 11437"/>
                <a:gd name="connsiteY16" fmla="*/ 9637 h 19849"/>
                <a:gd name="connsiteX17" fmla="*/ 11150 w 11437"/>
                <a:gd name="connsiteY17" fmla="*/ 6991 h 19849"/>
                <a:gd name="connsiteX18" fmla="*/ 10727 w 11437"/>
                <a:gd name="connsiteY18" fmla="*/ 7660 h 19849"/>
                <a:gd name="connsiteX19" fmla="*/ 10163 w 11437"/>
                <a:gd name="connsiteY19" fmla="*/ 4988 h 19849"/>
                <a:gd name="connsiteX20" fmla="*/ 10440 w 11437"/>
                <a:gd name="connsiteY20" fmla="*/ 6035 h 19849"/>
                <a:gd name="connsiteX21" fmla="*/ 11432 w 11437"/>
                <a:gd name="connsiteY21" fmla="*/ 7659 h 19849"/>
                <a:gd name="connsiteX22" fmla="*/ 10275 w 11437"/>
                <a:gd name="connsiteY22" fmla="*/ 9004 h 19849"/>
                <a:gd name="connsiteX23" fmla="*/ 10022 w 11437"/>
                <a:gd name="connsiteY23" fmla="*/ 11219 h 19849"/>
                <a:gd name="connsiteX24" fmla="*/ 10445 w 11437"/>
                <a:gd name="connsiteY24" fmla="*/ 10774 h 19849"/>
                <a:gd name="connsiteX25" fmla="*/ 9784 w 11437"/>
                <a:gd name="connsiteY25" fmla="*/ 12449 h 19849"/>
                <a:gd name="connsiteX26" fmla="*/ 11248 w 11437"/>
                <a:gd name="connsiteY26" fmla="*/ 13435 h 19849"/>
                <a:gd name="connsiteX27" fmla="*/ 10160 w 11437"/>
                <a:gd name="connsiteY27" fmla="*/ 14672 h 19849"/>
                <a:gd name="connsiteX28" fmla="*/ 10878 w 11437"/>
                <a:gd name="connsiteY28" fmla="*/ 15617 h 19849"/>
                <a:gd name="connsiteX29" fmla="*/ 10274 w 11437"/>
                <a:gd name="connsiteY29" fmla="*/ 14673 h 19849"/>
                <a:gd name="connsiteX30" fmla="*/ 10476 w 11437"/>
                <a:gd name="connsiteY30" fmla="*/ 15310 h 19849"/>
                <a:gd name="connsiteX31" fmla="*/ 9563 w 11437"/>
                <a:gd name="connsiteY31" fmla="*/ 15609 h 19849"/>
                <a:gd name="connsiteX32" fmla="*/ 9923 w 11437"/>
                <a:gd name="connsiteY32" fmla="*/ 15518 h 19849"/>
                <a:gd name="connsiteX33" fmla="*/ 8094 w 11437"/>
                <a:gd name="connsiteY33" fmla="*/ 16950 h 19849"/>
                <a:gd name="connsiteX34" fmla="*/ 7192 w 11437"/>
                <a:gd name="connsiteY34" fmla="*/ 17805 h 19849"/>
                <a:gd name="connsiteX35" fmla="*/ 5381 w 11437"/>
                <a:gd name="connsiteY35" fmla="*/ 19849 h 19849"/>
                <a:gd name="connsiteX36" fmla="*/ 5020 w 11437"/>
                <a:gd name="connsiteY36" fmla="*/ 15532 h 19849"/>
                <a:gd name="connsiteX37" fmla="*/ 4221 w 11437"/>
                <a:gd name="connsiteY37" fmla="*/ 15045 h 19849"/>
                <a:gd name="connsiteX38" fmla="*/ 5156 w 11437"/>
                <a:gd name="connsiteY38" fmla="*/ 14397 h 19849"/>
                <a:gd name="connsiteX39" fmla="*/ 3346 w 11437"/>
                <a:gd name="connsiteY39" fmla="*/ 14095 h 19849"/>
                <a:gd name="connsiteX40" fmla="*/ 4175 w 11437"/>
                <a:gd name="connsiteY40" fmla="*/ 14210 h 19849"/>
                <a:gd name="connsiteX0" fmla="*/ 4175 w 11437"/>
                <a:gd name="connsiteY0" fmla="*/ 14210 h 19849"/>
                <a:gd name="connsiteX1" fmla="*/ 3463 w 11437"/>
                <a:gd name="connsiteY1" fmla="*/ 13545 h 19849"/>
                <a:gd name="connsiteX2" fmla="*/ 3685 w 11437"/>
                <a:gd name="connsiteY2" fmla="*/ 13337 h 19849"/>
                <a:gd name="connsiteX3" fmla="*/ 3012 w 11437"/>
                <a:gd name="connsiteY3" fmla="*/ 12382 h 19849"/>
                <a:gd name="connsiteX4" fmla="*/ 3006 w 11437"/>
                <a:gd name="connsiteY4" fmla="*/ 13489 h 19849"/>
                <a:gd name="connsiteX5" fmla="*/ 12 w 11437"/>
                <a:gd name="connsiteY5" fmla="*/ 10553 h 19849"/>
                <a:gd name="connsiteX6" fmla="*/ 1321 w 11437"/>
                <a:gd name="connsiteY6" fmla="*/ 8010 h 19849"/>
                <a:gd name="connsiteX7" fmla="*/ 2832 w 11437"/>
                <a:gd name="connsiteY7" fmla="*/ 1651 h 19849"/>
                <a:gd name="connsiteX8" fmla="*/ 3093 w 11437"/>
                <a:gd name="connsiteY8" fmla="*/ 4658 h 19849"/>
                <a:gd name="connsiteX9" fmla="*/ 3960 w 11437"/>
                <a:gd name="connsiteY9" fmla="*/ 94 h 19849"/>
                <a:gd name="connsiteX10" fmla="*/ 4350 w 11437"/>
                <a:gd name="connsiteY10" fmla="*/ 1658 h 19849"/>
                <a:gd name="connsiteX11" fmla="*/ 5369 w 11437"/>
                <a:gd name="connsiteY11" fmla="*/ 1206 h 19849"/>
                <a:gd name="connsiteX12" fmla="*/ 6215 w 11437"/>
                <a:gd name="connsiteY12" fmla="*/ 3653 h 19849"/>
                <a:gd name="connsiteX13" fmla="*/ 8612 w 11437"/>
                <a:gd name="connsiteY13" fmla="*/ 4988 h 19849"/>
                <a:gd name="connsiteX14" fmla="*/ 9740 w 11437"/>
                <a:gd name="connsiteY14" fmla="*/ 5435 h 19849"/>
                <a:gd name="connsiteX15" fmla="*/ 9228 w 11437"/>
                <a:gd name="connsiteY15" fmla="*/ 5176 h 19849"/>
                <a:gd name="connsiteX16" fmla="*/ 10615 w 11437"/>
                <a:gd name="connsiteY16" fmla="*/ 9637 h 19849"/>
                <a:gd name="connsiteX17" fmla="*/ 11150 w 11437"/>
                <a:gd name="connsiteY17" fmla="*/ 6991 h 19849"/>
                <a:gd name="connsiteX18" fmla="*/ 10727 w 11437"/>
                <a:gd name="connsiteY18" fmla="*/ 7660 h 19849"/>
                <a:gd name="connsiteX19" fmla="*/ 10163 w 11437"/>
                <a:gd name="connsiteY19" fmla="*/ 4988 h 19849"/>
                <a:gd name="connsiteX20" fmla="*/ 10440 w 11437"/>
                <a:gd name="connsiteY20" fmla="*/ 6035 h 19849"/>
                <a:gd name="connsiteX21" fmla="*/ 11432 w 11437"/>
                <a:gd name="connsiteY21" fmla="*/ 7659 h 19849"/>
                <a:gd name="connsiteX22" fmla="*/ 10275 w 11437"/>
                <a:gd name="connsiteY22" fmla="*/ 9004 h 19849"/>
                <a:gd name="connsiteX23" fmla="*/ 10022 w 11437"/>
                <a:gd name="connsiteY23" fmla="*/ 11219 h 19849"/>
                <a:gd name="connsiteX24" fmla="*/ 10445 w 11437"/>
                <a:gd name="connsiteY24" fmla="*/ 10774 h 19849"/>
                <a:gd name="connsiteX25" fmla="*/ 9784 w 11437"/>
                <a:gd name="connsiteY25" fmla="*/ 12449 h 19849"/>
                <a:gd name="connsiteX26" fmla="*/ 9979 w 11437"/>
                <a:gd name="connsiteY26" fmla="*/ 14325 h 19849"/>
                <a:gd name="connsiteX27" fmla="*/ 10160 w 11437"/>
                <a:gd name="connsiteY27" fmla="*/ 14672 h 19849"/>
                <a:gd name="connsiteX28" fmla="*/ 10878 w 11437"/>
                <a:gd name="connsiteY28" fmla="*/ 15617 h 19849"/>
                <a:gd name="connsiteX29" fmla="*/ 10274 w 11437"/>
                <a:gd name="connsiteY29" fmla="*/ 14673 h 19849"/>
                <a:gd name="connsiteX30" fmla="*/ 10476 w 11437"/>
                <a:gd name="connsiteY30" fmla="*/ 15310 h 19849"/>
                <a:gd name="connsiteX31" fmla="*/ 9563 w 11437"/>
                <a:gd name="connsiteY31" fmla="*/ 15609 h 19849"/>
                <a:gd name="connsiteX32" fmla="*/ 9923 w 11437"/>
                <a:gd name="connsiteY32" fmla="*/ 15518 h 19849"/>
                <a:gd name="connsiteX33" fmla="*/ 8094 w 11437"/>
                <a:gd name="connsiteY33" fmla="*/ 16950 h 19849"/>
                <a:gd name="connsiteX34" fmla="*/ 7192 w 11437"/>
                <a:gd name="connsiteY34" fmla="*/ 17805 h 19849"/>
                <a:gd name="connsiteX35" fmla="*/ 5381 w 11437"/>
                <a:gd name="connsiteY35" fmla="*/ 19849 h 19849"/>
                <a:gd name="connsiteX36" fmla="*/ 5020 w 11437"/>
                <a:gd name="connsiteY36" fmla="*/ 15532 h 19849"/>
                <a:gd name="connsiteX37" fmla="*/ 4221 w 11437"/>
                <a:gd name="connsiteY37" fmla="*/ 15045 h 19849"/>
                <a:gd name="connsiteX38" fmla="*/ 5156 w 11437"/>
                <a:gd name="connsiteY38" fmla="*/ 14397 h 19849"/>
                <a:gd name="connsiteX39" fmla="*/ 3346 w 11437"/>
                <a:gd name="connsiteY39" fmla="*/ 14095 h 19849"/>
                <a:gd name="connsiteX40" fmla="*/ 4175 w 11437"/>
                <a:gd name="connsiteY40" fmla="*/ 14210 h 19849"/>
                <a:gd name="connsiteX0" fmla="*/ 4175 w 11437"/>
                <a:gd name="connsiteY0" fmla="*/ 14210 h 19849"/>
                <a:gd name="connsiteX1" fmla="*/ 3463 w 11437"/>
                <a:gd name="connsiteY1" fmla="*/ 13545 h 19849"/>
                <a:gd name="connsiteX2" fmla="*/ 3685 w 11437"/>
                <a:gd name="connsiteY2" fmla="*/ 13337 h 19849"/>
                <a:gd name="connsiteX3" fmla="*/ 3012 w 11437"/>
                <a:gd name="connsiteY3" fmla="*/ 12382 h 19849"/>
                <a:gd name="connsiteX4" fmla="*/ 3006 w 11437"/>
                <a:gd name="connsiteY4" fmla="*/ 13489 h 19849"/>
                <a:gd name="connsiteX5" fmla="*/ 12 w 11437"/>
                <a:gd name="connsiteY5" fmla="*/ 10553 h 19849"/>
                <a:gd name="connsiteX6" fmla="*/ 1321 w 11437"/>
                <a:gd name="connsiteY6" fmla="*/ 8010 h 19849"/>
                <a:gd name="connsiteX7" fmla="*/ 2832 w 11437"/>
                <a:gd name="connsiteY7" fmla="*/ 1651 h 19849"/>
                <a:gd name="connsiteX8" fmla="*/ 3093 w 11437"/>
                <a:gd name="connsiteY8" fmla="*/ 4658 h 19849"/>
                <a:gd name="connsiteX9" fmla="*/ 3960 w 11437"/>
                <a:gd name="connsiteY9" fmla="*/ 94 h 19849"/>
                <a:gd name="connsiteX10" fmla="*/ 4350 w 11437"/>
                <a:gd name="connsiteY10" fmla="*/ 1658 h 19849"/>
                <a:gd name="connsiteX11" fmla="*/ 5369 w 11437"/>
                <a:gd name="connsiteY11" fmla="*/ 1206 h 19849"/>
                <a:gd name="connsiteX12" fmla="*/ 6215 w 11437"/>
                <a:gd name="connsiteY12" fmla="*/ 3653 h 19849"/>
                <a:gd name="connsiteX13" fmla="*/ 8612 w 11437"/>
                <a:gd name="connsiteY13" fmla="*/ 4988 h 19849"/>
                <a:gd name="connsiteX14" fmla="*/ 9740 w 11437"/>
                <a:gd name="connsiteY14" fmla="*/ 5435 h 19849"/>
                <a:gd name="connsiteX15" fmla="*/ 9228 w 11437"/>
                <a:gd name="connsiteY15" fmla="*/ 5176 h 19849"/>
                <a:gd name="connsiteX16" fmla="*/ 10615 w 11437"/>
                <a:gd name="connsiteY16" fmla="*/ 9637 h 19849"/>
                <a:gd name="connsiteX17" fmla="*/ 11150 w 11437"/>
                <a:gd name="connsiteY17" fmla="*/ 6991 h 19849"/>
                <a:gd name="connsiteX18" fmla="*/ 10727 w 11437"/>
                <a:gd name="connsiteY18" fmla="*/ 7660 h 19849"/>
                <a:gd name="connsiteX19" fmla="*/ 10163 w 11437"/>
                <a:gd name="connsiteY19" fmla="*/ 4988 h 19849"/>
                <a:gd name="connsiteX20" fmla="*/ 10440 w 11437"/>
                <a:gd name="connsiteY20" fmla="*/ 6035 h 19849"/>
                <a:gd name="connsiteX21" fmla="*/ 11432 w 11437"/>
                <a:gd name="connsiteY21" fmla="*/ 7659 h 19849"/>
                <a:gd name="connsiteX22" fmla="*/ 10275 w 11437"/>
                <a:gd name="connsiteY22" fmla="*/ 9004 h 19849"/>
                <a:gd name="connsiteX23" fmla="*/ 10022 w 11437"/>
                <a:gd name="connsiteY23" fmla="*/ 11219 h 19849"/>
                <a:gd name="connsiteX24" fmla="*/ 10445 w 11437"/>
                <a:gd name="connsiteY24" fmla="*/ 10774 h 19849"/>
                <a:gd name="connsiteX25" fmla="*/ 9784 w 11437"/>
                <a:gd name="connsiteY25" fmla="*/ 12449 h 19849"/>
                <a:gd name="connsiteX26" fmla="*/ 9979 w 11437"/>
                <a:gd name="connsiteY26" fmla="*/ 14325 h 19849"/>
                <a:gd name="connsiteX27" fmla="*/ 10160 w 11437"/>
                <a:gd name="connsiteY27" fmla="*/ 14672 h 19849"/>
                <a:gd name="connsiteX28" fmla="*/ 10878 w 11437"/>
                <a:gd name="connsiteY28" fmla="*/ 15617 h 19849"/>
                <a:gd name="connsiteX29" fmla="*/ 10274 w 11437"/>
                <a:gd name="connsiteY29" fmla="*/ 14673 h 19849"/>
                <a:gd name="connsiteX30" fmla="*/ 9207 w 11437"/>
                <a:gd name="connsiteY30" fmla="*/ 15978 h 19849"/>
                <a:gd name="connsiteX31" fmla="*/ 9563 w 11437"/>
                <a:gd name="connsiteY31" fmla="*/ 15609 h 19849"/>
                <a:gd name="connsiteX32" fmla="*/ 9923 w 11437"/>
                <a:gd name="connsiteY32" fmla="*/ 15518 h 19849"/>
                <a:gd name="connsiteX33" fmla="*/ 8094 w 11437"/>
                <a:gd name="connsiteY33" fmla="*/ 16950 h 19849"/>
                <a:gd name="connsiteX34" fmla="*/ 7192 w 11437"/>
                <a:gd name="connsiteY34" fmla="*/ 17805 h 19849"/>
                <a:gd name="connsiteX35" fmla="*/ 5381 w 11437"/>
                <a:gd name="connsiteY35" fmla="*/ 19849 h 19849"/>
                <a:gd name="connsiteX36" fmla="*/ 5020 w 11437"/>
                <a:gd name="connsiteY36" fmla="*/ 15532 h 19849"/>
                <a:gd name="connsiteX37" fmla="*/ 4221 w 11437"/>
                <a:gd name="connsiteY37" fmla="*/ 15045 h 19849"/>
                <a:gd name="connsiteX38" fmla="*/ 5156 w 11437"/>
                <a:gd name="connsiteY38" fmla="*/ 14397 h 19849"/>
                <a:gd name="connsiteX39" fmla="*/ 3346 w 11437"/>
                <a:gd name="connsiteY39" fmla="*/ 14095 h 19849"/>
                <a:gd name="connsiteX40" fmla="*/ 4175 w 11437"/>
                <a:gd name="connsiteY40" fmla="*/ 14210 h 19849"/>
                <a:gd name="connsiteX0" fmla="*/ 4175 w 11437"/>
                <a:gd name="connsiteY0" fmla="*/ 14156 h 19795"/>
                <a:gd name="connsiteX1" fmla="*/ 3463 w 11437"/>
                <a:gd name="connsiteY1" fmla="*/ 13491 h 19795"/>
                <a:gd name="connsiteX2" fmla="*/ 3685 w 11437"/>
                <a:gd name="connsiteY2" fmla="*/ 13283 h 19795"/>
                <a:gd name="connsiteX3" fmla="*/ 3012 w 11437"/>
                <a:gd name="connsiteY3" fmla="*/ 12328 h 19795"/>
                <a:gd name="connsiteX4" fmla="*/ 3006 w 11437"/>
                <a:gd name="connsiteY4" fmla="*/ 13435 h 19795"/>
                <a:gd name="connsiteX5" fmla="*/ 12 w 11437"/>
                <a:gd name="connsiteY5" fmla="*/ 10499 h 19795"/>
                <a:gd name="connsiteX6" fmla="*/ 1321 w 11437"/>
                <a:gd name="connsiteY6" fmla="*/ 7956 h 19795"/>
                <a:gd name="connsiteX7" fmla="*/ 2832 w 11437"/>
                <a:gd name="connsiteY7" fmla="*/ 1597 h 19795"/>
                <a:gd name="connsiteX8" fmla="*/ 3093 w 11437"/>
                <a:gd name="connsiteY8" fmla="*/ 4604 h 19795"/>
                <a:gd name="connsiteX9" fmla="*/ 3114 w 11437"/>
                <a:gd name="connsiteY9" fmla="*/ 1375 h 19795"/>
                <a:gd name="connsiteX10" fmla="*/ 3960 w 11437"/>
                <a:gd name="connsiteY10" fmla="*/ 40 h 19795"/>
                <a:gd name="connsiteX11" fmla="*/ 4350 w 11437"/>
                <a:gd name="connsiteY11" fmla="*/ 1604 h 19795"/>
                <a:gd name="connsiteX12" fmla="*/ 5369 w 11437"/>
                <a:gd name="connsiteY12" fmla="*/ 1152 h 19795"/>
                <a:gd name="connsiteX13" fmla="*/ 6215 w 11437"/>
                <a:gd name="connsiteY13" fmla="*/ 3599 h 19795"/>
                <a:gd name="connsiteX14" fmla="*/ 8612 w 11437"/>
                <a:gd name="connsiteY14" fmla="*/ 4934 h 19795"/>
                <a:gd name="connsiteX15" fmla="*/ 9740 w 11437"/>
                <a:gd name="connsiteY15" fmla="*/ 5381 h 19795"/>
                <a:gd name="connsiteX16" fmla="*/ 9228 w 11437"/>
                <a:gd name="connsiteY16" fmla="*/ 5122 h 19795"/>
                <a:gd name="connsiteX17" fmla="*/ 10615 w 11437"/>
                <a:gd name="connsiteY17" fmla="*/ 9583 h 19795"/>
                <a:gd name="connsiteX18" fmla="*/ 11150 w 11437"/>
                <a:gd name="connsiteY18" fmla="*/ 6937 h 19795"/>
                <a:gd name="connsiteX19" fmla="*/ 10727 w 11437"/>
                <a:gd name="connsiteY19" fmla="*/ 7606 h 19795"/>
                <a:gd name="connsiteX20" fmla="*/ 10163 w 11437"/>
                <a:gd name="connsiteY20" fmla="*/ 4934 h 19795"/>
                <a:gd name="connsiteX21" fmla="*/ 10440 w 11437"/>
                <a:gd name="connsiteY21" fmla="*/ 5981 h 19795"/>
                <a:gd name="connsiteX22" fmla="*/ 11432 w 11437"/>
                <a:gd name="connsiteY22" fmla="*/ 7605 h 19795"/>
                <a:gd name="connsiteX23" fmla="*/ 10275 w 11437"/>
                <a:gd name="connsiteY23" fmla="*/ 8950 h 19795"/>
                <a:gd name="connsiteX24" fmla="*/ 10022 w 11437"/>
                <a:gd name="connsiteY24" fmla="*/ 11165 h 19795"/>
                <a:gd name="connsiteX25" fmla="*/ 10445 w 11437"/>
                <a:gd name="connsiteY25" fmla="*/ 10720 h 19795"/>
                <a:gd name="connsiteX26" fmla="*/ 9784 w 11437"/>
                <a:gd name="connsiteY26" fmla="*/ 12395 h 19795"/>
                <a:gd name="connsiteX27" fmla="*/ 9979 w 11437"/>
                <a:gd name="connsiteY27" fmla="*/ 14271 h 19795"/>
                <a:gd name="connsiteX28" fmla="*/ 10160 w 11437"/>
                <a:gd name="connsiteY28" fmla="*/ 14618 h 19795"/>
                <a:gd name="connsiteX29" fmla="*/ 10878 w 11437"/>
                <a:gd name="connsiteY29" fmla="*/ 15563 h 19795"/>
                <a:gd name="connsiteX30" fmla="*/ 10274 w 11437"/>
                <a:gd name="connsiteY30" fmla="*/ 14619 h 19795"/>
                <a:gd name="connsiteX31" fmla="*/ 9207 w 11437"/>
                <a:gd name="connsiteY31" fmla="*/ 15924 h 19795"/>
                <a:gd name="connsiteX32" fmla="*/ 9563 w 11437"/>
                <a:gd name="connsiteY32" fmla="*/ 15555 h 19795"/>
                <a:gd name="connsiteX33" fmla="*/ 9923 w 11437"/>
                <a:gd name="connsiteY33" fmla="*/ 15464 h 19795"/>
                <a:gd name="connsiteX34" fmla="*/ 8094 w 11437"/>
                <a:gd name="connsiteY34" fmla="*/ 16896 h 19795"/>
                <a:gd name="connsiteX35" fmla="*/ 7192 w 11437"/>
                <a:gd name="connsiteY35" fmla="*/ 17751 h 19795"/>
                <a:gd name="connsiteX36" fmla="*/ 5381 w 11437"/>
                <a:gd name="connsiteY36" fmla="*/ 19795 h 19795"/>
                <a:gd name="connsiteX37" fmla="*/ 5020 w 11437"/>
                <a:gd name="connsiteY37" fmla="*/ 15478 h 19795"/>
                <a:gd name="connsiteX38" fmla="*/ 4221 w 11437"/>
                <a:gd name="connsiteY38" fmla="*/ 14991 h 19795"/>
                <a:gd name="connsiteX39" fmla="*/ 5156 w 11437"/>
                <a:gd name="connsiteY39" fmla="*/ 14343 h 19795"/>
                <a:gd name="connsiteX40" fmla="*/ 3346 w 11437"/>
                <a:gd name="connsiteY40" fmla="*/ 14041 h 19795"/>
                <a:gd name="connsiteX41" fmla="*/ 4175 w 11437"/>
                <a:gd name="connsiteY41" fmla="*/ 14156 h 19795"/>
                <a:gd name="connsiteX0" fmla="*/ 4175 w 11437"/>
                <a:gd name="connsiteY0" fmla="*/ 14156 h 19795"/>
                <a:gd name="connsiteX1" fmla="*/ 3463 w 11437"/>
                <a:gd name="connsiteY1" fmla="*/ 13491 h 19795"/>
                <a:gd name="connsiteX2" fmla="*/ 3685 w 11437"/>
                <a:gd name="connsiteY2" fmla="*/ 13283 h 19795"/>
                <a:gd name="connsiteX3" fmla="*/ 3012 w 11437"/>
                <a:gd name="connsiteY3" fmla="*/ 12328 h 19795"/>
                <a:gd name="connsiteX4" fmla="*/ 3006 w 11437"/>
                <a:gd name="connsiteY4" fmla="*/ 13435 h 19795"/>
                <a:gd name="connsiteX5" fmla="*/ 12 w 11437"/>
                <a:gd name="connsiteY5" fmla="*/ 10499 h 19795"/>
                <a:gd name="connsiteX6" fmla="*/ 1321 w 11437"/>
                <a:gd name="connsiteY6" fmla="*/ 7956 h 19795"/>
                <a:gd name="connsiteX7" fmla="*/ 2832 w 11437"/>
                <a:gd name="connsiteY7" fmla="*/ 1597 h 19795"/>
                <a:gd name="connsiteX8" fmla="*/ 2106 w 11437"/>
                <a:gd name="connsiteY8" fmla="*/ 5494 h 19795"/>
                <a:gd name="connsiteX9" fmla="*/ 3114 w 11437"/>
                <a:gd name="connsiteY9" fmla="*/ 1375 h 19795"/>
                <a:gd name="connsiteX10" fmla="*/ 3960 w 11437"/>
                <a:gd name="connsiteY10" fmla="*/ 40 h 19795"/>
                <a:gd name="connsiteX11" fmla="*/ 4350 w 11437"/>
                <a:gd name="connsiteY11" fmla="*/ 1604 h 19795"/>
                <a:gd name="connsiteX12" fmla="*/ 5369 w 11437"/>
                <a:gd name="connsiteY12" fmla="*/ 1152 h 19795"/>
                <a:gd name="connsiteX13" fmla="*/ 6215 w 11437"/>
                <a:gd name="connsiteY13" fmla="*/ 3599 h 19795"/>
                <a:gd name="connsiteX14" fmla="*/ 8612 w 11437"/>
                <a:gd name="connsiteY14" fmla="*/ 4934 h 19795"/>
                <a:gd name="connsiteX15" fmla="*/ 9740 w 11437"/>
                <a:gd name="connsiteY15" fmla="*/ 5381 h 19795"/>
                <a:gd name="connsiteX16" fmla="*/ 9228 w 11437"/>
                <a:gd name="connsiteY16" fmla="*/ 5122 h 19795"/>
                <a:gd name="connsiteX17" fmla="*/ 10615 w 11437"/>
                <a:gd name="connsiteY17" fmla="*/ 9583 h 19795"/>
                <a:gd name="connsiteX18" fmla="*/ 11150 w 11437"/>
                <a:gd name="connsiteY18" fmla="*/ 6937 h 19795"/>
                <a:gd name="connsiteX19" fmla="*/ 10727 w 11437"/>
                <a:gd name="connsiteY19" fmla="*/ 7606 h 19795"/>
                <a:gd name="connsiteX20" fmla="*/ 10163 w 11437"/>
                <a:gd name="connsiteY20" fmla="*/ 4934 h 19795"/>
                <a:gd name="connsiteX21" fmla="*/ 10440 w 11437"/>
                <a:gd name="connsiteY21" fmla="*/ 5981 h 19795"/>
                <a:gd name="connsiteX22" fmla="*/ 11432 w 11437"/>
                <a:gd name="connsiteY22" fmla="*/ 7605 h 19795"/>
                <a:gd name="connsiteX23" fmla="*/ 10275 w 11437"/>
                <a:gd name="connsiteY23" fmla="*/ 8950 h 19795"/>
                <a:gd name="connsiteX24" fmla="*/ 10022 w 11437"/>
                <a:gd name="connsiteY24" fmla="*/ 11165 h 19795"/>
                <a:gd name="connsiteX25" fmla="*/ 10445 w 11437"/>
                <a:gd name="connsiteY25" fmla="*/ 10720 h 19795"/>
                <a:gd name="connsiteX26" fmla="*/ 9784 w 11437"/>
                <a:gd name="connsiteY26" fmla="*/ 12395 h 19795"/>
                <a:gd name="connsiteX27" fmla="*/ 9979 w 11437"/>
                <a:gd name="connsiteY27" fmla="*/ 14271 h 19795"/>
                <a:gd name="connsiteX28" fmla="*/ 10160 w 11437"/>
                <a:gd name="connsiteY28" fmla="*/ 14618 h 19795"/>
                <a:gd name="connsiteX29" fmla="*/ 10878 w 11437"/>
                <a:gd name="connsiteY29" fmla="*/ 15563 h 19795"/>
                <a:gd name="connsiteX30" fmla="*/ 10274 w 11437"/>
                <a:gd name="connsiteY30" fmla="*/ 14619 h 19795"/>
                <a:gd name="connsiteX31" fmla="*/ 9207 w 11437"/>
                <a:gd name="connsiteY31" fmla="*/ 15924 h 19795"/>
                <a:gd name="connsiteX32" fmla="*/ 9563 w 11437"/>
                <a:gd name="connsiteY32" fmla="*/ 15555 h 19795"/>
                <a:gd name="connsiteX33" fmla="*/ 9923 w 11437"/>
                <a:gd name="connsiteY33" fmla="*/ 15464 h 19795"/>
                <a:gd name="connsiteX34" fmla="*/ 8094 w 11437"/>
                <a:gd name="connsiteY34" fmla="*/ 16896 h 19795"/>
                <a:gd name="connsiteX35" fmla="*/ 7192 w 11437"/>
                <a:gd name="connsiteY35" fmla="*/ 17751 h 19795"/>
                <a:gd name="connsiteX36" fmla="*/ 5381 w 11437"/>
                <a:gd name="connsiteY36" fmla="*/ 19795 h 19795"/>
                <a:gd name="connsiteX37" fmla="*/ 5020 w 11437"/>
                <a:gd name="connsiteY37" fmla="*/ 15478 h 19795"/>
                <a:gd name="connsiteX38" fmla="*/ 4221 w 11437"/>
                <a:gd name="connsiteY38" fmla="*/ 14991 h 19795"/>
                <a:gd name="connsiteX39" fmla="*/ 5156 w 11437"/>
                <a:gd name="connsiteY39" fmla="*/ 14343 h 19795"/>
                <a:gd name="connsiteX40" fmla="*/ 3346 w 11437"/>
                <a:gd name="connsiteY40" fmla="*/ 14041 h 19795"/>
                <a:gd name="connsiteX41" fmla="*/ 4175 w 11437"/>
                <a:gd name="connsiteY41" fmla="*/ 14156 h 19795"/>
                <a:gd name="connsiteX0" fmla="*/ 4175 w 11437"/>
                <a:gd name="connsiteY0" fmla="*/ 14156 h 19795"/>
                <a:gd name="connsiteX1" fmla="*/ 3463 w 11437"/>
                <a:gd name="connsiteY1" fmla="*/ 13491 h 19795"/>
                <a:gd name="connsiteX2" fmla="*/ 3685 w 11437"/>
                <a:gd name="connsiteY2" fmla="*/ 13283 h 19795"/>
                <a:gd name="connsiteX3" fmla="*/ 3012 w 11437"/>
                <a:gd name="connsiteY3" fmla="*/ 12328 h 19795"/>
                <a:gd name="connsiteX4" fmla="*/ 3006 w 11437"/>
                <a:gd name="connsiteY4" fmla="*/ 13435 h 19795"/>
                <a:gd name="connsiteX5" fmla="*/ 12 w 11437"/>
                <a:gd name="connsiteY5" fmla="*/ 10499 h 19795"/>
                <a:gd name="connsiteX6" fmla="*/ 1321 w 11437"/>
                <a:gd name="connsiteY6" fmla="*/ 7956 h 19795"/>
                <a:gd name="connsiteX7" fmla="*/ 2832 w 11437"/>
                <a:gd name="connsiteY7" fmla="*/ 1597 h 19795"/>
                <a:gd name="connsiteX8" fmla="*/ 2106 w 11437"/>
                <a:gd name="connsiteY8" fmla="*/ 5494 h 19795"/>
                <a:gd name="connsiteX9" fmla="*/ 3114 w 11437"/>
                <a:gd name="connsiteY9" fmla="*/ 1375 h 19795"/>
                <a:gd name="connsiteX10" fmla="*/ 3960 w 11437"/>
                <a:gd name="connsiteY10" fmla="*/ 40 h 19795"/>
                <a:gd name="connsiteX11" fmla="*/ 4350 w 11437"/>
                <a:gd name="connsiteY11" fmla="*/ 1604 h 19795"/>
                <a:gd name="connsiteX12" fmla="*/ 5369 w 11437"/>
                <a:gd name="connsiteY12" fmla="*/ 1152 h 19795"/>
                <a:gd name="connsiteX13" fmla="*/ 6215 w 11437"/>
                <a:gd name="connsiteY13" fmla="*/ 3599 h 19795"/>
                <a:gd name="connsiteX14" fmla="*/ 8612 w 11437"/>
                <a:gd name="connsiteY14" fmla="*/ 4934 h 19795"/>
                <a:gd name="connsiteX15" fmla="*/ 9740 w 11437"/>
                <a:gd name="connsiteY15" fmla="*/ 5381 h 19795"/>
                <a:gd name="connsiteX16" fmla="*/ 9228 w 11437"/>
                <a:gd name="connsiteY16" fmla="*/ 5122 h 19795"/>
                <a:gd name="connsiteX17" fmla="*/ 10727 w 11437"/>
                <a:gd name="connsiteY17" fmla="*/ 5825 h 19795"/>
                <a:gd name="connsiteX18" fmla="*/ 10615 w 11437"/>
                <a:gd name="connsiteY18" fmla="*/ 9583 h 19795"/>
                <a:gd name="connsiteX19" fmla="*/ 11150 w 11437"/>
                <a:gd name="connsiteY19" fmla="*/ 6937 h 19795"/>
                <a:gd name="connsiteX20" fmla="*/ 10727 w 11437"/>
                <a:gd name="connsiteY20" fmla="*/ 7606 h 19795"/>
                <a:gd name="connsiteX21" fmla="*/ 10163 w 11437"/>
                <a:gd name="connsiteY21" fmla="*/ 4934 h 19795"/>
                <a:gd name="connsiteX22" fmla="*/ 10440 w 11437"/>
                <a:gd name="connsiteY22" fmla="*/ 5981 h 19795"/>
                <a:gd name="connsiteX23" fmla="*/ 11432 w 11437"/>
                <a:gd name="connsiteY23" fmla="*/ 7605 h 19795"/>
                <a:gd name="connsiteX24" fmla="*/ 10275 w 11437"/>
                <a:gd name="connsiteY24" fmla="*/ 8950 h 19795"/>
                <a:gd name="connsiteX25" fmla="*/ 10022 w 11437"/>
                <a:gd name="connsiteY25" fmla="*/ 11165 h 19795"/>
                <a:gd name="connsiteX26" fmla="*/ 10445 w 11437"/>
                <a:gd name="connsiteY26" fmla="*/ 10720 h 19795"/>
                <a:gd name="connsiteX27" fmla="*/ 9784 w 11437"/>
                <a:gd name="connsiteY27" fmla="*/ 12395 h 19795"/>
                <a:gd name="connsiteX28" fmla="*/ 9979 w 11437"/>
                <a:gd name="connsiteY28" fmla="*/ 14271 h 19795"/>
                <a:gd name="connsiteX29" fmla="*/ 10160 w 11437"/>
                <a:gd name="connsiteY29" fmla="*/ 14618 h 19795"/>
                <a:gd name="connsiteX30" fmla="*/ 10878 w 11437"/>
                <a:gd name="connsiteY30" fmla="*/ 15563 h 19795"/>
                <a:gd name="connsiteX31" fmla="*/ 10274 w 11437"/>
                <a:gd name="connsiteY31" fmla="*/ 14619 h 19795"/>
                <a:gd name="connsiteX32" fmla="*/ 9207 w 11437"/>
                <a:gd name="connsiteY32" fmla="*/ 15924 h 19795"/>
                <a:gd name="connsiteX33" fmla="*/ 9563 w 11437"/>
                <a:gd name="connsiteY33" fmla="*/ 15555 h 19795"/>
                <a:gd name="connsiteX34" fmla="*/ 9923 w 11437"/>
                <a:gd name="connsiteY34" fmla="*/ 15464 h 19795"/>
                <a:gd name="connsiteX35" fmla="*/ 8094 w 11437"/>
                <a:gd name="connsiteY35" fmla="*/ 16896 h 19795"/>
                <a:gd name="connsiteX36" fmla="*/ 7192 w 11437"/>
                <a:gd name="connsiteY36" fmla="*/ 17751 h 19795"/>
                <a:gd name="connsiteX37" fmla="*/ 5381 w 11437"/>
                <a:gd name="connsiteY37" fmla="*/ 19795 h 19795"/>
                <a:gd name="connsiteX38" fmla="*/ 5020 w 11437"/>
                <a:gd name="connsiteY38" fmla="*/ 15478 h 19795"/>
                <a:gd name="connsiteX39" fmla="*/ 4221 w 11437"/>
                <a:gd name="connsiteY39" fmla="*/ 14991 h 19795"/>
                <a:gd name="connsiteX40" fmla="*/ 5156 w 11437"/>
                <a:gd name="connsiteY40" fmla="*/ 14343 h 19795"/>
                <a:gd name="connsiteX41" fmla="*/ 3346 w 11437"/>
                <a:gd name="connsiteY41" fmla="*/ 14041 h 19795"/>
                <a:gd name="connsiteX42" fmla="*/ 4175 w 11437"/>
                <a:gd name="connsiteY42" fmla="*/ 14156 h 19795"/>
                <a:gd name="connsiteX0" fmla="*/ 4175 w 11437"/>
                <a:gd name="connsiteY0" fmla="*/ 14156 h 19795"/>
                <a:gd name="connsiteX1" fmla="*/ 3463 w 11437"/>
                <a:gd name="connsiteY1" fmla="*/ 13491 h 19795"/>
                <a:gd name="connsiteX2" fmla="*/ 3685 w 11437"/>
                <a:gd name="connsiteY2" fmla="*/ 13283 h 19795"/>
                <a:gd name="connsiteX3" fmla="*/ 3012 w 11437"/>
                <a:gd name="connsiteY3" fmla="*/ 12328 h 19795"/>
                <a:gd name="connsiteX4" fmla="*/ 3006 w 11437"/>
                <a:gd name="connsiteY4" fmla="*/ 13435 h 19795"/>
                <a:gd name="connsiteX5" fmla="*/ 12 w 11437"/>
                <a:gd name="connsiteY5" fmla="*/ 10499 h 19795"/>
                <a:gd name="connsiteX6" fmla="*/ 1321 w 11437"/>
                <a:gd name="connsiteY6" fmla="*/ 7956 h 19795"/>
                <a:gd name="connsiteX7" fmla="*/ 2832 w 11437"/>
                <a:gd name="connsiteY7" fmla="*/ 1597 h 19795"/>
                <a:gd name="connsiteX8" fmla="*/ 2106 w 11437"/>
                <a:gd name="connsiteY8" fmla="*/ 5494 h 19795"/>
                <a:gd name="connsiteX9" fmla="*/ 2550 w 11437"/>
                <a:gd name="connsiteY9" fmla="*/ 3600 h 19795"/>
                <a:gd name="connsiteX10" fmla="*/ 3114 w 11437"/>
                <a:gd name="connsiteY10" fmla="*/ 1375 h 19795"/>
                <a:gd name="connsiteX11" fmla="*/ 3960 w 11437"/>
                <a:gd name="connsiteY11" fmla="*/ 40 h 19795"/>
                <a:gd name="connsiteX12" fmla="*/ 4350 w 11437"/>
                <a:gd name="connsiteY12" fmla="*/ 1604 h 19795"/>
                <a:gd name="connsiteX13" fmla="*/ 5369 w 11437"/>
                <a:gd name="connsiteY13" fmla="*/ 1152 h 19795"/>
                <a:gd name="connsiteX14" fmla="*/ 6215 w 11437"/>
                <a:gd name="connsiteY14" fmla="*/ 3599 h 19795"/>
                <a:gd name="connsiteX15" fmla="*/ 8612 w 11437"/>
                <a:gd name="connsiteY15" fmla="*/ 4934 h 19795"/>
                <a:gd name="connsiteX16" fmla="*/ 9740 w 11437"/>
                <a:gd name="connsiteY16" fmla="*/ 5381 h 19795"/>
                <a:gd name="connsiteX17" fmla="*/ 9228 w 11437"/>
                <a:gd name="connsiteY17" fmla="*/ 5122 h 19795"/>
                <a:gd name="connsiteX18" fmla="*/ 10727 w 11437"/>
                <a:gd name="connsiteY18" fmla="*/ 5825 h 19795"/>
                <a:gd name="connsiteX19" fmla="*/ 10615 w 11437"/>
                <a:gd name="connsiteY19" fmla="*/ 9583 h 19795"/>
                <a:gd name="connsiteX20" fmla="*/ 11150 w 11437"/>
                <a:gd name="connsiteY20" fmla="*/ 6937 h 19795"/>
                <a:gd name="connsiteX21" fmla="*/ 10727 w 11437"/>
                <a:gd name="connsiteY21" fmla="*/ 7606 h 19795"/>
                <a:gd name="connsiteX22" fmla="*/ 10163 w 11437"/>
                <a:gd name="connsiteY22" fmla="*/ 4934 h 19795"/>
                <a:gd name="connsiteX23" fmla="*/ 10440 w 11437"/>
                <a:gd name="connsiteY23" fmla="*/ 5981 h 19795"/>
                <a:gd name="connsiteX24" fmla="*/ 11432 w 11437"/>
                <a:gd name="connsiteY24" fmla="*/ 7605 h 19795"/>
                <a:gd name="connsiteX25" fmla="*/ 10275 w 11437"/>
                <a:gd name="connsiteY25" fmla="*/ 8950 h 19795"/>
                <a:gd name="connsiteX26" fmla="*/ 10022 w 11437"/>
                <a:gd name="connsiteY26" fmla="*/ 11165 h 19795"/>
                <a:gd name="connsiteX27" fmla="*/ 10445 w 11437"/>
                <a:gd name="connsiteY27" fmla="*/ 10720 h 19795"/>
                <a:gd name="connsiteX28" fmla="*/ 9784 w 11437"/>
                <a:gd name="connsiteY28" fmla="*/ 12395 h 19795"/>
                <a:gd name="connsiteX29" fmla="*/ 9979 w 11437"/>
                <a:gd name="connsiteY29" fmla="*/ 14271 h 19795"/>
                <a:gd name="connsiteX30" fmla="*/ 10160 w 11437"/>
                <a:gd name="connsiteY30" fmla="*/ 14618 h 19795"/>
                <a:gd name="connsiteX31" fmla="*/ 10878 w 11437"/>
                <a:gd name="connsiteY31" fmla="*/ 15563 h 19795"/>
                <a:gd name="connsiteX32" fmla="*/ 10274 w 11437"/>
                <a:gd name="connsiteY32" fmla="*/ 14619 h 19795"/>
                <a:gd name="connsiteX33" fmla="*/ 9207 w 11437"/>
                <a:gd name="connsiteY33" fmla="*/ 15924 h 19795"/>
                <a:gd name="connsiteX34" fmla="*/ 9563 w 11437"/>
                <a:gd name="connsiteY34" fmla="*/ 15555 h 19795"/>
                <a:gd name="connsiteX35" fmla="*/ 9923 w 11437"/>
                <a:gd name="connsiteY35" fmla="*/ 15464 h 19795"/>
                <a:gd name="connsiteX36" fmla="*/ 8094 w 11437"/>
                <a:gd name="connsiteY36" fmla="*/ 16896 h 19795"/>
                <a:gd name="connsiteX37" fmla="*/ 7192 w 11437"/>
                <a:gd name="connsiteY37" fmla="*/ 17751 h 19795"/>
                <a:gd name="connsiteX38" fmla="*/ 5381 w 11437"/>
                <a:gd name="connsiteY38" fmla="*/ 19795 h 19795"/>
                <a:gd name="connsiteX39" fmla="*/ 5020 w 11437"/>
                <a:gd name="connsiteY39" fmla="*/ 15478 h 19795"/>
                <a:gd name="connsiteX40" fmla="*/ 4221 w 11437"/>
                <a:gd name="connsiteY40" fmla="*/ 14991 h 19795"/>
                <a:gd name="connsiteX41" fmla="*/ 5156 w 11437"/>
                <a:gd name="connsiteY41" fmla="*/ 14343 h 19795"/>
                <a:gd name="connsiteX42" fmla="*/ 3346 w 11437"/>
                <a:gd name="connsiteY42" fmla="*/ 14041 h 19795"/>
                <a:gd name="connsiteX43" fmla="*/ 4175 w 11437"/>
                <a:gd name="connsiteY43" fmla="*/ 14156 h 19795"/>
                <a:gd name="connsiteX0" fmla="*/ 4182 w 11444"/>
                <a:gd name="connsiteY0" fmla="*/ 14156 h 19795"/>
                <a:gd name="connsiteX1" fmla="*/ 3470 w 11444"/>
                <a:gd name="connsiteY1" fmla="*/ 13491 h 19795"/>
                <a:gd name="connsiteX2" fmla="*/ 3692 w 11444"/>
                <a:gd name="connsiteY2" fmla="*/ 13283 h 19795"/>
                <a:gd name="connsiteX3" fmla="*/ 3019 w 11444"/>
                <a:gd name="connsiteY3" fmla="*/ 12328 h 19795"/>
                <a:gd name="connsiteX4" fmla="*/ 1744 w 11444"/>
                <a:gd name="connsiteY4" fmla="*/ 11655 h 19795"/>
                <a:gd name="connsiteX5" fmla="*/ 19 w 11444"/>
                <a:gd name="connsiteY5" fmla="*/ 10499 h 19795"/>
                <a:gd name="connsiteX6" fmla="*/ 1328 w 11444"/>
                <a:gd name="connsiteY6" fmla="*/ 7956 h 19795"/>
                <a:gd name="connsiteX7" fmla="*/ 2839 w 11444"/>
                <a:gd name="connsiteY7" fmla="*/ 1597 h 19795"/>
                <a:gd name="connsiteX8" fmla="*/ 2113 w 11444"/>
                <a:gd name="connsiteY8" fmla="*/ 5494 h 19795"/>
                <a:gd name="connsiteX9" fmla="*/ 2557 w 11444"/>
                <a:gd name="connsiteY9" fmla="*/ 3600 h 19795"/>
                <a:gd name="connsiteX10" fmla="*/ 3121 w 11444"/>
                <a:gd name="connsiteY10" fmla="*/ 1375 h 19795"/>
                <a:gd name="connsiteX11" fmla="*/ 3967 w 11444"/>
                <a:gd name="connsiteY11" fmla="*/ 40 h 19795"/>
                <a:gd name="connsiteX12" fmla="*/ 4357 w 11444"/>
                <a:gd name="connsiteY12" fmla="*/ 1604 h 19795"/>
                <a:gd name="connsiteX13" fmla="*/ 5376 w 11444"/>
                <a:gd name="connsiteY13" fmla="*/ 1152 h 19795"/>
                <a:gd name="connsiteX14" fmla="*/ 6222 w 11444"/>
                <a:gd name="connsiteY14" fmla="*/ 3599 h 19795"/>
                <a:gd name="connsiteX15" fmla="*/ 8619 w 11444"/>
                <a:gd name="connsiteY15" fmla="*/ 4934 h 19795"/>
                <a:gd name="connsiteX16" fmla="*/ 9747 w 11444"/>
                <a:gd name="connsiteY16" fmla="*/ 5381 h 19795"/>
                <a:gd name="connsiteX17" fmla="*/ 9235 w 11444"/>
                <a:gd name="connsiteY17" fmla="*/ 5122 h 19795"/>
                <a:gd name="connsiteX18" fmla="*/ 10734 w 11444"/>
                <a:gd name="connsiteY18" fmla="*/ 5825 h 19795"/>
                <a:gd name="connsiteX19" fmla="*/ 10622 w 11444"/>
                <a:gd name="connsiteY19" fmla="*/ 9583 h 19795"/>
                <a:gd name="connsiteX20" fmla="*/ 11157 w 11444"/>
                <a:gd name="connsiteY20" fmla="*/ 6937 h 19795"/>
                <a:gd name="connsiteX21" fmla="*/ 10734 w 11444"/>
                <a:gd name="connsiteY21" fmla="*/ 7606 h 19795"/>
                <a:gd name="connsiteX22" fmla="*/ 10170 w 11444"/>
                <a:gd name="connsiteY22" fmla="*/ 4934 h 19795"/>
                <a:gd name="connsiteX23" fmla="*/ 10447 w 11444"/>
                <a:gd name="connsiteY23" fmla="*/ 5981 h 19795"/>
                <a:gd name="connsiteX24" fmla="*/ 11439 w 11444"/>
                <a:gd name="connsiteY24" fmla="*/ 7605 h 19795"/>
                <a:gd name="connsiteX25" fmla="*/ 10282 w 11444"/>
                <a:gd name="connsiteY25" fmla="*/ 8950 h 19795"/>
                <a:gd name="connsiteX26" fmla="*/ 10029 w 11444"/>
                <a:gd name="connsiteY26" fmla="*/ 11165 h 19795"/>
                <a:gd name="connsiteX27" fmla="*/ 10452 w 11444"/>
                <a:gd name="connsiteY27" fmla="*/ 10720 h 19795"/>
                <a:gd name="connsiteX28" fmla="*/ 9791 w 11444"/>
                <a:gd name="connsiteY28" fmla="*/ 12395 h 19795"/>
                <a:gd name="connsiteX29" fmla="*/ 9986 w 11444"/>
                <a:gd name="connsiteY29" fmla="*/ 14271 h 19795"/>
                <a:gd name="connsiteX30" fmla="*/ 10167 w 11444"/>
                <a:gd name="connsiteY30" fmla="*/ 14618 h 19795"/>
                <a:gd name="connsiteX31" fmla="*/ 10885 w 11444"/>
                <a:gd name="connsiteY31" fmla="*/ 15563 h 19795"/>
                <a:gd name="connsiteX32" fmla="*/ 10281 w 11444"/>
                <a:gd name="connsiteY32" fmla="*/ 14619 h 19795"/>
                <a:gd name="connsiteX33" fmla="*/ 9214 w 11444"/>
                <a:gd name="connsiteY33" fmla="*/ 15924 h 19795"/>
                <a:gd name="connsiteX34" fmla="*/ 9570 w 11444"/>
                <a:gd name="connsiteY34" fmla="*/ 15555 h 19795"/>
                <a:gd name="connsiteX35" fmla="*/ 9930 w 11444"/>
                <a:gd name="connsiteY35" fmla="*/ 15464 h 19795"/>
                <a:gd name="connsiteX36" fmla="*/ 8101 w 11444"/>
                <a:gd name="connsiteY36" fmla="*/ 16896 h 19795"/>
                <a:gd name="connsiteX37" fmla="*/ 7199 w 11444"/>
                <a:gd name="connsiteY37" fmla="*/ 17751 h 19795"/>
                <a:gd name="connsiteX38" fmla="*/ 5388 w 11444"/>
                <a:gd name="connsiteY38" fmla="*/ 19795 h 19795"/>
                <a:gd name="connsiteX39" fmla="*/ 5027 w 11444"/>
                <a:gd name="connsiteY39" fmla="*/ 15478 h 19795"/>
                <a:gd name="connsiteX40" fmla="*/ 4228 w 11444"/>
                <a:gd name="connsiteY40" fmla="*/ 14991 h 19795"/>
                <a:gd name="connsiteX41" fmla="*/ 5163 w 11444"/>
                <a:gd name="connsiteY41" fmla="*/ 14343 h 19795"/>
                <a:gd name="connsiteX42" fmla="*/ 3353 w 11444"/>
                <a:gd name="connsiteY42" fmla="*/ 14041 h 19795"/>
                <a:gd name="connsiteX43" fmla="*/ 4182 w 11444"/>
                <a:gd name="connsiteY43" fmla="*/ 14156 h 19795"/>
                <a:gd name="connsiteX0" fmla="*/ 4182 w 11444"/>
                <a:gd name="connsiteY0" fmla="*/ 14156 h 19795"/>
                <a:gd name="connsiteX1" fmla="*/ 3470 w 11444"/>
                <a:gd name="connsiteY1" fmla="*/ 13491 h 19795"/>
                <a:gd name="connsiteX2" fmla="*/ 3692 w 11444"/>
                <a:gd name="connsiteY2" fmla="*/ 13283 h 19795"/>
                <a:gd name="connsiteX3" fmla="*/ 3019 w 11444"/>
                <a:gd name="connsiteY3" fmla="*/ 13218 h 19795"/>
                <a:gd name="connsiteX4" fmla="*/ 1744 w 11444"/>
                <a:gd name="connsiteY4" fmla="*/ 11655 h 19795"/>
                <a:gd name="connsiteX5" fmla="*/ 19 w 11444"/>
                <a:gd name="connsiteY5" fmla="*/ 10499 h 19795"/>
                <a:gd name="connsiteX6" fmla="*/ 1328 w 11444"/>
                <a:gd name="connsiteY6" fmla="*/ 7956 h 19795"/>
                <a:gd name="connsiteX7" fmla="*/ 2839 w 11444"/>
                <a:gd name="connsiteY7" fmla="*/ 1597 h 19795"/>
                <a:gd name="connsiteX8" fmla="*/ 2113 w 11444"/>
                <a:gd name="connsiteY8" fmla="*/ 5494 h 19795"/>
                <a:gd name="connsiteX9" fmla="*/ 2557 w 11444"/>
                <a:gd name="connsiteY9" fmla="*/ 3600 h 19795"/>
                <a:gd name="connsiteX10" fmla="*/ 3121 w 11444"/>
                <a:gd name="connsiteY10" fmla="*/ 1375 h 19795"/>
                <a:gd name="connsiteX11" fmla="*/ 3967 w 11444"/>
                <a:gd name="connsiteY11" fmla="*/ 40 h 19795"/>
                <a:gd name="connsiteX12" fmla="*/ 4357 w 11444"/>
                <a:gd name="connsiteY12" fmla="*/ 1604 h 19795"/>
                <a:gd name="connsiteX13" fmla="*/ 5376 w 11444"/>
                <a:gd name="connsiteY13" fmla="*/ 1152 h 19795"/>
                <a:gd name="connsiteX14" fmla="*/ 6222 w 11444"/>
                <a:gd name="connsiteY14" fmla="*/ 3599 h 19795"/>
                <a:gd name="connsiteX15" fmla="*/ 8619 w 11444"/>
                <a:gd name="connsiteY15" fmla="*/ 4934 h 19795"/>
                <a:gd name="connsiteX16" fmla="*/ 9747 w 11444"/>
                <a:gd name="connsiteY16" fmla="*/ 5381 h 19795"/>
                <a:gd name="connsiteX17" fmla="*/ 9235 w 11444"/>
                <a:gd name="connsiteY17" fmla="*/ 5122 h 19795"/>
                <a:gd name="connsiteX18" fmla="*/ 10734 w 11444"/>
                <a:gd name="connsiteY18" fmla="*/ 5825 h 19795"/>
                <a:gd name="connsiteX19" fmla="*/ 10622 w 11444"/>
                <a:gd name="connsiteY19" fmla="*/ 9583 h 19795"/>
                <a:gd name="connsiteX20" fmla="*/ 11157 w 11444"/>
                <a:gd name="connsiteY20" fmla="*/ 6937 h 19795"/>
                <a:gd name="connsiteX21" fmla="*/ 10734 w 11444"/>
                <a:gd name="connsiteY21" fmla="*/ 7606 h 19795"/>
                <a:gd name="connsiteX22" fmla="*/ 10170 w 11444"/>
                <a:gd name="connsiteY22" fmla="*/ 4934 h 19795"/>
                <a:gd name="connsiteX23" fmla="*/ 10447 w 11444"/>
                <a:gd name="connsiteY23" fmla="*/ 5981 h 19795"/>
                <a:gd name="connsiteX24" fmla="*/ 11439 w 11444"/>
                <a:gd name="connsiteY24" fmla="*/ 7605 h 19795"/>
                <a:gd name="connsiteX25" fmla="*/ 10282 w 11444"/>
                <a:gd name="connsiteY25" fmla="*/ 8950 h 19795"/>
                <a:gd name="connsiteX26" fmla="*/ 10029 w 11444"/>
                <a:gd name="connsiteY26" fmla="*/ 11165 h 19795"/>
                <a:gd name="connsiteX27" fmla="*/ 10452 w 11444"/>
                <a:gd name="connsiteY27" fmla="*/ 10720 h 19795"/>
                <a:gd name="connsiteX28" fmla="*/ 9791 w 11444"/>
                <a:gd name="connsiteY28" fmla="*/ 12395 h 19795"/>
                <a:gd name="connsiteX29" fmla="*/ 9986 w 11444"/>
                <a:gd name="connsiteY29" fmla="*/ 14271 h 19795"/>
                <a:gd name="connsiteX30" fmla="*/ 10167 w 11444"/>
                <a:gd name="connsiteY30" fmla="*/ 14618 h 19795"/>
                <a:gd name="connsiteX31" fmla="*/ 10885 w 11444"/>
                <a:gd name="connsiteY31" fmla="*/ 15563 h 19795"/>
                <a:gd name="connsiteX32" fmla="*/ 10281 w 11444"/>
                <a:gd name="connsiteY32" fmla="*/ 14619 h 19795"/>
                <a:gd name="connsiteX33" fmla="*/ 9214 w 11444"/>
                <a:gd name="connsiteY33" fmla="*/ 15924 h 19795"/>
                <a:gd name="connsiteX34" fmla="*/ 9570 w 11444"/>
                <a:gd name="connsiteY34" fmla="*/ 15555 h 19795"/>
                <a:gd name="connsiteX35" fmla="*/ 9930 w 11444"/>
                <a:gd name="connsiteY35" fmla="*/ 15464 h 19795"/>
                <a:gd name="connsiteX36" fmla="*/ 8101 w 11444"/>
                <a:gd name="connsiteY36" fmla="*/ 16896 h 19795"/>
                <a:gd name="connsiteX37" fmla="*/ 7199 w 11444"/>
                <a:gd name="connsiteY37" fmla="*/ 17751 h 19795"/>
                <a:gd name="connsiteX38" fmla="*/ 5388 w 11444"/>
                <a:gd name="connsiteY38" fmla="*/ 19795 h 19795"/>
                <a:gd name="connsiteX39" fmla="*/ 5027 w 11444"/>
                <a:gd name="connsiteY39" fmla="*/ 15478 h 19795"/>
                <a:gd name="connsiteX40" fmla="*/ 4228 w 11444"/>
                <a:gd name="connsiteY40" fmla="*/ 14991 h 19795"/>
                <a:gd name="connsiteX41" fmla="*/ 5163 w 11444"/>
                <a:gd name="connsiteY41" fmla="*/ 14343 h 19795"/>
                <a:gd name="connsiteX42" fmla="*/ 3353 w 11444"/>
                <a:gd name="connsiteY42" fmla="*/ 14041 h 19795"/>
                <a:gd name="connsiteX43" fmla="*/ 4182 w 11444"/>
                <a:gd name="connsiteY43" fmla="*/ 14156 h 19795"/>
                <a:gd name="connsiteX0" fmla="*/ 3900 w 11444"/>
                <a:gd name="connsiteY0" fmla="*/ 14156 h 19795"/>
                <a:gd name="connsiteX1" fmla="*/ 3470 w 11444"/>
                <a:gd name="connsiteY1" fmla="*/ 13491 h 19795"/>
                <a:gd name="connsiteX2" fmla="*/ 3692 w 11444"/>
                <a:gd name="connsiteY2" fmla="*/ 13283 h 19795"/>
                <a:gd name="connsiteX3" fmla="*/ 3019 w 11444"/>
                <a:gd name="connsiteY3" fmla="*/ 13218 h 19795"/>
                <a:gd name="connsiteX4" fmla="*/ 1744 w 11444"/>
                <a:gd name="connsiteY4" fmla="*/ 11655 h 19795"/>
                <a:gd name="connsiteX5" fmla="*/ 19 w 11444"/>
                <a:gd name="connsiteY5" fmla="*/ 10499 h 19795"/>
                <a:gd name="connsiteX6" fmla="*/ 1328 w 11444"/>
                <a:gd name="connsiteY6" fmla="*/ 7956 h 19795"/>
                <a:gd name="connsiteX7" fmla="*/ 2839 w 11444"/>
                <a:gd name="connsiteY7" fmla="*/ 1597 h 19795"/>
                <a:gd name="connsiteX8" fmla="*/ 2113 w 11444"/>
                <a:gd name="connsiteY8" fmla="*/ 5494 h 19795"/>
                <a:gd name="connsiteX9" fmla="*/ 2557 w 11444"/>
                <a:gd name="connsiteY9" fmla="*/ 3600 h 19795"/>
                <a:gd name="connsiteX10" fmla="*/ 3121 w 11444"/>
                <a:gd name="connsiteY10" fmla="*/ 1375 h 19795"/>
                <a:gd name="connsiteX11" fmla="*/ 3967 w 11444"/>
                <a:gd name="connsiteY11" fmla="*/ 40 h 19795"/>
                <a:gd name="connsiteX12" fmla="*/ 4357 w 11444"/>
                <a:gd name="connsiteY12" fmla="*/ 1604 h 19795"/>
                <a:gd name="connsiteX13" fmla="*/ 5376 w 11444"/>
                <a:gd name="connsiteY13" fmla="*/ 1152 h 19795"/>
                <a:gd name="connsiteX14" fmla="*/ 6222 w 11444"/>
                <a:gd name="connsiteY14" fmla="*/ 3599 h 19795"/>
                <a:gd name="connsiteX15" fmla="*/ 8619 w 11444"/>
                <a:gd name="connsiteY15" fmla="*/ 4934 h 19795"/>
                <a:gd name="connsiteX16" fmla="*/ 9747 w 11444"/>
                <a:gd name="connsiteY16" fmla="*/ 5381 h 19795"/>
                <a:gd name="connsiteX17" fmla="*/ 9235 w 11444"/>
                <a:gd name="connsiteY17" fmla="*/ 5122 h 19795"/>
                <a:gd name="connsiteX18" fmla="*/ 10734 w 11444"/>
                <a:gd name="connsiteY18" fmla="*/ 5825 h 19795"/>
                <a:gd name="connsiteX19" fmla="*/ 10622 w 11444"/>
                <a:gd name="connsiteY19" fmla="*/ 9583 h 19795"/>
                <a:gd name="connsiteX20" fmla="*/ 11157 w 11444"/>
                <a:gd name="connsiteY20" fmla="*/ 6937 h 19795"/>
                <a:gd name="connsiteX21" fmla="*/ 10734 w 11444"/>
                <a:gd name="connsiteY21" fmla="*/ 7606 h 19795"/>
                <a:gd name="connsiteX22" fmla="*/ 10170 w 11444"/>
                <a:gd name="connsiteY22" fmla="*/ 4934 h 19795"/>
                <a:gd name="connsiteX23" fmla="*/ 10447 w 11444"/>
                <a:gd name="connsiteY23" fmla="*/ 5981 h 19795"/>
                <a:gd name="connsiteX24" fmla="*/ 11439 w 11444"/>
                <a:gd name="connsiteY24" fmla="*/ 7605 h 19795"/>
                <a:gd name="connsiteX25" fmla="*/ 10282 w 11444"/>
                <a:gd name="connsiteY25" fmla="*/ 8950 h 19795"/>
                <a:gd name="connsiteX26" fmla="*/ 10029 w 11444"/>
                <a:gd name="connsiteY26" fmla="*/ 11165 h 19795"/>
                <a:gd name="connsiteX27" fmla="*/ 10452 w 11444"/>
                <a:gd name="connsiteY27" fmla="*/ 10720 h 19795"/>
                <a:gd name="connsiteX28" fmla="*/ 9791 w 11444"/>
                <a:gd name="connsiteY28" fmla="*/ 12395 h 19795"/>
                <a:gd name="connsiteX29" fmla="*/ 9986 w 11444"/>
                <a:gd name="connsiteY29" fmla="*/ 14271 h 19795"/>
                <a:gd name="connsiteX30" fmla="*/ 10167 w 11444"/>
                <a:gd name="connsiteY30" fmla="*/ 14618 h 19795"/>
                <a:gd name="connsiteX31" fmla="*/ 10885 w 11444"/>
                <a:gd name="connsiteY31" fmla="*/ 15563 h 19795"/>
                <a:gd name="connsiteX32" fmla="*/ 10281 w 11444"/>
                <a:gd name="connsiteY32" fmla="*/ 14619 h 19795"/>
                <a:gd name="connsiteX33" fmla="*/ 9214 w 11444"/>
                <a:gd name="connsiteY33" fmla="*/ 15924 h 19795"/>
                <a:gd name="connsiteX34" fmla="*/ 9570 w 11444"/>
                <a:gd name="connsiteY34" fmla="*/ 15555 h 19795"/>
                <a:gd name="connsiteX35" fmla="*/ 9930 w 11444"/>
                <a:gd name="connsiteY35" fmla="*/ 15464 h 19795"/>
                <a:gd name="connsiteX36" fmla="*/ 8101 w 11444"/>
                <a:gd name="connsiteY36" fmla="*/ 16896 h 19795"/>
                <a:gd name="connsiteX37" fmla="*/ 7199 w 11444"/>
                <a:gd name="connsiteY37" fmla="*/ 17751 h 19795"/>
                <a:gd name="connsiteX38" fmla="*/ 5388 w 11444"/>
                <a:gd name="connsiteY38" fmla="*/ 19795 h 19795"/>
                <a:gd name="connsiteX39" fmla="*/ 5027 w 11444"/>
                <a:gd name="connsiteY39" fmla="*/ 15478 h 19795"/>
                <a:gd name="connsiteX40" fmla="*/ 4228 w 11444"/>
                <a:gd name="connsiteY40" fmla="*/ 14991 h 19795"/>
                <a:gd name="connsiteX41" fmla="*/ 5163 w 11444"/>
                <a:gd name="connsiteY41" fmla="*/ 14343 h 19795"/>
                <a:gd name="connsiteX42" fmla="*/ 3353 w 11444"/>
                <a:gd name="connsiteY42" fmla="*/ 14041 h 19795"/>
                <a:gd name="connsiteX43" fmla="*/ 3900 w 11444"/>
                <a:gd name="connsiteY43" fmla="*/ 14156 h 19795"/>
                <a:gd name="connsiteX0" fmla="*/ 3900 w 11444"/>
                <a:gd name="connsiteY0" fmla="*/ 14156 h 19795"/>
                <a:gd name="connsiteX1" fmla="*/ 3470 w 11444"/>
                <a:gd name="connsiteY1" fmla="*/ 13491 h 19795"/>
                <a:gd name="connsiteX2" fmla="*/ 3692 w 11444"/>
                <a:gd name="connsiteY2" fmla="*/ 13283 h 19795"/>
                <a:gd name="connsiteX3" fmla="*/ 3019 w 11444"/>
                <a:gd name="connsiteY3" fmla="*/ 13218 h 19795"/>
                <a:gd name="connsiteX4" fmla="*/ 1744 w 11444"/>
                <a:gd name="connsiteY4" fmla="*/ 11655 h 19795"/>
                <a:gd name="connsiteX5" fmla="*/ 19 w 11444"/>
                <a:gd name="connsiteY5" fmla="*/ 10499 h 19795"/>
                <a:gd name="connsiteX6" fmla="*/ 1328 w 11444"/>
                <a:gd name="connsiteY6" fmla="*/ 7956 h 19795"/>
                <a:gd name="connsiteX7" fmla="*/ 2839 w 11444"/>
                <a:gd name="connsiteY7" fmla="*/ 1597 h 19795"/>
                <a:gd name="connsiteX8" fmla="*/ 2113 w 11444"/>
                <a:gd name="connsiteY8" fmla="*/ 5494 h 19795"/>
                <a:gd name="connsiteX9" fmla="*/ 2557 w 11444"/>
                <a:gd name="connsiteY9" fmla="*/ 3600 h 19795"/>
                <a:gd name="connsiteX10" fmla="*/ 3121 w 11444"/>
                <a:gd name="connsiteY10" fmla="*/ 1375 h 19795"/>
                <a:gd name="connsiteX11" fmla="*/ 3967 w 11444"/>
                <a:gd name="connsiteY11" fmla="*/ 40 h 19795"/>
                <a:gd name="connsiteX12" fmla="*/ 4357 w 11444"/>
                <a:gd name="connsiteY12" fmla="*/ 1604 h 19795"/>
                <a:gd name="connsiteX13" fmla="*/ 5376 w 11444"/>
                <a:gd name="connsiteY13" fmla="*/ 1152 h 19795"/>
                <a:gd name="connsiteX14" fmla="*/ 6222 w 11444"/>
                <a:gd name="connsiteY14" fmla="*/ 3599 h 19795"/>
                <a:gd name="connsiteX15" fmla="*/ 8619 w 11444"/>
                <a:gd name="connsiteY15" fmla="*/ 4934 h 19795"/>
                <a:gd name="connsiteX16" fmla="*/ 9747 w 11444"/>
                <a:gd name="connsiteY16" fmla="*/ 5381 h 19795"/>
                <a:gd name="connsiteX17" fmla="*/ 9235 w 11444"/>
                <a:gd name="connsiteY17" fmla="*/ 5122 h 19795"/>
                <a:gd name="connsiteX18" fmla="*/ 10734 w 11444"/>
                <a:gd name="connsiteY18" fmla="*/ 5825 h 19795"/>
                <a:gd name="connsiteX19" fmla="*/ 10622 w 11444"/>
                <a:gd name="connsiteY19" fmla="*/ 9583 h 19795"/>
                <a:gd name="connsiteX20" fmla="*/ 11157 w 11444"/>
                <a:gd name="connsiteY20" fmla="*/ 6937 h 19795"/>
                <a:gd name="connsiteX21" fmla="*/ 10734 w 11444"/>
                <a:gd name="connsiteY21" fmla="*/ 7606 h 19795"/>
                <a:gd name="connsiteX22" fmla="*/ 10170 w 11444"/>
                <a:gd name="connsiteY22" fmla="*/ 4934 h 19795"/>
                <a:gd name="connsiteX23" fmla="*/ 10447 w 11444"/>
                <a:gd name="connsiteY23" fmla="*/ 5981 h 19795"/>
                <a:gd name="connsiteX24" fmla="*/ 11439 w 11444"/>
                <a:gd name="connsiteY24" fmla="*/ 7605 h 19795"/>
                <a:gd name="connsiteX25" fmla="*/ 10282 w 11444"/>
                <a:gd name="connsiteY25" fmla="*/ 8950 h 19795"/>
                <a:gd name="connsiteX26" fmla="*/ 10029 w 11444"/>
                <a:gd name="connsiteY26" fmla="*/ 11165 h 19795"/>
                <a:gd name="connsiteX27" fmla="*/ 10452 w 11444"/>
                <a:gd name="connsiteY27" fmla="*/ 10720 h 19795"/>
                <a:gd name="connsiteX28" fmla="*/ 9791 w 11444"/>
                <a:gd name="connsiteY28" fmla="*/ 12395 h 19795"/>
                <a:gd name="connsiteX29" fmla="*/ 9986 w 11444"/>
                <a:gd name="connsiteY29" fmla="*/ 14271 h 19795"/>
                <a:gd name="connsiteX30" fmla="*/ 10167 w 11444"/>
                <a:gd name="connsiteY30" fmla="*/ 14618 h 19795"/>
                <a:gd name="connsiteX31" fmla="*/ 10885 w 11444"/>
                <a:gd name="connsiteY31" fmla="*/ 15563 h 19795"/>
                <a:gd name="connsiteX32" fmla="*/ 10281 w 11444"/>
                <a:gd name="connsiteY32" fmla="*/ 14619 h 19795"/>
                <a:gd name="connsiteX33" fmla="*/ 9214 w 11444"/>
                <a:gd name="connsiteY33" fmla="*/ 15924 h 19795"/>
                <a:gd name="connsiteX34" fmla="*/ 9570 w 11444"/>
                <a:gd name="connsiteY34" fmla="*/ 15555 h 19795"/>
                <a:gd name="connsiteX35" fmla="*/ 9930 w 11444"/>
                <a:gd name="connsiteY35" fmla="*/ 15464 h 19795"/>
                <a:gd name="connsiteX36" fmla="*/ 8101 w 11444"/>
                <a:gd name="connsiteY36" fmla="*/ 16896 h 19795"/>
                <a:gd name="connsiteX37" fmla="*/ 7199 w 11444"/>
                <a:gd name="connsiteY37" fmla="*/ 17751 h 19795"/>
                <a:gd name="connsiteX38" fmla="*/ 5388 w 11444"/>
                <a:gd name="connsiteY38" fmla="*/ 19795 h 19795"/>
                <a:gd name="connsiteX39" fmla="*/ 5027 w 11444"/>
                <a:gd name="connsiteY39" fmla="*/ 15478 h 19795"/>
                <a:gd name="connsiteX40" fmla="*/ 4228 w 11444"/>
                <a:gd name="connsiteY40" fmla="*/ 14991 h 19795"/>
                <a:gd name="connsiteX41" fmla="*/ 4740 w 11444"/>
                <a:gd name="connsiteY41" fmla="*/ 15011 h 19795"/>
                <a:gd name="connsiteX42" fmla="*/ 3353 w 11444"/>
                <a:gd name="connsiteY42" fmla="*/ 14041 h 19795"/>
                <a:gd name="connsiteX43" fmla="*/ 3900 w 11444"/>
                <a:gd name="connsiteY43" fmla="*/ 14156 h 19795"/>
                <a:gd name="connsiteX0" fmla="*/ 3900 w 11444"/>
                <a:gd name="connsiteY0" fmla="*/ 14156 h 19795"/>
                <a:gd name="connsiteX1" fmla="*/ 3470 w 11444"/>
                <a:gd name="connsiteY1" fmla="*/ 13491 h 19795"/>
                <a:gd name="connsiteX2" fmla="*/ 3692 w 11444"/>
                <a:gd name="connsiteY2" fmla="*/ 13283 h 19795"/>
                <a:gd name="connsiteX3" fmla="*/ 3019 w 11444"/>
                <a:gd name="connsiteY3" fmla="*/ 13218 h 19795"/>
                <a:gd name="connsiteX4" fmla="*/ 1744 w 11444"/>
                <a:gd name="connsiteY4" fmla="*/ 11655 h 19795"/>
                <a:gd name="connsiteX5" fmla="*/ 19 w 11444"/>
                <a:gd name="connsiteY5" fmla="*/ 10499 h 19795"/>
                <a:gd name="connsiteX6" fmla="*/ 1328 w 11444"/>
                <a:gd name="connsiteY6" fmla="*/ 7956 h 19795"/>
                <a:gd name="connsiteX7" fmla="*/ 2839 w 11444"/>
                <a:gd name="connsiteY7" fmla="*/ 1597 h 19795"/>
                <a:gd name="connsiteX8" fmla="*/ 2113 w 11444"/>
                <a:gd name="connsiteY8" fmla="*/ 5494 h 19795"/>
                <a:gd name="connsiteX9" fmla="*/ 2557 w 11444"/>
                <a:gd name="connsiteY9" fmla="*/ 3600 h 19795"/>
                <a:gd name="connsiteX10" fmla="*/ 3121 w 11444"/>
                <a:gd name="connsiteY10" fmla="*/ 1375 h 19795"/>
                <a:gd name="connsiteX11" fmla="*/ 3967 w 11444"/>
                <a:gd name="connsiteY11" fmla="*/ 40 h 19795"/>
                <a:gd name="connsiteX12" fmla="*/ 4357 w 11444"/>
                <a:gd name="connsiteY12" fmla="*/ 1604 h 19795"/>
                <a:gd name="connsiteX13" fmla="*/ 5376 w 11444"/>
                <a:gd name="connsiteY13" fmla="*/ 1152 h 19795"/>
                <a:gd name="connsiteX14" fmla="*/ 6222 w 11444"/>
                <a:gd name="connsiteY14" fmla="*/ 3599 h 19795"/>
                <a:gd name="connsiteX15" fmla="*/ 8619 w 11444"/>
                <a:gd name="connsiteY15" fmla="*/ 4934 h 19795"/>
                <a:gd name="connsiteX16" fmla="*/ 9747 w 11444"/>
                <a:gd name="connsiteY16" fmla="*/ 5381 h 19795"/>
                <a:gd name="connsiteX17" fmla="*/ 9235 w 11444"/>
                <a:gd name="connsiteY17" fmla="*/ 5122 h 19795"/>
                <a:gd name="connsiteX18" fmla="*/ 10734 w 11444"/>
                <a:gd name="connsiteY18" fmla="*/ 5825 h 19795"/>
                <a:gd name="connsiteX19" fmla="*/ 10622 w 11444"/>
                <a:gd name="connsiteY19" fmla="*/ 9583 h 19795"/>
                <a:gd name="connsiteX20" fmla="*/ 11157 w 11444"/>
                <a:gd name="connsiteY20" fmla="*/ 6937 h 19795"/>
                <a:gd name="connsiteX21" fmla="*/ 10734 w 11444"/>
                <a:gd name="connsiteY21" fmla="*/ 7606 h 19795"/>
                <a:gd name="connsiteX22" fmla="*/ 10170 w 11444"/>
                <a:gd name="connsiteY22" fmla="*/ 4934 h 19795"/>
                <a:gd name="connsiteX23" fmla="*/ 10447 w 11444"/>
                <a:gd name="connsiteY23" fmla="*/ 5981 h 19795"/>
                <a:gd name="connsiteX24" fmla="*/ 11439 w 11444"/>
                <a:gd name="connsiteY24" fmla="*/ 7605 h 19795"/>
                <a:gd name="connsiteX25" fmla="*/ 10282 w 11444"/>
                <a:gd name="connsiteY25" fmla="*/ 8950 h 19795"/>
                <a:gd name="connsiteX26" fmla="*/ 10029 w 11444"/>
                <a:gd name="connsiteY26" fmla="*/ 11165 h 19795"/>
                <a:gd name="connsiteX27" fmla="*/ 10452 w 11444"/>
                <a:gd name="connsiteY27" fmla="*/ 10720 h 19795"/>
                <a:gd name="connsiteX28" fmla="*/ 9791 w 11444"/>
                <a:gd name="connsiteY28" fmla="*/ 12395 h 19795"/>
                <a:gd name="connsiteX29" fmla="*/ 9986 w 11444"/>
                <a:gd name="connsiteY29" fmla="*/ 14271 h 19795"/>
                <a:gd name="connsiteX30" fmla="*/ 10167 w 11444"/>
                <a:gd name="connsiteY30" fmla="*/ 14618 h 19795"/>
                <a:gd name="connsiteX31" fmla="*/ 10885 w 11444"/>
                <a:gd name="connsiteY31" fmla="*/ 15563 h 19795"/>
                <a:gd name="connsiteX32" fmla="*/ 10281 w 11444"/>
                <a:gd name="connsiteY32" fmla="*/ 14619 h 19795"/>
                <a:gd name="connsiteX33" fmla="*/ 9214 w 11444"/>
                <a:gd name="connsiteY33" fmla="*/ 15924 h 19795"/>
                <a:gd name="connsiteX34" fmla="*/ 9570 w 11444"/>
                <a:gd name="connsiteY34" fmla="*/ 15555 h 19795"/>
                <a:gd name="connsiteX35" fmla="*/ 9930 w 11444"/>
                <a:gd name="connsiteY35" fmla="*/ 15464 h 19795"/>
                <a:gd name="connsiteX36" fmla="*/ 8101 w 11444"/>
                <a:gd name="connsiteY36" fmla="*/ 16896 h 19795"/>
                <a:gd name="connsiteX37" fmla="*/ 7199 w 11444"/>
                <a:gd name="connsiteY37" fmla="*/ 17751 h 19795"/>
                <a:gd name="connsiteX38" fmla="*/ 5388 w 11444"/>
                <a:gd name="connsiteY38" fmla="*/ 19795 h 19795"/>
                <a:gd name="connsiteX39" fmla="*/ 5027 w 11444"/>
                <a:gd name="connsiteY39" fmla="*/ 15478 h 19795"/>
                <a:gd name="connsiteX40" fmla="*/ 4228 w 11444"/>
                <a:gd name="connsiteY40" fmla="*/ 14991 h 19795"/>
                <a:gd name="connsiteX41" fmla="*/ 4740 w 11444"/>
                <a:gd name="connsiteY41" fmla="*/ 15011 h 19795"/>
                <a:gd name="connsiteX42" fmla="*/ 3353 w 11444"/>
                <a:gd name="connsiteY42" fmla="*/ 14041 h 19795"/>
                <a:gd name="connsiteX43" fmla="*/ 3900 w 11444"/>
                <a:gd name="connsiteY43" fmla="*/ 14156 h 19795"/>
                <a:gd name="connsiteX0" fmla="*/ 3900 w 11444"/>
                <a:gd name="connsiteY0" fmla="*/ 14156 h 19795"/>
                <a:gd name="connsiteX1" fmla="*/ 3470 w 11444"/>
                <a:gd name="connsiteY1" fmla="*/ 13491 h 19795"/>
                <a:gd name="connsiteX2" fmla="*/ 3692 w 11444"/>
                <a:gd name="connsiteY2" fmla="*/ 13283 h 19795"/>
                <a:gd name="connsiteX3" fmla="*/ 3019 w 11444"/>
                <a:gd name="connsiteY3" fmla="*/ 13218 h 19795"/>
                <a:gd name="connsiteX4" fmla="*/ 1744 w 11444"/>
                <a:gd name="connsiteY4" fmla="*/ 11655 h 19795"/>
                <a:gd name="connsiteX5" fmla="*/ 19 w 11444"/>
                <a:gd name="connsiteY5" fmla="*/ 10499 h 19795"/>
                <a:gd name="connsiteX6" fmla="*/ 1328 w 11444"/>
                <a:gd name="connsiteY6" fmla="*/ 7956 h 19795"/>
                <a:gd name="connsiteX7" fmla="*/ 2839 w 11444"/>
                <a:gd name="connsiteY7" fmla="*/ 1597 h 19795"/>
                <a:gd name="connsiteX8" fmla="*/ 2113 w 11444"/>
                <a:gd name="connsiteY8" fmla="*/ 5494 h 19795"/>
                <a:gd name="connsiteX9" fmla="*/ 2557 w 11444"/>
                <a:gd name="connsiteY9" fmla="*/ 3600 h 19795"/>
                <a:gd name="connsiteX10" fmla="*/ 3121 w 11444"/>
                <a:gd name="connsiteY10" fmla="*/ 1375 h 19795"/>
                <a:gd name="connsiteX11" fmla="*/ 3967 w 11444"/>
                <a:gd name="connsiteY11" fmla="*/ 40 h 19795"/>
                <a:gd name="connsiteX12" fmla="*/ 4357 w 11444"/>
                <a:gd name="connsiteY12" fmla="*/ 1604 h 19795"/>
                <a:gd name="connsiteX13" fmla="*/ 5376 w 11444"/>
                <a:gd name="connsiteY13" fmla="*/ 1152 h 19795"/>
                <a:gd name="connsiteX14" fmla="*/ 6222 w 11444"/>
                <a:gd name="connsiteY14" fmla="*/ 3599 h 19795"/>
                <a:gd name="connsiteX15" fmla="*/ 8619 w 11444"/>
                <a:gd name="connsiteY15" fmla="*/ 4934 h 19795"/>
                <a:gd name="connsiteX16" fmla="*/ 9747 w 11444"/>
                <a:gd name="connsiteY16" fmla="*/ 5381 h 19795"/>
                <a:gd name="connsiteX17" fmla="*/ 9235 w 11444"/>
                <a:gd name="connsiteY17" fmla="*/ 5122 h 19795"/>
                <a:gd name="connsiteX18" fmla="*/ 10734 w 11444"/>
                <a:gd name="connsiteY18" fmla="*/ 5825 h 19795"/>
                <a:gd name="connsiteX19" fmla="*/ 10622 w 11444"/>
                <a:gd name="connsiteY19" fmla="*/ 9583 h 19795"/>
                <a:gd name="connsiteX20" fmla="*/ 11157 w 11444"/>
                <a:gd name="connsiteY20" fmla="*/ 6937 h 19795"/>
                <a:gd name="connsiteX21" fmla="*/ 10734 w 11444"/>
                <a:gd name="connsiteY21" fmla="*/ 7606 h 19795"/>
                <a:gd name="connsiteX22" fmla="*/ 10170 w 11444"/>
                <a:gd name="connsiteY22" fmla="*/ 4934 h 19795"/>
                <a:gd name="connsiteX23" fmla="*/ 10447 w 11444"/>
                <a:gd name="connsiteY23" fmla="*/ 5981 h 19795"/>
                <a:gd name="connsiteX24" fmla="*/ 11439 w 11444"/>
                <a:gd name="connsiteY24" fmla="*/ 7605 h 19795"/>
                <a:gd name="connsiteX25" fmla="*/ 10282 w 11444"/>
                <a:gd name="connsiteY25" fmla="*/ 8950 h 19795"/>
                <a:gd name="connsiteX26" fmla="*/ 10029 w 11444"/>
                <a:gd name="connsiteY26" fmla="*/ 11165 h 19795"/>
                <a:gd name="connsiteX27" fmla="*/ 10452 w 11444"/>
                <a:gd name="connsiteY27" fmla="*/ 10720 h 19795"/>
                <a:gd name="connsiteX28" fmla="*/ 9791 w 11444"/>
                <a:gd name="connsiteY28" fmla="*/ 12395 h 19795"/>
                <a:gd name="connsiteX29" fmla="*/ 9986 w 11444"/>
                <a:gd name="connsiteY29" fmla="*/ 14271 h 19795"/>
                <a:gd name="connsiteX30" fmla="*/ 10167 w 11444"/>
                <a:gd name="connsiteY30" fmla="*/ 14618 h 19795"/>
                <a:gd name="connsiteX31" fmla="*/ 10885 w 11444"/>
                <a:gd name="connsiteY31" fmla="*/ 15563 h 19795"/>
                <a:gd name="connsiteX32" fmla="*/ 10281 w 11444"/>
                <a:gd name="connsiteY32" fmla="*/ 14619 h 19795"/>
                <a:gd name="connsiteX33" fmla="*/ 9214 w 11444"/>
                <a:gd name="connsiteY33" fmla="*/ 15924 h 19795"/>
                <a:gd name="connsiteX34" fmla="*/ 9570 w 11444"/>
                <a:gd name="connsiteY34" fmla="*/ 15555 h 19795"/>
                <a:gd name="connsiteX35" fmla="*/ 9930 w 11444"/>
                <a:gd name="connsiteY35" fmla="*/ 15464 h 19795"/>
                <a:gd name="connsiteX36" fmla="*/ 8101 w 11444"/>
                <a:gd name="connsiteY36" fmla="*/ 16896 h 19795"/>
                <a:gd name="connsiteX37" fmla="*/ 7199 w 11444"/>
                <a:gd name="connsiteY37" fmla="*/ 17751 h 19795"/>
                <a:gd name="connsiteX38" fmla="*/ 5388 w 11444"/>
                <a:gd name="connsiteY38" fmla="*/ 19795 h 19795"/>
                <a:gd name="connsiteX39" fmla="*/ 5027 w 11444"/>
                <a:gd name="connsiteY39" fmla="*/ 15478 h 19795"/>
                <a:gd name="connsiteX40" fmla="*/ 4228 w 11444"/>
                <a:gd name="connsiteY40" fmla="*/ 14991 h 19795"/>
                <a:gd name="connsiteX41" fmla="*/ 4740 w 11444"/>
                <a:gd name="connsiteY41" fmla="*/ 15011 h 19795"/>
                <a:gd name="connsiteX42" fmla="*/ 3353 w 11444"/>
                <a:gd name="connsiteY42" fmla="*/ 14041 h 19795"/>
                <a:gd name="connsiteX43" fmla="*/ 3900 w 11444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0885 w 11585"/>
                <a:gd name="connsiteY31" fmla="*/ 15563 h 19795"/>
                <a:gd name="connsiteX32" fmla="*/ 10281 w 11585"/>
                <a:gd name="connsiteY32" fmla="*/ 14619 h 19795"/>
                <a:gd name="connsiteX33" fmla="*/ 9214 w 11585"/>
                <a:gd name="connsiteY33" fmla="*/ 15924 h 19795"/>
                <a:gd name="connsiteX34" fmla="*/ 9570 w 11585"/>
                <a:gd name="connsiteY34" fmla="*/ 15555 h 19795"/>
                <a:gd name="connsiteX35" fmla="*/ 9930 w 11585"/>
                <a:gd name="connsiteY35" fmla="*/ 15464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0885 w 11585"/>
                <a:gd name="connsiteY31" fmla="*/ 15563 h 19795"/>
                <a:gd name="connsiteX32" fmla="*/ 10281 w 11585"/>
                <a:gd name="connsiteY32" fmla="*/ 14619 h 19795"/>
                <a:gd name="connsiteX33" fmla="*/ 9214 w 11585"/>
                <a:gd name="connsiteY33" fmla="*/ 15924 h 19795"/>
                <a:gd name="connsiteX34" fmla="*/ 9570 w 11585"/>
                <a:gd name="connsiteY34" fmla="*/ 16000 h 19795"/>
                <a:gd name="connsiteX35" fmla="*/ 9930 w 11585"/>
                <a:gd name="connsiteY35" fmla="*/ 15464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0885 w 11585"/>
                <a:gd name="connsiteY31" fmla="*/ 15563 h 19795"/>
                <a:gd name="connsiteX32" fmla="*/ 10281 w 11585"/>
                <a:gd name="connsiteY32" fmla="*/ 14619 h 19795"/>
                <a:gd name="connsiteX33" fmla="*/ 9214 w 11585"/>
                <a:gd name="connsiteY33" fmla="*/ 15924 h 19795"/>
                <a:gd name="connsiteX34" fmla="*/ 9570 w 11585"/>
                <a:gd name="connsiteY34" fmla="*/ 16000 h 19795"/>
                <a:gd name="connsiteX35" fmla="*/ 10494 w 11585"/>
                <a:gd name="connsiteY35" fmla="*/ 16577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1167 w 11585"/>
                <a:gd name="connsiteY31" fmla="*/ 16898 h 19795"/>
                <a:gd name="connsiteX32" fmla="*/ 10281 w 11585"/>
                <a:gd name="connsiteY32" fmla="*/ 14619 h 19795"/>
                <a:gd name="connsiteX33" fmla="*/ 9214 w 11585"/>
                <a:gd name="connsiteY33" fmla="*/ 15924 h 19795"/>
                <a:gd name="connsiteX34" fmla="*/ 9570 w 11585"/>
                <a:gd name="connsiteY34" fmla="*/ 16000 h 19795"/>
                <a:gd name="connsiteX35" fmla="*/ 10494 w 11585"/>
                <a:gd name="connsiteY35" fmla="*/ 16577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1167 w 11585"/>
                <a:gd name="connsiteY31" fmla="*/ 16898 h 19795"/>
                <a:gd name="connsiteX32" fmla="*/ 10281 w 11585"/>
                <a:gd name="connsiteY32" fmla="*/ 14619 h 19795"/>
                <a:gd name="connsiteX33" fmla="*/ 9214 w 11585"/>
                <a:gd name="connsiteY33" fmla="*/ 15924 h 19795"/>
                <a:gd name="connsiteX34" fmla="*/ 9147 w 11585"/>
                <a:gd name="connsiteY34" fmla="*/ 17558 h 19795"/>
                <a:gd name="connsiteX35" fmla="*/ 10494 w 11585"/>
                <a:gd name="connsiteY35" fmla="*/ 16577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0744 w 11585"/>
                <a:gd name="connsiteY31" fmla="*/ 16008 h 19795"/>
                <a:gd name="connsiteX32" fmla="*/ 10281 w 11585"/>
                <a:gd name="connsiteY32" fmla="*/ 14619 h 19795"/>
                <a:gd name="connsiteX33" fmla="*/ 9214 w 11585"/>
                <a:gd name="connsiteY33" fmla="*/ 15924 h 19795"/>
                <a:gd name="connsiteX34" fmla="*/ 9147 w 11585"/>
                <a:gd name="connsiteY34" fmla="*/ 17558 h 19795"/>
                <a:gd name="connsiteX35" fmla="*/ 10494 w 11585"/>
                <a:gd name="connsiteY35" fmla="*/ 16577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0744 w 11585"/>
                <a:gd name="connsiteY31" fmla="*/ 16008 h 19795"/>
                <a:gd name="connsiteX32" fmla="*/ 10986 w 11585"/>
                <a:gd name="connsiteY32" fmla="*/ 15287 h 19795"/>
                <a:gd name="connsiteX33" fmla="*/ 9214 w 11585"/>
                <a:gd name="connsiteY33" fmla="*/ 15924 h 19795"/>
                <a:gd name="connsiteX34" fmla="*/ 9147 w 11585"/>
                <a:gd name="connsiteY34" fmla="*/ 17558 h 19795"/>
                <a:gd name="connsiteX35" fmla="*/ 10494 w 11585"/>
                <a:gd name="connsiteY35" fmla="*/ 16577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6"/>
                <a:gd name="connsiteY0" fmla="*/ 14156 h 19795"/>
                <a:gd name="connsiteX1" fmla="*/ 3470 w 11586"/>
                <a:gd name="connsiteY1" fmla="*/ 13491 h 19795"/>
                <a:gd name="connsiteX2" fmla="*/ 3692 w 11586"/>
                <a:gd name="connsiteY2" fmla="*/ 13283 h 19795"/>
                <a:gd name="connsiteX3" fmla="*/ 3019 w 11586"/>
                <a:gd name="connsiteY3" fmla="*/ 13218 h 19795"/>
                <a:gd name="connsiteX4" fmla="*/ 1744 w 11586"/>
                <a:gd name="connsiteY4" fmla="*/ 11655 h 19795"/>
                <a:gd name="connsiteX5" fmla="*/ 19 w 11586"/>
                <a:gd name="connsiteY5" fmla="*/ 10499 h 19795"/>
                <a:gd name="connsiteX6" fmla="*/ 1328 w 11586"/>
                <a:gd name="connsiteY6" fmla="*/ 7956 h 19795"/>
                <a:gd name="connsiteX7" fmla="*/ 2839 w 11586"/>
                <a:gd name="connsiteY7" fmla="*/ 1597 h 19795"/>
                <a:gd name="connsiteX8" fmla="*/ 2113 w 11586"/>
                <a:gd name="connsiteY8" fmla="*/ 5494 h 19795"/>
                <a:gd name="connsiteX9" fmla="*/ 2557 w 11586"/>
                <a:gd name="connsiteY9" fmla="*/ 3600 h 19795"/>
                <a:gd name="connsiteX10" fmla="*/ 3121 w 11586"/>
                <a:gd name="connsiteY10" fmla="*/ 1375 h 19795"/>
                <a:gd name="connsiteX11" fmla="*/ 3967 w 11586"/>
                <a:gd name="connsiteY11" fmla="*/ 40 h 19795"/>
                <a:gd name="connsiteX12" fmla="*/ 4357 w 11586"/>
                <a:gd name="connsiteY12" fmla="*/ 1604 h 19795"/>
                <a:gd name="connsiteX13" fmla="*/ 5376 w 11586"/>
                <a:gd name="connsiteY13" fmla="*/ 1152 h 19795"/>
                <a:gd name="connsiteX14" fmla="*/ 6222 w 11586"/>
                <a:gd name="connsiteY14" fmla="*/ 3599 h 19795"/>
                <a:gd name="connsiteX15" fmla="*/ 8619 w 11586"/>
                <a:gd name="connsiteY15" fmla="*/ 4934 h 19795"/>
                <a:gd name="connsiteX16" fmla="*/ 9747 w 11586"/>
                <a:gd name="connsiteY16" fmla="*/ 5381 h 19795"/>
                <a:gd name="connsiteX17" fmla="*/ 9235 w 11586"/>
                <a:gd name="connsiteY17" fmla="*/ 5122 h 19795"/>
                <a:gd name="connsiteX18" fmla="*/ 10734 w 11586"/>
                <a:gd name="connsiteY18" fmla="*/ 5825 h 19795"/>
                <a:gd name="connsiteX19" fmla="*/ 10622 w 11586"/>
                <a:gd name="connsiteY19" fmla="*/ 9583 h 19795"/>
                <a:gd name="connsiteX20" fmla="*/ 11157 w 11586"/>
                <a:gd name="connsiteY20" fmla="*/ 6937 h 19795"/>
                <a:gd name="connsiteX21" fmla="*/ 10734 w 11586"/>
                <a:gd name="connsiteY21" fmla="*/ 7606 h 19795"/>
                <a:gd name="connsiteX22" fmla="*/ 10170 w 11586"/>
                <a:gd name="connsiteY22" fmla="*/ 4934 h 19795"/>
                <a:gd name="connsiteX23" fmla="*/ 10447 w 11586"/>
                <a:gd name="connsiteY23" fmla="*/ 5981 h 19795"/>
                <a:gd name="connsiteX24" fmla="*/ 11580 w 11586"/>
                <a:gd name="connsiteY24" fmla="*/ 6270 h 19795"/>
                <a:gd name="connsiteX25" fmla="*/ 10564 w 11586"/>
                <a:gd name="connsiteY25" fmla="*/ 8282 h 19795"/>
                <a:gd name="connsiteX26" fmla="*/ 10029 w 11586"/>
                <a:gd name="connsiteY26" fmla="*/ 11165 h 19795"/>
                <a:gd name="connsiteX27" fmla="*/ 10452 w 11586"/>
                <a:gd name="connsiteY27" fmla="*/ 10720 h 19795"/>
                <a:gd name="connsiteX28" fmla="*/ 9791 w 11586"/>
                <a:gd name="connsiteY28" fmla="*/ 12395 h 19795"/>
                <a:gd name="connsiteX29" fmla="*/ 9986 w 11586"/>
                <a:gd name="connsiteY29" fmla="*/ 14271 h 19795"/>
                <a:gd name="connsiteX30" fmla="*/ 10167 w 11586"/>
                <a:gd name="connsiteY30" fmla="*/ 14618 h 19795"/>
                <a:gd name="connsiteX31" fmla="*/ 10744 w 11586"/>
                <a:gd name="connsiteY31" fmla="*/ 16008 h 19795"/>
                <a:gd name="connsiteX32" fmla="*/ 10986 w 11586"/>
                <a:gd name="connsiteY32" fmla="*/ 15287 h 19795"/>
                <a:gd name="connsiteX33" fmla="*/ 9214 w 11586"/>
                <a:gd name="connsiteY33" fmla="*/ 15924 h 19795"/>
                <a:gd name="connsiteX34" fmla="*/ 9147 w 11586"/>
                <a:gd name="connsiteY34" fmla="*/ 17558 h 19795"/>
                <a:gd name="connsiteX35" fmla="*/ 10494 w 11586"/>
                <a:gd name="connsiteY35" fmla="*/ 16577 h 19795"/>
                <a:gd name="connsiteX36" fmla="*/ 8101 w 11586"/>
                <a:gd name="connsiteY36" fmla="*/ 16896 h 19795"/>
                <a:gd name="connsiteX37" fmla="*/ 7199 w 11586"/>
                <a:gd name="connsiteY37" fmla="*/ 17751 h 19795"/>
                <a:gd name="connsiteX38" fmla="*/ 5388 w 11586"/>
                <a:gd name="connsiteY38" fmla="*/ 19795 h 19795"/>
                <a:gd name="connsiteX39" fmla="*/ 5027 w 11586"/>
                <a:gd name="connsiteY39" fmla="*/ 15478 h 19795"/>
                <a:gd name="connsiteX40" fmla="*/ 4228 w 11586"/>
                <a:gd name="connsiteY40" fmla="*/ 14991 h 19795"/>
                <a:gd name="connsiteX41" fmla="*/ 4740 w 11586"/>
                <a:gd name="connsiteY41" fmla="*/ 15011 h 19795"/>
                <a:gd name="connsiteX42" fmla="*/ 3353 w 11586"/>
                <a:gd name="connsiteY42" fmla="*/ 14041 h 19795"/>
                <a:gd name="connsiteX43" fmla="*/ 3900 w 11586"/>
                <a:gd name="connsiteY43" fmla="*/ 14156 h 19795"/>
                <a:gd name="connsiteX0" fmla="*/ 3900 w 11586"/>
                <a:gd name="connsiteY0" fmla="*/ 14156 h 19795"/>
                <a:gd name="connsiteX1" fmla="*/ 3470 w 11586"/>
                <a:gd name="connsiteY1" fmla="*/ 13491 h 19795"/>
                <a:gd name="connsiteX2" fmla="*/ 3692 w 11586"/>
                <a:gd name="connsiteY2" fmla="*/ 13283 h 19795"/>
                <a:gd name="connsiteX3" fmla="*/ 3019 w 11586"/>
                <a:gd name="connsiteY3" fmla="*/ 13218 h 19795"/>
                <a:gd name="connsiteX4" fmla="*/ 1744 w 11586"/>
                <a:gd name="connsiteY4" fmla="*/ 11655 h 19795"/>
                <a:gd name="connsiteX5" fmla="*/ 19 w 11586"/>
                <a:gd name="connsiteY5" fmla="*/ 10499 h 19795"/>
                <a:gd name="connsiteX6" fmla="*/ 1328 w 11586"/>
                <a:gd name="connsiteY6" fmla="*/ 7956 h 19795"/>
                <a:gd name="connsiteX7" fmla="*/ 2839 w 11586"/>
                <a:gd name="connsiteY7" fmla="*/ 1597 h 19795"/>
                <a:gd name="connsiteX8" fmla="*/ 2113 w 11586"/>
                <a:gd name="connsiteY8" fmla="*/ 5494 h 19795"/>
                <a:gd name="connsiteX9" fmla="*/ 2557 w 11586"/>
                <a:gd name="connsiteY9" fmla="*/ 3600 h 19795"/>
                <a:gd name="connsiteX10" fmla="*/ 3121 w 11586"/>
                <a:gd name="connsiteY10" fmla="*/ 1375 h 19795"/>
                <a:gd name="connsiteX11" fmla="*/ 3967 w 11586"/>
                <a:gd name="connsiteY11" fmla="*/ 40 h 19795"/>
                <a:gd name="connsiteX12" fmla="*/ 4357 w 11586"/>
                <a:gd name="connsiteY12" fmla="*/ 1604 h 19795"/>
                <a:gd name="connsiteX13" fmla="*/ 5376 w 11586"/>
                <a:gd name="connsiteY13" fmla="*/ 1152 h 19795"/>
                <a:gd name="connsiteX14" fmla="*/ 6222 w 11586"/>
                <a:gd name="connsiteY14" fmla="*/ 3599 h 19795"/>
                <a:gd name="connsiteX15" fmla="*/ 8619 w 11586"/>
                <a:gd name="connsiteY15" fmla="*/ 4934 h 19795"/>
                <a:gd name="connsiteX16" fmla="*/ 9747 w 11586"/>
                <a:gd name="connsiteY16" fmla="*/ 5381 h 19795"/>
                <a:gd name="connsiteX17" fmla="*/ 9235 w 11586"/>
                <a:gd name="connsiteY17" fmla="*/ 5122 h 19795"/>
                <a:gd name="connsiteX18" fmla="*/ 10734 w 11586"/>
                <a:gd name="connsiteY18" fmla="*/ 5825 h 19795"/>
                <a:gd name="connsiteX19" fmla="*/ 10622 w 11586"/>
                <a:gd name="connsiteY19" fmla="*/ 9583 h 19795"/>
                <a:gd name="connsiteX20" fmla="*/ 10452 w 11586"/>
                <a:gd name="connsiteY20" fmla="*/ 6937 h 19795"/>
                <a:gd name="connsiteX21" fmla="*/ 10734 w 11586"/>
                <a:gd name="connsiteY21" fmla="*/ 7606 h 19795"/>
                <a:gd name="connsiteX22" fmla="*/ 10170 w 11586"/>
                <a:gd name="connsiteY22" fmla="*/ 4934 h 19795"/>
                <a:gd name="connsiteX23" fmla="*/ 10447 w 11586"/>
                <a:gd name="connsiteY23" fmla="*/ 5981 h 19795"/>
                <a:gd name="connsiteX24" fmla="*/ 11580 w 11586"/>
                <a:gd name="connsiteY24" fmla="*/ 6270 h 19795"/>
                <a:gd name="connsiteX25" fmla="*/ 10564 w 11586"/>
                <a:gd name="connsiteY25" fmla="*/ 8282 h 19795"/>
                <a:gd name="connsiteX26" fmla="*/ 10029 w 11586"/>
                <a:gd name="connsiteY26" fmla="*/ 11165 h 19795"/>
                <a:gd name="connsiteX27" fmla="*/ 10452 w 11586"/>
                <a:gd name="connsiteY27" fmla="*/ 10720 h 19795"/>
                <a:gd name="connsiteX28" fmla="*/ 9791 w 11586"/>
                <a:gd name="connsiteY28" fmla="*/ 12395 h 19795"/>
                <a:gd name="connsiteX29" fmla="*/ 9986 w 11586"/>
                <a:gd name="connsiteY29" fmla="*/ 14271 h 19795"/>
                <a:gd name="connsiteX30" fmla="*/ 10167 w 11586"/>
                <a:gd name="connsiteY30" fmla="*/ 14618 h 19795"/>
                <a:gd name="connsiteX31" fmla="*/ 10744 w 11586"/>
                <a:gd name="connsiteY31" fmla="*/ 16008 h 19795"/>
                <a:gd name="connsiteX32" fmla="*/ 10986 w 11586"/>
                <a:gd name="connsiteY32" fmla="*/ 15287 h 19795"/>
                <a:gd name="connsiteX33" fmla="*/ 9214 w 11586"/>
                <a:gd name="connsiteY33" fmla="*/ 15924 h 19795"/>
                <a:gd name="connsiteX34" fmla="*/ 9147 w 11586"/>
                <a:gd name="connsiteY34" fmla="*/ 17558 h 19795"/>
                <a:gd name="connsiteX35" fmla="*/ 10494 w 11586"/>
                <a:gd name="connsiteY35" fmla="*/ 16577 h 19795"/>
                <a:gd name="connsiteX36" fmla="*/ 8101 w 11586"/>
                <a:gd name="connsiteY36" fmla="*/ 16896 h 19795"/>
                <a:gd name="connsiteX37" fmla="*/ 7199 w 11586"/>
                <a:gd name="connsiteY37" fmla="*/ 17751 h 19795"/>
                <a:gd name="connsiteX38" fmla="*/ 5388 w 11586"/>
                <a:gd name="connsiteY38" fmla="*/ 19795 h 19795"/>
                <a:gd name="connsiteX39" fmla="*/ 5027 w 11586"/>
                <a:gd name="connsiteY39" fmla="*/ 15478 h 19795"/>
                <a:gd name="connsiteX40" fmla="*/ 4228 w 11586"/>
                <a:gd name="connsiteY40" fmla="*/ 14991 h 19795"/>
                <a:gd name="connsiteX41" fmla="*/ 4740 w 11586"/>
                <a:gd name="connsiteY41" fmla="*/ 15011 h 19795"/>
                <a:gd name="connsiteX42" fmla="*/ 3353 w 11586"/>
                <a:gd name="connsiteY42" fmla="*/ 14041 h 19795"/>
                <a:gd name="connsiteX43" fmla="*/ 3900 w 11586"/>
                <a:gd name="connsiteY43" fmla="*/ 14156 h 19795"/>
                <a:gd name="connsiteX0" fmla="*/ 3900 w 11586"/>
                <a:gd name="connsiteY0" fmla="*/ 14156 h 19795"/>
                <a:gd name="connsiteX1" fmla="*/ 3470 w 11586"/>
                <a:gd name="connsiteY1" fmla="*/ 13491 h 19795"/>
                <a:gd name="connsiteX2" fmla="*/ 3692 w 11586"/>
                <a:gd name="connsiteY2" fmla="*/ 13283 h 19795"/>
                <a:gd name="connsiteX3" fmla="*/ 3019 w 11586"/>
                <a:gd name="connsiteY3" fmla="*/ 13218 h 19795"/>
                <a:gd name="connsiteX4" fmla="*/ 1744 w 11586"/>
                <a:gd name="connsiteY4" fmla="*/ 11655 h 19795"/>
                <a:gd name="connsiteX5" fmla="*/ 19 w 11586"/>
                <a:gd name="connsiteY5" fmla="*/ 10499 h 19795"/>
                <a:gd name="connsiteX6" fmla="*/ 1328 w 11586"/>
                <a:gd name="connsiteY6" fmla="*/ 7956 h 19795"/>
                <a:gd name="connsiteX7" fmla="*/ 2839 w 11586"/>
                <a:gd name="connsiteY7" fmla="*/ 1597 h 19795"/>
                <a:gd name="connsiteX8" fmla="*/ 2113 w 11586"/>
                <a:gd name="connsiteY8" fmla="*/ 5494 h 19795"/>
                <a:gd name="connsiteX9" fmla="*/ 2557 w 11586"/>
                <a:gd name="connsiteY9" fmla="*/ 3600 h 19795"/>
                <a:gd name="connsiteX10" fmla="*/ 3121 w 11586"/>
                <a:gd name="connsiteY10" fmla="*/ 1375 h 19795"/>
                <a:gd name="connsiteX11" fmla="*/ 3967 w 11586"/>
                <a:gd name="connsiteY11" fmla="*/ 40 h 19795"/>
                <a:gd name="connsiteX12" fmla="*/ 4357 w 11586"/>
                <a:gd name="connsiteY12" fmla="*/ 1604 h 19795"/>
                <a:gd name="connsiteX13" fmla="*/ 5376 w 11586"/>
                <a:gd name="connsiteY13" fmla="*/ 1152 h 19795"/>
                <a:gd name="connsiteX14" fmla="*/ 6222 w 11586"/>
                <a:gd name="connsiteY14" fmla="*/ 3599 h 19795"/>
                <a:gd name="connsiteX15" fmla="*/ 8619 w 11586"/>
                <a:gd name="connsiteY15" fmla="*/ 4934 h 19795"/>
                <a:gd name="connsiteX16" fmla="*/ 9747 w 11586"/>
                <a:gd name="connsiteY16" fmla="*/ 5381 h 19795"/>
                <a:gd name="connsiteX17" fmla="*/ 9235 w 11586"/>
                <a:gd name="connsiteY17" fmla="*/ 5122 h 19795"/>
                <a:gd name="connsiteX18" fmla="*/ 10734 w 11586"/>
                <a:gd name="connsiteY18" fmla="*/ 5825 h 19795"/>
                <a:gd name="connsiteX19" fmla="*/ 10199 w 11586"/>
                <a:gd name="connsiteY19" fmla="*/ 9805 h 19795"/>
                <a:gd name="connsiteX20" fmla="*/ 10452 w 11586"/>
                <a:gd name="connsiteY20" fmla="*/ 6937 h 19795"/>
                <a:gd name="connsiteX21" fmla="*/ 10734 w 11586"/>
                <a:gd name="connsiteY21" fmla="*/ 7606 h 19795"/>
                <a:gd name="connsiteX22" fmla="*/ 10170 w 11586"/>
                <a:gd name="connsiteY22" fmla="*/ 4934 h 19795"/>
                <a:gd name="connsiteX23" fmla="*/ 10447 w 11586"/>
                <a:gd name="connsiteY23" fmla="*/ 5981 h 19795"/>
                <a:gd name="connsiteX24" fmla="*/ 11580 w 11586"/>
                <a:gd name="connsiteY24" fmla="*/ 6270 h 19795"/>
                <a:gd name="connsiteX25" fmla="*/ 10564 w 11586"/>
                <a:gd name="connsiteY25" fmla="*/ 8282 h 19795"/>
                <a:gd name="connsiteX26" fmla="*/ 10029 w 11586"/>
                <a:gd name="connsiteY26" fmla="*/ 11165 h 19795"/>
                <a:gd name="connsiteX27" fmla="*/ 10452 w 11586"/>
                <a:gd name="connsiteY27" fmla="*/ 10720 h 19795"/>
                <a:gd name="connsiteX28" fmla="*/ 9791 w 11586"/>
                <a:gd name="connsiteY28" fmla="*/ 12395 h 19795"/>
                <a:gd name="connsiteX29" fmla="*/ 9986 w 11586"/>
                <a:gd name="connsiteY29" fmla="*/ 14271 h 19795"/>
                <a:gd name="connsiteX30" fmla="*/ 10167 w 11586"/>
                <a:gd name="connsiteY30" fmla="*/ 14618 h 19795"/>
                <a:gd name="connsiteX31" fmla="*/ 10744 w 11586"/>
                <a:gd name="connsiteY31" fmla="*/ 16008 h 19795"/>
                <a:gd name="connsiteX32" fmla="*/ 10986 w 11586"/>
                <a:gd name="connsiteY32" fmla="*/ 15287 h 19795"/>
                <a:gd name="connsiteX33" fmla="*/ 9214 w 11586"/>
                <a:gd name="connsiteY33" fmla="*/ 15924 h 19795"/>
                <a:gd name="connsiteX34" fmla="*/ 9147 w 11586"/>
                <a:gd name="connsiteY34" fmla="*/ 17558 h 19795"/>
                <a:gd name="connsiteX35" fmla="*/ 10494 w 11586"/>
                <a:gd name="connsiteY35" fmla="*/ 16577 h 19795"/>
                <a:gd name="connsiteX36" fmla="*/ 8101 w 11586"/>
                <a:gd name="connsiteY36" fmla="*/ 16896 h 19795"/>
                <a:gd name="connsiteX37" fmla="*/ 7199 w 11586"/>
                <a:gd name="connsiteY37" fmla="*/ 17751 h 19795"/>
                <a:gd name="connsiteX38" fmla="*/ 5388 w 11586"/>
                <a:gd name="connsiteY38" fmla="*/ 19795 h 19795"/>
                <a:gd name="connsiteX39" fmla="*/ 5027 w 11586"/>
                <a:gd name="connsiteY39" fmla="*/ 15478 h 19795"/>
                <a:gd name="connsiteX40" fmla="*/ 4228 w 11586"/>
                <a:gd name="connsiteY40" fmla="*/ 14991 h 19795"/>
                <a:gd name="connsiteX41" fmla="*/ 4740 w 11586"/>
                <a:gd name="connsiteY41" fmla="*/ 15011 h 19795"/>
                <a:gd name="connsiteX42" fmla="*/ 3353 w 11586"/>
                <a:gd name="connsiteY42" fmla="*/ 14041 h 19795"/>
                <a:gd name="connsiteX43" fmla="*/ 3900 w 11586"/>
                <a:gd name="connsiteY43" fmla="*/ 14156 h 19795"/>
                <a:gd name="connsiteX0" fmla="*/ 3900 w 11586"/>
                <a:gd name="connsiteY0" fmla="*/ 14156 h 19795"/>
                <a:gd name="connsiteX1" fmla="*/ 3470 w 11586"/>
                <a:gd name="connsiteY1" fmla="*/ 13491 h 19795"/>
                <a:gd name="connsiteX2" fmla="*/ 3692 w 11586"/>
                <a:gd name="connsiteY2" fmla="*/ 13283 h 19795"/>
                <a:gd name="connsiteX3" fmla="*/ 3019 w 11586"/>
                <a:gd name="connsiteY3" fmla="*/ 13218 h 19795"/>
                <a:gd name="connsiteX4" fmla="*/ 1744 w 11586"/>
                <a:gd name="connsiteY4" fmla="*/ 11655 h 19795"/>
                <a:gd name="connsiteX5" fmla="*/ 19 w 11586"/>
                <a:gd name="connsiteY5" fmla="*/ 10499 h 19795"/>
                <a:gd name="connsiteX6" fmla="*/ 1328 w 11586"/>
                <a:gd name="connsiteY6" fmla="*/ 7956 h 19795"/>
                <a:gd name="connsiteX7" fmla="*/ 2839 w 11586"/>
                <a:gd name="connsiteY7" fmla="*/ 1597 h 19795"/>
                <a:gd name="connsiteX8" fmla="*/ 2113 w 11586"/>
                <a:gd name="connsiteY8" fmla="*/ 5494 h 19795"/>
                <a:gd name="connsiteX9" fmla="*/ 2557 w 11586"/>
                <a:gd name="connsiteY9" fmla="*/ 3600 h 19795"/>
                <a:gd name="connsiteX10" fmla="*/ 3121 w 11586"/>
                <a:gd name="connsiteY10" fmla="*/ 1375 h 19795"/>
                <a:gd name="connsiteX11" fmla="*/ 3967 w 11586"/>
                <a:gd name="connsiteY11" fmla="*/ 40 h 19795"/>
                <a:gd name="connsiteX12" fmla="*/ 4357 w 11586"/>
                <a:gd name="connsiteY12" fmla="*/ 1604 h 19795"/>
                <a:gd name="connsiteX13" fmla="*/ 5376 w 11586"/>
                <a:gd name="connsiteY13" fmla="*/ 1152 h 19795"/>
                <a:gd name="connsiteX14" fmla="*/ 6222 w 11586"/>
                <a:gd name="connsiteY14" fmla="*/ 3599 h 19795"/>
                <a:gd name="connsiteX15" fmla="*/ 8619 w 11586"/>
                <a:gd name="connsiteY15" fmla="*/ 4934 h 19795"/>
                <a:gd name="connsiteX16" fmla="*/ 9747 w 11586"/>
                <a:gd name="connsiteY16" fmla="*/ 5381 h 19795"/>
                <a:gd name="connsiteX17" fmla="*/ 9235 w 11586"/>
                <a:gd name="connsiteY17" fmla="*/ 5122 h 19795"/>
                <a:gd name="connsiteX18" fmla="*/ 10734 w 11586"/>
                <a:gd name="connsiteY18" fmla="*/ 5825 h 19795"/>
                <a:gd name="connsiteX19" fmla="*/ 10199 w 11586"/>
                <a:gd name="connsiteY19" fmla="*/ 9805 h 19795"/>
                <a:gd name="connsiteX20" fmla="*/ 10452 w 11586"/>
                <a:gd name="connsiteY20" fmla="*/ 6937 h 19795"/>
                <a:gd name="connsiteX21" fmla="*/ 10734 w 11586"/>
                <a:gd name="connsiteY21" fmla="*/ 7606 h 19795"/>
                <a:gd name="connsiteX22" fmla="*/ 10170 w 11586"/>
                <a:gd name="connsiteY22" fmla="*/ 4934 h 19795"/>
                <a:gd name="connsiteX23" fmla="*/ 10447 w 11586"/>
                <a:gd name="connsiteY23" fmla="*/ 5981 h 19795"/>
                <a:gd name="connsiteX24" fmla="*/ 11580 w 11586"/>
                <a:gd name="connsiteY24" fmla="*/ 6270 h 19795"/>
                <a:gd name="connsiteX25" fmla="*/ 10564 w 11586"/>
                <a:gd name="connsiteY25" fmla="*/ 8282 h 19795"/>
                <a:gd name="connsiteX26" fmla="*/ 10029 w 11586"/>
                <a:gd name="connsiteY26" fmla="*/ 11165 h 19795"/>
                <a:gd name="connsiteX27" fmla="*/ 10452 w 11586"/>
                <a:gd name="connsiteY27" fmla="*/ 10720 h 19795"/>
                <a:gd name="connsiteX28" fmla="*/ 9888 w 11586"/>
                <a:gd name="connsiteY28" fmla="*/ 11611 h 19795"/>
                <a:gd name="connsiteX29" fmla="*/ 9791 w 11586"/>
                <a:gd name="connsiteY29" fmla="*/ 12395 h 19795"/>
                <a:gd name="connsiteX30" fmla="*/ 9986 w 11586"/>
                <a:gd name="connsiteY30" fmla="*/ 14271 h 19795"/>
                <a:gd name="connsiteX31" fmla="*/ 10167 w 11586"/>
                <a:gd name="connsiteY31" fmla="*/ 14618 h 19795"/>
                <a:gd name="connsiteX32" fmla="*/ 10744 w 11586"/>
                <a:gd name="connsiteY32" fmla="*/ 16008 h 19795"/>
                <a:gd name="connsiteX33" fmla="*/ 10986 w 11586"/>
                <a:gd name="connsiteY33" fmla="*/ 15287 h 19795"/>
                <a:gd name="connsiteX34" fmla="*/ 9214 w 11586"/>
                <a:gd name="connsiteY34" fmla="*/ 15924 h 19795"/>
                <a:gd name="connsiteX35" fmla="*/ 9147 w 11586"/>
                <a:gd name="connsiteY35" fmla="*/ 17558 h 19795"/>
                <a:gd name="connsiteX36" fmla="*/ 10494 w 11586"/>
                <a:gd name="connsiteY36" fmla="*/ 16577 h 19795"/>
                <a:gd name="connsiteX37" fmla="*/ 8101 w 11586"/>
                <a:gd name="connsiteY37" fmla="*/ 16896 h 19795"/>
                <a:gd name="connsiteX38" fmla="*/ 7199 w 11586"/>
                <a:gd name="connsiteY38" fmla="*/ 17751 h 19795"/>
                <a:gd name="connsiteX39" fmla="*/ 5388 w 11586"/>
                <a:gd name="connsiteY39" fmla="*/ 19795 h 19795"/>
                <a:gd name="connsiteX40" fmla="*/ 5027 w 11586"/>
                <a:gd name="connsiteY40" fmla="*/ 15478 h 19795"/>
                <a:gd name="connsiteX41" fmla="*/ 4228 w 11586"/>
                <a:gd name="connsiteY41" fmla="*/ 14991 h 19795"/>
                <a:gd name="connsiteX42" fmla="*/ 4740 w 11586"/>
                <a:gd name="connsiteY42" fmla="*/ 15011 h 19795"/>
                <a:gd name="connsiteX43" fmla="*/ 3353 w 11586"/>
                <a:gd name="connsiteY43" fmla="*/ 14041 h 19795"/>
                <a:gd name="connsiteX44" fmla="*/ 3900 w 11586"/>
                <a:gd name="connsiteY44" fmla="*/ 14156 h 19795"/>
                <a:gd name="connsiteX0" fmla="*/ 3900 w 11586"/>
                <a:gd name="connsiteY0" fmla="*/ 14156 h 19795"/>
                <a:gd name="connsiteX1" fmla="*/ 3470 w 11586"/>
                <a:gd name="connsiteY1" fmla="*/ 13491 h 19795"/>
                <a:gd name="connsiteX2" fmla="*/ 3692 w 11586"/>
                <a:gd name="connsiteY2" fmla="*/ 13283 h 19795"/>
                <a:gd name="connsiteX3" fmla="*/ 3019 w 11586"/>
                <a:gd name="connsiteY3" fmla="*/ 13218 h 19795"/>
                <a:gd name="connsiteX4" fmla="*/ 1744 w 11586"/>
                <a:gd name="connsiteY4" fmla="*/ 11655 h 19795"/>
                <a:gd name="connsiteX5" fmla="*/ 19 w 11586"/>
                <a:gd name="connsiteY5" fmla="*/ 10499 h 19795"/>
                <a:gd name="connsiteX6" fmla="*/ 1328 w 11586"/>
                <a:gd name="connsiteY6" fmla="*/ 7956 h 19795"/>
                <a:gd name="connsiteX7" fmla="*/ 2839 w 11586"/>
                <a:gd name="connsiteY7" fmla="*/ 1597 h 19795"/>
                <a:gd name="connsiteX8" fmla="*/ 2113 w 11586"/>
                <a:gd name="connsiteY8" fmla="*/ 5494 h 19795"/>
                <a:gd name="connsiteX9" fmla="*/ 2557 w 11586"/>
                <a:gd name="connsiteY9" fmla="*/ 3600 h 19795"/>
                <a:gd name="connsiteX10" fmla="*/ 3121 w 11586"/>
                <a:gd name="connsiteY10" fmla="*/ 1375 h 19795"/>
                <a:gd name="connsiteX11" fmla="*/ 3967 w 11586"/>
                <a:gd name="connsiteY11" fmla="*/ 40 h 19795"/>
                <a:gd name="connsiteX12" fmla="*/ 4357 w 11586"/>
                <a:gd name="connsiteY12" fmla="*/ 1604 h 19795"/>
                <a:gd name="connsiteX13" fmla="*/ 5376 w 11586"/>
                <a:gd name="connsiteY13" fmla="*/ 1152 h 19795"/>
                <a:gd name="connsiteX14" fmla="*/ 6222 w 11586"/>
                <a:gd name="connsiteY14" fmla="*/ 3599 h 19795"/>
                <a:gd name="connsiteX15" fmla="*/ 8619 w 11586"/>
                <a:gd name="connsiteY15" fmla="*/ 4934 h 19795"/>
                <a:gd name="connsiteX16" fmla="*/ 9747 w 11586"/>
                <a:gd name="connsiteY16" fmla="*/ 5381 h 19795"/>
                <a:gd name="connsiteX17" fmla="*/ 9235 w 11586"/>
                <a:gd name="connsiteY17" fmla="*/ 5122 h 19795"/>
                <a:gd name="connsiteX18" fmla="*/ 10734 w 11586"/>
                <a:gd name="connsiteY18" fmla="*/ 5825 h 19795"/>
                <a:gd name="connsiteX19" fmla="*/ 10199 w 11586"/>
                <a:gd name="connsiteY19" fmla="*/ 9805 h 19795"/>
                <a:gd name="connsiteX20" fmla="*/ 10452 w 11586"/>
                <a:gd name="connsiteY20" fmla="*/ 6937 h 19795"/>
                <a:gd name="connsiteX21" fmla="*/ 11016 w 11586"/>
                <a:gd name="connsiteY21" fmla="*/ 7383 h 19795"/>
                <a:gd name="connsiteX22" fmla="*/ 10170 w 11586"/>
                <a:gd name="connsiteY22" fmla="*/ 4934 h 19795"/>
                <a:gd name="connsiteX23" fmla="*/ 10447 w 11586"/>
                <a:gd name="connsiteY23" fmla="*/ 5981 h 19795"/>
                <a:gd name="connsiteX24" fmla="*/ 11580 w 11586"/>
                <a:gd name="connsiteY24" fmla="*/ 6270 h 19795"/>
                <a:gd name="connsiteX25" fmla="*/ 10564 w 11586"/>
                <a:gd name="connsiteY25" fmla="*/ 8282 h 19795"/>
                <a:gd name="connsiteX26" fmla="*/ 10029 w 11586"/>
                <a:gd name="connsiteY26" fmla="*/ 11165 h 19795"/>
                <a:gd name="connsiteX27" fmla="*/ 10452 w 11586"/>
                <a:gd name="connsiteY27" fmla="*/ 10720 h 19795"/>
                <a:gd name="connsiteX28" fmla="*/ 9888 w 11586"/>
                <a:gd name="connsiteY28" fmla="*/ 11611 h 19795"/>
                <a:gd name="connsiteX29" fmla="*/ 9791 w 11586"/>
                <a:gd name="connsiteY29" fmla="*/ 12395 h 19795"/>
                <a:gd name="connsiteX30" fmla="*/ 9986 w 11586"/>
                <a:gd name="connsiteY30" fmla="*/ 14271 h 19795"/>
                <a:gd name="connsiteX31" fmla="*/ 10167 w 11586"/>
                <a:gd name="connsiteY31" fmla="*/ 14618 h 19795"/>
                <a:gd name="connsiteX32" fmla="*/ 10744 w 11586"/>
                <a:gd name="connsiteY32" fmla="*/ 16008 h 19795"/>
                <a:gd name="connsiteX33" fmla="*/ 10986 w 11586"/>
                <a:gd name="connsiteY33" fmla="*/ 15287 h 19795"/>
                <a:gd name="connsiteX34" fmla="*/ 9214 w 11586"/>
                <a:gd name="connsiteY34" fmla="*/ 15924 h 19795"/>
                <a:gd name="connsiteX35" fmla="*/ 9147 w 11586"/>
                <a:gd name="connsiteY35" fmla="*/ 17558 h 19795"/>
                <a:gd name="connsiteX36" fmla="*/ 10494 w 11586"/>
                <a:gd name="connsiteY36" fmla="*/ 16577 h 19795"/>
                <a:gd name="connsiteX37" fmla="*/ 8101 w 11586"/>
                <a:gd name="connsiteY37" fmla="*/ 16896 h 19795"/>
                <a:gd name="connsiteX38" fmla="*/ 7199 w 11586"/>
                <a:gd name="connsiteY38" fmla="*/ 17751 h 19795"/>
                <a:gd name="connsiteX39" fmla="*/ 5388 w 11586"/>
                <a:gd name="connsiteY39" fmla="*/ 19795 h 19795"/>
                <a:gd name="connsiteX40" fmla="*/ 5027 w 11586"/>
                <a:gd name="connsiteY40" fmla="*/ 15478 h 19795"/>
                <a:gd name="connsiteX41" fmla="*/ 4228 w 11586"/>
                <a:gd name="connsiteY41" fmla="*/ 14991 h 19795"/>
                <a:gd name="connsiteX42" fmla="*/ 4740 w 11586"/>
                <a:gd name="connsiteY42" fmla="*/ 15011 h 19795"/>
                <a:gd name="connsiteX43" fmla="*/ 3353 w 11586"/>
                <a:gd name="connsiteY43" fmla="*/ 14041 h 19795"/>
                <a:gd name="connsiteX44" fmla="*/ 3900 w 11586"/>
                <a:gd name="connsiteY44" fmla="*/ 14156 h 19795"/>
                <a:gd name="connsiteX0" fmla="*/ 3900 w 11586"/>
                <a:gd name="connsiteY0" fmla="*/ 14156 h 19795"/>
                <a:gd name="connsiteX1" fmla="*/ 3470 w 11586"/>
                <a:gd name="connsiteY1" fmla="*/ 13491 h 19795"/>
                <a:gd name="connsiteX2" fmla="*/ 3692 w 11586"/>
                <a:gd name="connsiteY2" fmla="*/ 13283 h 19795"/>
                <a:gd name="connsiteX3" fmla="*/ 3019 w 11586"/>
                <a:gd name="connsiteY3" fmla="*/ 13218 h 19795"/>
                <a:gd name="connsiteX4" fmla="*/ 1744 w 11586"/>
                <a:gd name="connsiteY4" fmla="*/ 11655 h 19795"/>
                <a:gd name="connsiteX5" fmla="*/ 19 w 11586"/>
                <a:gd name="connsiteY5" fmla="*/ 10499 h 19795"/>
                <a:gd name="connsiteX6" fmla="*/ 1328 w 11586"/>
                <a:gd name="connsiteY6" fmla="*/ 7956 h 19795"/>
                <a:gd name="connsiteX7" fmla="*/ 2839 w 11586"/>
                <a:gd name="connsiteY7" fmla="*/ 1597 h 19795"/>
                <a:gd name="connsiteX8" fmla="*/ 2113 w 11586"/>
                <a:gd name="connsiteY8" fmla="*/ 5494 h 19795"/>
                <a:gd name="connsiteX9" fmla="*/ 2557 w 11586"/>
                <a:gd name="connsiteY9" fmla="*/ 3600 h 19795"/>
                <a:gd name="connsiteX10" fmla="*/ 3121 w 11586"/>
                <a:gd name="connsiteY10" fmla="*/ 1375 h 19795"/>
                <a:gd name="connsiteX11" fmla="*/ 3967 w 11586"/>
                <a:gd name="connsiteY11" fmla="*/ 40 h 19795"/>
                <a:gd name="connsiteX12" fmla="*/ 4357 w 11586"/>
                <a:gd name="connsiteY12" fmla="*/ 1604 h 19795"/>
                <a:gd name="connsiteX13" fmla="*/ 5376 w 11586"/>
                <a:gd name="connsiteY13" fmla="*/ 1152 h 19795"/>
                <a:gd name="connsiteX14" fmla="*/ 6222 w 11586"/>
                <a:gd name="connsiteY14" fmla="*/ 3599 h 19795"/>
                <a:gd name="connsiteX15" fmla="*/ 8619 w 11586"/>
                <a:gd name="connsiteY15" fmla="*/ 4934 h 19795"/>
                <a:gd name="connsiteX16" fmla="*/ 9747 w 11586"/>
                <a:gd name="connsiteY16" fmla="*/ 5381 h 19795"/>
                <a:gd name="connsiteX17" fmla="*/ 9235 w 11586"/>
                <a:gd name="connsiteY17" fmla="*/ 5122 h 19795"/>
                <a:gd name="connsiteX18" fmla="*/ 10734 w 11586"/>
                <a:gd name="connsiteY18" fmla="*/ 5825 h 19795"/>
                <a:gd name="connsiteX19" fmla="*/ 10199 w 11586"/>
                <a:gd name="connsiteY19" fmla="*/ 9805 h 19795"/>
                <a:gd name="connsiteX20" fmla="*/ 10452 w 11586"/>
                <a:gd name="connsiteY20" fmla="*/ 6937 h 19795"/>
                <a:gd name="connsiteX21" fmla="*/ 11016 w 11586"/>
                <a:gd name="connsiteY21" fmla="*/ 7383 h 19795"/>
                <a:gd name="connsiteX22" fmla="*/ 10170 w 11586"/>
                <a:gd name="connsiteY22" fmla="*/ 4934 h 19795"/>
                <a:gd name="connsiteX23" fmla="*/ 11434 w 11586"/>
                <a:gd name="connsiteY23" fmla="*/ 5981 h 19795"/>
                <a:gd name="connsiteX24" fmla="*/ 11580 w 11586"/>
                <a:gd name="connsiteY24" fmla="*/ 6270 h 19795"/>
                <a:gd name="connsiteX25" fmla="*/ 10564 w 11586"/>
                <a:gd name="connsiteY25" fmla="*/ 8282 h 19795"/>
                <a:gd name="connsiteX26" fmla="*/ 10029 w 11586"/>
                <a:gd name="connsiteY26" fmla="*/ 11165 h 19795"/>
                <a:gd name="connsiteX27" fmla="*/ 10452 w 11586"/>
                <a:gd name="connsiteY27" fmla="*/ 10720 h 19795"/>
                <a:gd name="connsiteX28" fmla="*/ 9888 w 11586"/>
                <a:gd name="connsiteY28" fmla="*/ 11611 h 19795"/>
                <a:gd name="connsiteX29" fmla="*/ 9791 w 11586"/>
                <a:gd name="connsiteY29" fmla="*/ 12395 h 19795"/>
                <a:gd name="connsiteX30" fmla="*/ 9986 w 11586"/>
                <a:gd name="connsiteY30" fmla="*/ 14271 h 19795"/>
                <a:gd name="connsiteX31" fmla="*/ 10167 w 11586"/>
                <a:gd name="connsiteY31" fmla="*/ 14618 h 19795"/>
                <a:gd name="connsiteX32" fmla="*/ 10744 w 11586"/>
                <a:gd name="connsiteY32" fmla="*/ 16008 h 19795"/>
                <a:gd name="connsiteX33" fmla="*/ 10986 w 11586"/>
                <a:gd name="connsiteY33" fmla="*/ 15287 h 19795"/>
                <a:gd name="connsiteX34" fmla="*/ 9214 w 11586"/>
                <a:gd name="connsiteY34" fmla="*/ 15924 h 19795"/>
                <a:gd name="connsiteX35" fmla="*/ 9147 w 11586"/>
                <a:gd name="connsiteY35" fmla="*/ 17558 h 19795"/>
                <a:gd name="connsiteX36" fmla="*/ 10494 w 11586"/>
                <a:gd name="connsiteY36" fmla="*/ 16577 h 19795"/>
                <a:gd name="connsiteX37" fmla="*/ 8101 w 11586"/>
                <a:gd name="connsiteY37" fmla="*/ 16896 h 19795"/>
                <a:gd name="connsiteX38" fmla="*/ 7199 w 11586"/>
                <a:gd name="connsiteY38" fmla="*/ 17751 h 19795"/>
                <a:gd name="connsiteX39" fmla="*/ 5388 w 11586"/>
                <a:gd name="connsiteY39" fmla="*/ 19795 h 19795"/>
                <a:gd name="connsiteX40" fmla="*/ 5027 w 11586"/>
                <a:gd name="connsiteY40" fmla="*/ 15478 h 19795"/>
                <a:gd name="connsiteX41" fmla="*/ 4228 w 11586"/>
                <a:gd name="connsiteY41" fmla="*/ 14991 h 19795"/>
                <a:gd name="connsiteX42" fmla="*/ 4740 w 11586"/>
                <a:gd name="connsiteY42" fmla="*/ 15011 h 19795"/>
                <a:gd name="connsiteX43" fmla="*/ 3353 w 11586"/>
                <a:gd name="connsiteY43" fmla="*/ 14041 h 19795"/>
                <a:gd name="connsiteX44" fmla="*/ 3900 w 11586"/>
                <a:gd name="connsiteY44" fmla="*/ 14156 h 19795"/>
                <a:gd name="connsiteX0" fmla="*/ 3900 w 11597"/>
                <a:gd name="connsiteY0" fmla="*/ 14156 h 19795"/>
                <a:gd name="connsiteX1" fmla="*/ 3470 w 11597"/>
                <a:gd name="connsiteY1" fmla="*/ 13491 h 19795"/>
                <a:gd name="connsiteX2" fmla="*/ 3692 w 11597"/>
                <a:gd name="connsiteY2" fmla="*/ 13283 h 19795"/>
                <a:gd name="connsiteX3" fmla="*/ 3019 w 11597"/>
                <a:gd name="connsiteY3" fmla="*/ 13218 h 19795"/>
                <a:gd name="connsiteX4" fmla="*/ 1744 w 11597"/>
                <a:gd name="connsiteY4" fmla="*/ 11655 h 19795"/>
                <a:gd name="connsiteX5" fmla="*/ 19 w 11597"/>
                <a:gd name="connsiteY5" fmla="*/ 10499 h 19795"/>
                <a:gd name="connsiteX6" fmla="*/ 1328 w 11597"/>
                <a:gd name="connsiteY6" fmla="*/ 7956 h 19795"/>
                <a:gd name="connsiteX7" fmla="*/ 2839 w 11597"/>
                <a:gd name="connsiteY7" fmla="*/ 1597 h 19795"/>
                <a:gd name="connsiteX8" fmla="*/ 2113 w 11597"/>
                <a:gd name="connsiteY8" fmla="*/ 5494 h 19795"/>
                <a:gd name="connsiteX9" fmla="*/ 2557 w 11597"/>
                <a:gd name="connsiteY9" fmla="*/ 3600 h 19795"/>
                <a:gd name="connsiteX10" fmla="*/ 3121 w 11597"/>
                <a:gd name="connsiteY10" fmla="*/ 1375 h 19795"/>
                <a:gd name="connsiteX11" fmla="*/ 3967 w 11597"/>
                <a:gd name="connsiteY11" fmla="*/ 40 h 19795"/>
                <a:gd name="connsiteX12" fmla="*/ 4357 w 11597"/>
                <a:gd name="connsiteY12" fmla="*/ 1604 h 19795"/>
                <a:gd name="connsiteX13" fmla="*/ 5376 w 11597"/>
                <a:gd name="connsiteY13" fmla="*/ 1152 h 19795"/>
                <a:gd name="connsiteX14" fmla="*/ 6222 w 11597"/>
                <a:gd name="connsiteY14" fmla="*/ 3599 h 19795"/>
                <a:gd name="connsiteX15" fmla="*/ 8619 w 11597"/>
                <a:gd name="connsiteY15" fmla="*/ 4934 h 19795"/>
                <a:gd name="connsiteX16" fmla="*/ 9747 w 11597"/>
                <a:gd name="connsiteY16" fmla="*/ 5381 h 19795"/>
                <a:gd name="connsiteX17" fmla="*/ 9235 w 11597"/>
                <a:gd name="connsiteY17" fmla="*/ 5122 h 19795"/>
                <a:gd name="connsiteX18" fmla="*/ 10734 w 11597"/>
                <a:gd name="connsiteY18" fmla="*/ 5825 h 19795"/>
                <a:gd name="connsiteX19" fmla="*/ 10199 w 11597"/>
                <a:gd name="connsiteY19" fmla="*/ 9805 h 19795"/>
                <a:gd name="connsiteX20" fmla="*/ 10452 w 11597"/>
                <a:gd name="connsiteY20" fmla="*/ 6937 h 19795"/>
                <a:gd name="connsiteX21" fmla="*/ 11016 w 11597"/>
                <a:gd name="connsiteY21" fmla="*/ 7383 h 19795"/>
                <a:gd name="connsiteX22" fmla="*/ 10170 w 11597"/>
                <a:gd name="connsiteY22" fmla="*/ 4934 h 19795"/>
                <a:gd name="connsiteX23" fmla="*/ 11434 w 11597"/>
                <a:gd name="connsiteY23" fmla="*/ 5981 h 19795"/>
                <a:gd name="connsiteX24" fmla="*/ 11580 w 11597"/>
                <a:gd name="connsiteY24" fmla="*/ 6270 h 19795"/>
                <a:gd name="connsiteX25" fmla="*/ 11128 w 11597"/>
                <a:gd name="connsiteY25" fmla="*/ 8060 h 19795"/>
                <a:gd name="connsiteX26" fmla="*/ 10029 w 11597"/>
                <a:gd name="connsiteY26" fmla="*/ 11165 h 19795"/>
                <a:gd name="connsiteX27" fmla="*/ 10452 w 11597"/>
                <a:gd name="connsiteY27" fmla="*/ 10720 h 19795"/>
                <a:gd name="connsiteX28" fmla="*/ 9888 w 11597"/>
                <a:gd name="connsiteY28" fmla="*/ 11611 h 19795"/>
                <a:gd name="connsiteX29" fmla="*/ 9791 w 11597"/>
                <a:gd name="connsiteY29" fmla="*/ 12395 h 19795"/>
                <a:gd name="connsiteX30" fmla="*/ 9986 w 11597"/>
                <a:gd name="connsiteY30" fmla="*/ 14271 h 19795"/>
                <a:gd name="connsiteX31" fmla="*/ 10167 w 11597"/>
                <a:gd name="connsiteY31" fmla="*/ 14618 h 19795"/>
                <a:gd name="connsiteX32" fmla="*/ 10744 w 11597"/>
                <a:gd name="connsiteY32" fmla="*/ 16008 h 19795"/>
                <a:gd name="connsiteX33" fmla="*/ 10986 w 11597"/>
                <a:gd name="connsiteY33" fmla="*/ 15287 h 19795"/>
                <a:gd name="connsiteX34" fmla="*/ 9214 w 11597"/>
                <a:gd name="connsiteY34" fmla="*/ 15924 h 19795"/>
                <a:gd name="connsiteX35" fmla="*/ 9147 w 11597"/>
                <a:gd name="connsiteY35" fmla="*/ 17558 h 19795"/>
                <a:gd name="connsiteX36" fmla="*/ 10494 w 11597"/>
                <a:gd name="connsiteY36" fmla="*/ 16577 h 19795"/>
                <a:gd name="connsiteX37" fmla="*/ 8101 w 11597"/>
                <a:gd name="connsiteY37" fmla="*/ 16896 h 19795"/>
                <a:gd name="connsiteX38" fmla="*/ 7199 w 11597"/>
                <a:gd name="connsiteY38" fmla="*/ 17751 h 19795"/>
                <a:gd name="connsiteX39" fmla="*/ 5388 w 11597"/>
                <a:gd name="connsiteY39" fmla="*/ 19795 h 19795"/>
                <a:gd name="connsiteX40" fmla="*/ 5027 w 11597"/>
                <a:gd name="connsiteY40" fmla="*/ 15478 h 19795"/>
                <a:gd name="connsiteX41" fmla="*/ 4228 w 11597"/>
                <a:gd name="connsiteY41" fmla="*/ 14991 h 19795"/>
                <a:gd name="connsiteX42" fmla="*/ 4740 w 11597"/>
                <a:gd name="connsiteY42" fmla="*/ 15011 h 19795"/>
                <a:gd name="connsiteX43" fmla="*/ 3353 w 11597"/>
                <a:gd name="connsiteY43" fmla="*/ 14041 h 19795"/>
                <a:gd name="connsiteX44" fmla="*/ 3900 w 11597"/>
                <a:gd name="connsiteY44" fmla="*/ 14156 h 19795"/>
                <a:gd name="connsiteX0" fmla="*/ 3900 w 11597"/>
                <a:gd name="connsiteY0" fmla="*/ 14156 h 19795"/>
                <a:gd name="connsiteX1" fmla="*/ 3470 w 11597"/>
                <a:gd name="connsiteY1" fmla="*/ 13491 h 19795"/>
                <a:gd name="connsiteX2" fmla="*/ 3692 w 11597"/>
                <a:gd name="connsiteY2" fmla="*/ 13283 h 19795"/>
                <a:gd name="connsiteX3" fmla="*/ 3019 w 11597"/>
                <a:gd name="connsiteY3" fmla="*/ 13218 h 19795"/>
                <a:gd name="connsiteX4" fmla="*/ 1744 w 11597"/>
                <a:gd name="connsiteY4" fmla="*/ 11655 h 19795"/>
                <a:gd name="connsiteX5" fmla="*/ 19 w 11597"/>
                <a:gd name="connsiteY5" fmla="*/ 10499 h 19795"/>
                <a:gd name="connsiteX6" fmla="*/ 1328 w 11597"/>
                <a:gd name="connsiteY6" fmla="*/ 7956 h 19795"/>
                <a:gd name="connsiteX7" fmla="*/ 2839 w 11597"/>
                <a:gd name="connsiteY7" fmla="*/ 1597 h 19795"/>
                <a:gd name="connsiteX8" fmla="*/ 2113 w 11597"/>
                <a:gd name="connsiteY8" fmla="*/ 5494 h 19795"/>
                <a:gd name="connsiteX9" fmla="*/ 2557 w 11597"/>
                <a:gd name="connsiteY9" fmla="*/ 3600 h 19795"/>
                <a:gd name="connsiteX10" fmla="*/ 3121 w 11597"/>
                <a:gd name="connsiteY10" fmla="*/ 1375 h 19795"/>
                <a:gd name="connsiteX11" fmla="*/ 3967 w 11597"/>
                <a:gd name="connsiteY11" fmla="*/ 40 h 19795"/>
                <a:gd name="connsiteX12" fmla="*/ 4357 w 11597"/>
                <a:gd name="connsiteY12" fmla="*/ 1604 h 19795"/>
                <a:gd name="connsiteX13" fmla="*/ 5376 w 11597"/>
                <a:gd name="connsiteY13" fmla="*/ 1152 h 19795"/>
                <a:gd name="connsiteX14" fmla="*/ 6222 w 11597"/>
                <a:gd name="connsiteY14" fmla="*/ 3599 h 19795"/>
                <a:gd name="connsiteX15" fmla="*/ 8619 w 11597"/>
                <a:gd name="connsiteY15" fmla="*/ 4934 h 19795"/>
                <a:gd name="connsiteX16" fmla="*/ 9747 w 11597"/>
                <a:gd name="connsiteY16" fmla="*/ 5381 h 19795"/>
                <a:gd name="connsiteX17" fmla="*/ 9235 w 11597"/>
                <a:gd name="connsiteY17" fmla="*/ 5122 h 19795"/>
                <a:gd name="connsiteX18" fmla="*/ 10734 w 11597"/>
                <a:gd name="connsiteY18" fmla="*/ 5825 h 19795"/>
                <a:gd name="connsiteX19" fmla="*/ 10199 w 11597"/>
                <a:gd name="connsiteY19" fmla="*/ 9805 h 19795"/>
                <a:gd name="connsiteX20" fmla="*/ 10452 w 11597"/>
                <a:gd name="connsiteY20" fmla="*/ 6937 h 19795"/>
                <a:gd name="connsiteX21" fmla="*/ 11016 w 11597"/>
                <a:gd name="connsiteY21" fmla="*/ 7383 h 19795"/>
                <a:gd name="connsiteX22" fmla="*/ 10170 w 11597"/>
                <a:gd name="connsiteY22" fmla="*/ 4934 h 19795"/>
                <a:gd name="connsiteX23" fmla="*/ 11434 w 11597"/>
                <a:gd name="connsiteY23" fmla="*/ 5981 h 19795"/>
                <a:gd name="connsiteX24" fmla="*/ 11580 w 11597"/>
                <a:gd name="connsiteY24" fmla="*/ 6270 h 19795"/>
                <a:gd name="connsiteX25" fmla="*/ 11128 w 11597"/>
                <a:gd name="connsiteY25" fmla="*/ 8060 h 19795"/>
                <a:gd name="connsiteX26" fmla="*/ 10029 w 11597"/>
                <a:gd name="connsiteY26" fmla="*/ 11165 h 19795"/>
                <a:gd name="connsiteX27" fmla="*/ 10452 w 11597"/>
                <a:gd name="connsiteY27" fmla="*/ 10720 h 19795"/>
                <a:gd name="connsiteX28" fmla="*/ 9888 w 11597"/>
                <a:gd name="connsiteY28" fmla="*/ 11611 h 19795"/>
                <a:gd name="connsiteX29" fmla="*/ 9791 w 11597"/>
                <a:gd name="connsiteY29" fmla="*/ 12395 h 19795"/>
                <a:gd name="connsiteX30" fmla="*/ 9986 w 11597"/>
                <a:gd name="connsiteY30" fmla="*/ 14271 h 19795"/>
                <a:gd name="connsiteX31" fmla="*/ 10167 w 11597"/>
                <a:gd name="connsiteY31" fmla="*/ 14618 h 19795"/>
                <a:gd name="connsiteX32" fmla="*/ 10744 w 11597"/>
                <a:gd name="connsiteY32" fmla="*/ 16008 h 19795"/>
                <a:gd name="connsiteX33" fmla="*/ 9717 w 11597"/>
                <a:gd name="connsiteY33" fmla="*/ 16177 h 19795"/>
                <a:gd name="connsiteX34" fmla="*/ 9214 w 11597"/>
                <a:gd name="connsiteY34" fmla="*/ 15924 h 19795"/>
                <a:gd name="connsiteX35" fmla="*/ 9147 w 11597"/>
                <a:gd name="connsiteY35" fmla="*/ 17558 h 19795"/>
                <a:gd name="connsiteX36" fmla="*/ 10494 w 11597"/>
                <a:gd name="connsiteY36" fmla="*/ 16577 h 19795"/>
                <a:gd name="connsiteX37" fmla="*/ 8101 w 11597"/>
                <a:gd name="connsiteY37" fmla="*/ 16896 h 19795"/>
                <a:gd name="connsiteX38" fmla="*/ 7199 w 11597"/>
                <a:gd name="connsiteY38" fmla="*/ 17751 h 19795"/>
                <a:gd name="connsiteX39" fmla="*/ 5388 w 11597"/>
                <a:gd name="connsiteY39" fmla="*/ 19795 h 19795"/>
                <a:gd name="connsiteX40" fmla="*/ 5027 w 11597"/>
                <a:gd name="connsiteY40" fmla="*/ 15478 h 19795"/>
                <a:gd name="connsiteX41" fmla="*/ 4228 w 11597"/>
                <a:gd name="connsiteY41" fmla="*/ 14991 h 19795"/>
                <a:gd name="connsiteX42" fmla="*/ 4740 w 11597"/>
                <a:gd name="connsiteY42" fmla="*/ 15011 h 19795"/>
                <a:gd name="connsiteX43" fmla="*/ 3353 w 11597"/>
                <a:gd name="connsiteY43" fmla="*/ 14041 h 19795"/>
                <a:gd name="connsiteX44" fmla="*/ 3900 w 11597"/>
                <a:gd name="connsiteY44" fmla="*/ 14156 h 19795"/>
                <a:gd name="connsiteX0" fmla="*/ 3900 w 11643"/>
                <a:gd name="connsiteY0" fmla="*/ 14156 h 19795"/>
                <a:gd name="connsiteX1" fmla="*/ 3470 w 11643"/>
                <a:gd name="connsiteY1" fmla="*/ 13491 h 19795"/>
                <a:gd name="connsiteX2" fmla="*/ 3692 w 11643"/>
                <a:gd name="connsiteY2" fmla="*/ 13283 h 19795"/>
                <a:gd name="connsiteX3" fmla="*/ 3019 w 11643"/>
                <a:gd name="connsiteY3" fmla="*/ 13218 h 19795"/>
                <a:gd name="connsiteX4" fmla="*/ 1744 w 11643"/>
                <a:gd name="connsiteY4" fmla="*/ 11655 h 19795"/>
                <a:gd name="connsiteX5" fmla="*/ 19 w 11643"/>
                <a:gd name="connsiteY5" fmla="*/ 10499 h 19795"/>
                <a:gd name="connsiteX6" fmla="*/ 1328 w 11643"/>
                <a:gd name="connsiteY6" fmla="*/ 7956 h 19795"/>
                <a:gd name="connsiteX7" fmla="*/ 2839 w 11643"/>
                <a:gd name="connsiteY7" fmla="*/ 1597 h 19795"/>
                <a:gd name="connsiteX8" fmla="*/ 2113 w 11643"/>
                <a:gd name="connsiteY8" fmla="*/ 5494 h 19795"/>
                <a:gd name="connsiteX9" fmla="*/ 2557 w 11643"/>
                <a:gd name="connsiteY9" fmla="*/ 3600 h 19795"/>
                <a:gd name="connsiteX10" fmla="*/ 3121 w 11643"/>
                <a:gd name="connsiteY10" fmla="*/ 1375 h 19795"/>
                <a:gd name="connsiteX11" fmla="*/ 3967 w 11643"/>
                <a:gd name="connsiteY11" fmla="*/ 40 h 19795"/>
                <a:gd name="connsiteX12" fmla="*/ 4357 w 11643"/>
                <a:gd name="connsiteY12" fmla="*/ 1604 h 19795"/>
                <a:gd name="connsiteX13" fmla="*/ 5376 w 11643"/>
                <a:gd name="connsiteY13" fmla="*/ 1152 h 19795"/>
                <a:gd name="connsiteX14" fmla="*/ 6222 w 11643"/>
                <a:gd name="connsiteY14" fmla="*/ 3599 h 19795"/>
                <a:gd name="connsiteX15" fmla="*/ 8619 w 11643"/>
                <a:gd name="connsiteY15" fmla="*/ 4934 h 19795"/>
                <a:gd name="connsiteX16" fmla="*/ 9747 w 11643"/>
                <a:gd name="connsiteY16" fmla="*/ 5381 h 19795"/>
                <a:gd name="connsiteX17" fmla="*/ 9235 w 11643"/>
                <a:gd name="connsiteY17" fmla="*/ 5122 h 19795"/>
                <a:gd name="connsiteX18" fmla="*/ 10734 w 11643"/>
                <a:gd name="connsiteY18" fmla="*/ 5825 h 19795"/>
                <a:gd name="connsiteX19" fmla="*/ 10199 w 11643"/>
                <a:gd name="connsiteY19" fmla="*/ 9805 h 19795"/>
                <a:gd name="connsiteX20" fmla="*/ 10452 w 11643"/>
                <a:gd name="connsiteY20" fmla="*/ 6937 h 19795"/>
                <a:gd name="connsiteX21" fmla="*/ 11016 w 11643"/>
                <a:gd name="connsiteY21" fmla="*/ 7383 h 19795"/>
                <a:gd name="connsiteX22" fmla="*/ 10170 w 11643"/>
                <a:gd name="connsiteY22" fmla="*/ 4934 h 19795"/>
                <a:gd name="connsiteX23" fmla="*/ 11434 w 11643"/>
                <a:gd name="connsiteY23" fmla="*/ 5981 h 19795"/>
                <a:gd name="connsiteX24" fmla="*/ 11580 w 11643"/>
                <a:gd name="connsiteY24" fmla="*/ 6270 h 19795"/>
                <a:gd name="connsiteX25" fmla="*/ 10029 w 11643"/>
                <a:gd name="connsiteY25" fmla="*/ 11165 h 19795"/>
                <a:gd name="connsiteX26" fmla="*/ 10452 w 11643"/>
                <a:gd name="connsiteY26" fmla="*/ 10720 h 19795"/>
                <a:gd name="connsiteX27" fmla="*/ 9888 w 11643"/>
                <a:gd name="connsiteY27" fmla="*/ 11611 h 19795"/>
                <a:gd name="connsiteX28" fmla="*/ 9791 w 11643"/>
                <a:gd name="connsiteY28" fmla="*/ 12395 h 19795"/>
                <a:gd name="connsiteX29" fmla="*/ 9986 w 11643"/>
                <a:gd name="connsiteY29" fmla="*/ 14271 h 19795"/>
                <a:gd name="connsiteX30" fmla="*/ 10167 w 11643"/>
                <a:gd name="connsiteY30" fmla="*/ 14618 h 19795"/>
                <a:gd name="connsiteX31" fmla="*/ 10744 w 11643"/>
                <a:gd name="connsiteY31" fmla="*/ 16008 h 19795"/>
                <a:gd name="connsiteX32" fmla="*/ 9717 w 11643"/>
                <a:gd name="connsiteY32" fmla="*/ 16177 h 19795"/>
                <a:gd name="connsiteX33" fmla="*/ 9214 w 11643"/>
                <a:gd name="connsiteY33" fmla="*/ 15924 h 19795"/>
                <a:gd name="connsiteX34" fmla="*/ 9147 w 11643"/>
                <a:gd name="connsiteY34" fmla="*/ 17558 h 19795"/>
                <a:gd name="connsiteX35" fmla="*/ 10494 w 11643"/>
                <a:gd name="connsiteY35" fmla="*/ 16577 h 19795"/>
                <a:gd name="connsiteX36" fmla="*/ 8101 w 11643"/>
                <a:gd name="connsiteY36" fmla="*/ 16896 h 19795"/>
                <a:gd name="connsiteX37" fmla="*/ 7199 w 11643"/>
                <a:gd name="connsiteY37" fmla="*/ 17751 h 19795"/>
                <a:gd name="connsiteX38" fmla="*/ 5388 w 11643"/>
                <a:gd name="connsiteY38" fmla="*/ 19795 h 19795"/>
                <a:gd name="connsiteX39" fmla="*/ 5027 w 11643"/>
                <a:gd name="connsiteY39" fmla="*/ 15478 h 19795"/>
                <a:gd name="connsiteX40" fmla="*/ 4228 w 11643"/>
                <a:gd name="connsiteY40" fmla="*/ 14991 h 19795"/>
                <a:gd name="connsiteX41" fmla="*/ 4740 w 11643"/>
                <a:gd name="connsiteY41" fmla="*/ 15011 h 19795"/>
                <a:gd name="connsiteX42" fmla="*/ 3353 w 11643"/>
                <a:gd name="connsiteY42" fmla="*/ 14041 h 19795"/>
                <a:gd name="connsiteX43" fmla="*/ 3900 w 11643"/>
                <a:gd name="connsiteY43" fmla="*/ 14156 h 19795"/>
                <a:gd name="connsiteX0" fmla="*/ 3900 w 11643"/>
                <a:gd name="connsiteY0" fmla="*/ 14156 h 19795"/>
                <a:gd name="connsiteX1" fmla="*/ 3470 w 11643"/>
                <a:gd name="connsiteY1" fmla="*/ 13491 h 19795"/>
                <a:gd name="connsiteX2" fmla="*/ 3692 w 11643"/>
                <a:gd name="connsiteY2" fmla="*/ 13283 h 19795"/>
                <a:gd name="connsiteX3" fmla="*/ 3019 w 11643"/>
                <a:gd name="connsiteY3" fmla="*/ 13218 h 19795"/>
                <a:gd name="connsiteX4" fmla="*/ 1744 w 11643"/>
                <a:gd name="connsiteY4" fmla="*/ 11655 h 19795"/>
                <a:gd name="connsiteX5" fmla="*/ 19 w 11643"/>
                <a:gd name="connsiteY5" fmla="*/ 10499 h 19795"/>
                <a:gd name="connsiteX6" fmla="*/ 1328 w 11643"/>
                <a:gd name="connsiteY6" fmla="*/ 7956 h 19795"/>
                <a:gd name="connsiteX7" fmla="*/ 2839 w 11643"/>
                <a:gd name="connsiteY7" fmla="*/ 1597 h 19795"/>
                <a:gd name="connsiteX8" fmla="*/ 2113 w 11643"/>
                <a:gd name="connsiteY8" fmla="*/ 5494 h 19795"/>
                <a:gd name="connsiteX9" fmla="*/ 2557 w 11643"/>
                <a:gd name="connsiteY9" fmla="*/ 3600 h 19795"/>
                <a:gd name="connsiteX10" fmla="*/ 3121 w 11643"/>
                <a:gd name="connsiteY10" fmla="*/ 1375 h 19795"/>
                <a:gd name="connsiteX11" fmla="*/ 3967 w 11643"/>
                <a:gd name="connsiteY11" fmla="*/ 40 h 19795"/>
                <a:gd name="connsiteX12" fmla="*/ 4357 w 11643"/>
                <a:gd name="connsiteY12" fmla="*/ 1604 h 19795"/>
                <a:gd name="connsiteX13" fmla="*/ 5376 w 11643"/>
                <a:gd name="connsiteY13" fmla="*/ 1152 h 19795"/>
                <a:gd name="connsiteX14" fmla="*/ 6222 w 11643"/>
                <a:gd name="connsiteY14" fmla="*/ 3599 h 19795"/>
                <a:gd name="connsiteX15" fmla="*/ 8619 w 11643"/>
                <a:gd name="connsiteY15" fmla="*/ 4934 h 19795"/>
                <a:gd name="connsiteX16" fmla="*/ 9747 w 11643"/>
                <a:gd name="connsiteY16" fmla="*/ 5381 h 19795"/>
                <a:gd name="connsiteX17" fmla="*/ 9235 w 11643"/>
                <a:gd name="connsiteY17" fmla="*/ 5122 h 19795"/>
                <a:gd name="connsiteX18" fmla="*/ 10734 w 11643"/>
                <a:gd name="connsiteY18" fmla="*/ 5825 h 19795"/>
                <a:gd name="connsiteX19" fmla="*/ 10199 w 11643"/>
                <a:gd name="connsiteY19" fmla="*/ 9805 h 19795"/>
                <a:gd name="connsiteX20" fmla="*/ 10452 w 11643"/>
                <a:gd name="connsiteY20" fmla="*/ 6937 h 19795"/>
                <a:gd name="connsiteX21" fmla="*/ 10170 w 11643"/>
                <a:gd name="connsiteY21" fmla="*/ 4934 h 19795"/>
                <a:gd name="connsiteX22" fmla="*/ 11434 w 11643"/>
                <a:gd name="connsiteY22" fmla="*/ 5981 h 19795"/>
                <a:gd name="connsiteX23" fmla="*/ 11580 w 11643"/>
                <a:gd name="connsiteY23" fmla="*/ 6270 h 19795"/>
                <a:gd name="connsiteX24" fmla="*/ 10029 w 11643"/>
                <a:gd name="connsiteY24" fmla="*/ 11165 h 19795"/>
                <a:gd name="connsiteX25" fmla="*/ 10452 w 11643"/>
                <a:gd name="connsiteY25" fmla="*/ 10720 h 19795"/>
                <a:gd name="connsiteX26" fmla="*/ 9888 w 11643"/>
                <a:gd name="connsiteY26" fmla="*/ 11611 h 19795"/>
                <a:gd name="connsiteX27" fmla="*/ 9791 w 11643"/>
                <a:gd name="connsiteY27" fmla="*/ 12395 h 19795"/>
                <a:gd name="connsiteX28" fmla="*/ 9986 w 11643"/>
                <a:gd name="connsiteY28" fmla="*/ 14271 h 19795"/>
                <a:gd name="connsiteX29" fmla="*/ 10167 w 11643"/>
                <a:gd name="connsiteY29" fmla="*/ 14618 h 19795"/>
                <a:gd name="connsiteX30" fmla="*/ 10744 w 11643"/>
                <a:gd name="connsiteY30" fmla="*/ 16008 h 19795"/>
                <a:gd name="connsiteX31" fmla="*/ 9717 w 11643"/>
                <a:gd name="connsiteY31" fmla="*/ 16177 h 19795"/>
                <a:gd name="connsiteX32" fmla="*/ 9214 w 11643"/>
                <a:gd name="connsiteY32" fmla="*/ 15924 h 19795"/>
                <a:gd name="connsiteX33" fmla="*/ 9147 w 11643"/>
                <a:gd name="connsiteY33" fmla="*/ 17558 h 19795"/>
                <a:gd name="connsiteX34" fmla="*/ 10494 w 11643"/>
                <a:gd name="connsiteY34" fmla="*/ 16577 h 19795"/>
                <a:gd name="connsiteX35" fmla="*/ 8101 w 11643"/>
                <a:gd name="connsiteY35" fmla="*/ 16896 h 19795"/>
                <a:gd name="connsiteX36" fmla="*/ 7199 w 11643"/>
                <a:gd name="connsiteY36" fmla="*/ 17751 h 19795"/>
                <a:gd name="connsiteX37" fmla="*/ 5388 w 11643"/>
                <a:gd name="connsiteY37" fmla="*/ 19795 h 19795"/>
                <a:gd name="connsiteX38" fmla="*/ 5027 w 11643"/>
                <a:gd name="connsiteY38" fmla="*/ 15478 h 19795"/>
                <a:gd name="connsiteX39" fmla="*/ 4228 w 11643"/>
                <a:gd name="connsiteY39" fmla="*/ 14991 h 19795"/>
                <a:gd name="connsiteX40" fmla="*/ 4740 w 11643"/>
                <a:gd name="connsiteY40" fmla="*/ 15011 h 19795"/>
                <a:gd name="connsiteX41" fmla="*/ 3353 w 11643"/>
                <a:gd name="connsiteY41" fmla="*/ 14041 h 19795"/>
                <a:gd name="connsiteX42" fmla="*/ 3900 w 11643"/>
                <a:gd name="connsiteY42" fmla="*/ 14156 h 19795"/>
                <a:gd name="connsiteX0" fmla="*/ 3900 w 11643"/>
                <a:gd name="connsiteY0" fmla="*/ 14156 h 19795"/>
                <a:gd name="connsiteX1" fmla="*/ 3470 w 11643"/>
                <a:gd name="connsiteY1" fmla="*/ 13491 h 19795"/>
                <a:gd name="connsiteX2" fmla="*/ 3692 w 11643"/>
                <a:gd name="connsiteY2" fmla="*/ 13283 h 19795"/>
                <a:gd name="connsiteX3" fmla="*/ 3019 w 11643"/>
                <a:gd name="connsiteY3" fmla="*/ 13218 h 19795"/>
                <a:gd name="connsiteX4" fmla="*/ 1744 w 11643"/>
                <a:gd name="connsiteY4" fmla="*/ 11655 h 19795"/>
                <a:gd name="connsiteX5" fmla="*/ 19 w 11643"/>
                <a:gd name="connsiteY5" fmla="*/ 10499 h 19795"/>
                <a:gd name="connsiteX6" fmla="*/ 1328 w 11643"/>
                <a:gd name="connsiteY6" fmla="*/ 7956 h 19795"/>
                <a:gd name="connsiteX7" fmla="*/ 2839 w 11643"/>
                <a:gd name="connsiteY7" fmla="*/ 1597 h 19795"/>
                <a:gd name="connsiteX8" fmla="*/ 2113 w 11643"/>
                <a:gd name="connsiteY8" fmla="*/ 5494 h 19795"/>
                <a:gd name="connsiteX9" fmla="*/ 2557 w 11643"/>
                <a:gd name="connsiteY9" fmla="*/ 3600 h 19795"/>
                <a:gd name="connsiteX10" fmla="*/ 3121 w 11643"/>
                <a:gd name="connsiteY10" fmla="*/ 1375 h 19795"/>
                <a:gd name="connsiteX11" fmla="*/ 3967 w 11643"/>
                <a:gd name="connsiteY11" fmla="*/ 40 h 19795"/>
                <a:gd name="connsiteX12" fmla="*/ 4357 w 11643"/>
                <a:gd name="connsiteY12" fmla="*/ 1604 h 19795"/>
                <a:gd name="connsiteX13" fmla="*/ 5376 w 11643"/>
                <a:gd name="connsiteY13" fmla="*/ 1152 h 19795"/>
                <a:gd name="connsiteX14" fmla="*/ 6222 w 11643"/>
                <a:gd name="connsiteY14" fmla="*/ 3599 h 19795"/>
                <a:gd name="connsiteX15" fmla="*/ 8619 w 11643"/>
                <a:gd name="connsiteY15" fmla="*/ 4934 h 19795"/>
                <a:gd name="connsiteX16" fmla="*/ 9747 w 11643"/>
                <a:gd name="connsiteY16" fmla="*/ 5381 h 19795"/>
                <a:gd name="connsiteX17" fmla="*/ 9235 w 11643"/>
                <a:gd name="connsiteY17" fmla="*/ 5122 h 19795"/>
                <a:gd name="connsiteX18" fmla="*/ 10734 w 11643"/>
                <a:gd name="connsiteY18" fmla="*/ 5825 h 19795"/>
                <a:gd name="connsiteX19" fmla="*/ 10199 w 11643"/>
                <a:gd name="connsiteY19" fmla="*/ 9805 h 19795"/>
                <a:gd name="connsiteX20" fmla="*/ 10170 w 11643"/>
                <a:gd name="connsiteY20" fmla="*/ 4934 h 19795"/>
                <a:gd name="connsiteX21" fmla="*/ 11434 w 11643"/>
                <a:gd name="connsiteY21" fmla="*/ 5981 h 19795"/>
                <a:gd name="connsiteX22" fmla="*/ 11580 w 11643"/>
                <a:gd name="connsiteY22" fmla="*/ 6270 h 19795"/>
                <a:gd name="connsiteX23" fmla="*/ 10029 w 11643"/>
                <a:gd name="connsiteY23" fmla="*/ 11165 h 19795"/>
                <a:gd name="connsiteX24" fmla="*/ 10452 w 11643"/>
                <a:gd name="connsiteY24" fmla="*/ 10720 h 19795"/>
                <a:gd name="connsiteX25" fmla="*/ 9888 w 11643"/>
                <a:gd name="connsiteY25" fmla="*/ 11611 h 19795"/>
                <a:gd name="connsiteX26" fmla="*/ 9791 w 11643"/>
                <a:gd name="connsiteY26" fmla="*/ 12395 h 19795"/>
                <a:gd name="connsiteX27" fmla="*/ 9986 w 11643"/>
                <a:gd name="connsiteY27" fmla="*/ 14271 h 19795"/>
                <a:gd name="connsiteX28" fmla="*/ 10167 w 11643"/>
                <a:gd name="connsiteY28" fmla="*/ 14618 h 19795"/>
                <a:gd name="connsiteX29" fmla="*/ 10744 w 11643"/>
                <a:gd name="connsiteY29" fmla="*/ 16008 h 19795"/>
                <a:gd name="connsiteX30" fmla="*/ 9717 w 11643"/>
                <a:gd name="connsiteY30" fmla="*/ 16177 h 19795"/>
                <a:gd name="connsiteX31" fmla="*/ 9214 w 11643"/>
                <a:gd name="connsiteY31" fmla="*/ 15924 h 19795"/>
                <a:gd name="connsiteX32" fmla="*/ 9147 w 11643"/>
                <a:gd name="connsiteY32" fmla="*/ 17558 h 19795"/>
                <a:gd name="connsiteX33" fmla="*/ 10494 w 11643"/>
                <a:gd name="connsiteY33" fmla="*/ 16577 h 19795"/>
                <a:gd name="connsiteX34" fmla="*/ 8101 w 11643"/>
                <a:gd name="connsiteY34" fmla="*/ 16896 h 19795"/>
                <a:gd name="connsiteX35" fmla="*/ 7199 w 11643"/>
                <a:gd name="connsiteY35" fmla="*/ 17751 h 19795"/>
                <a:gd name="connsiteX36" fmla="*/ 5388 w 11643"/>
                <a:gd name="connsiteY36" fmla="*/ 19795 h 19795"/>
                <a:gd name="connsiteX37" fmla="*/ 5027 w 11643"/>
                <a:gd name="connsiteY37" fmla="*/ 15478 h 19795"/>
                <a:gd name="connsiteX38" fmla="*/ 4228 w 11643"/>
                <a:gd name="connsiteY38" fmla="*/ 14991 h 19795"/>
                <a:gd name="connsiteX39" fmla="*/ 4740 w 11643"/>
                <a:gd name="connsiteY39" fmla="*/ 15011 h 19795"/>
                <a:gd name="connsiteX40" fmla="*/ 3353 w 11643"/>
                <a:gd name="connsiteY40" fmla="*/ 14041 h 19795"/>
                <a:gd name="connsiteX41" fmla="*/ 3900 w 11643"/>
                <a:gd name="connsiteY41" fmla="*/ 14156 h 19795"/>
                <a:gd name="connsiteX0" fmla="*/ 3900 w 11580"/>
                <a:gd name="connsiteY0" fmla="*/ 14156 h 19795"/>
                <a:gd name="connsiteX1" fmla="*/ 3470 w 11580"/>
                <a:gd name="connsiteY1" fmla="*/ 13491 h 19795"/>
                <a:gd name="connsiteX2" fmla="*/ 3692 w 11580"/>
                <a:gd name="connsiteY2" fmla="*/ 13283 h 19795"/>
                <a:gd name="connsiteX3" fmla="*/ 3019 w 11580"/>
                <a:gd name="connsiteY3" fmla="*/ 13218 h 19795"/>
                <a:gd name="connsiteX4" fmla="*/ 1744 w 11580"/>
                <a:gd name="connsiteY4" fmla="*/ 11655 h 19795"/>
                <a:gd name="connsiteX5" fmla="*/ 19 w 11580"/>
                <a:gd name="connsiteY5" fmla="*/ 10499 h 19795"/>
                <a:gd name="connsiteX6" fmla="*/ 1328 w 11580"/>
                <a:gd name="connsiteY6" fmla="*/ 7956 h 19795"/>
                <a:gd name="connsiteX7" fmla="*/ 2839 w 11580"/>
                <a:gd name="connsiteY7" fmla="*/ 1597 h 19795"/>
                <a:gd name="connsiteX8" fmla="*/ 2113 w 11580"/>
                <a:gd name="connsiteY8" fmla="*/ 5494 h 19795"/>
                <a:gd name="connsiteX9" fmla="*/ 2557 w 11580"/>
                <a:gd name="connsiteY9" fmla="*/ 3600 h 19795"/>
                <a:gd name="connsiteX10" fmla="*/ 3121 w 11580"/>
                <a:gd name="connsiteY10" fmla="*/ 1375 h 19795"/>
                <a:gd name="connsiteX11" fmla="*/ 3967 w 11580"/>
                <a:gd name="connsiteY11" fmla="*/ 40 h 19795"/>
                <a:gd name="connsiteX12" fmla="*/ 4357 w 11580"/>
                <a:gd name="connsiteY12" fmla="*/ 1604 h 19795"/>
                <a:gd name="connsiteX13" fmla="*/ 5376 w 11580"/>
                <a:gd name="connsiteY13" fmla="*/ 1152 h 19795"/>
                <a:gd name="connsiteX14" fmla="*/ 6222 w 11580"/>
                <a:gd name="connsiteY14" fmla="*/ 3599 h 19795"/>
                <a:gd name="connsiteX15" fmla="*/ 8619 w 11580"/>
                <a:gd name="connsiteY15" fmla="*/ 4934 h 19795"/>
                <a:gd name="connsiteX16" fmla="*/ 9747 w 11580"/>
                <a:gd name="connsiteY16" fmla="*/ 5381 h 19795"/>
                <a:gd name="connsiteX17" fmla="*/ 9235 w 11580"/>
                <a:gd name="connsiteY17" fmla="*/ 5122 h 19795"/>
                <a:gd name="connsiteX18" fmla="*/ 10734 w 11580"/>
                <a:gd name="connsiteY18" fmla="*/ 5825 h 19795"/>
                <a:gd name="connsiteX19" fmla="*/ 10199 w 11580"/>
                <a:gd name="connsiteY19" fmla="*/ 9805 h 19795"/>
                <a:gd name="connsiteX20" fmla="*/ 10170 w 11580"/>
                <a:gd name="connsiteY20" fmla="*/ 4934 h 19795"/>
                <a:gd name="connsiteX21" fmla="*/ 11580 w 11580"/>
                <a:gd name="connsiteY21" fmla="*/ 6270 h 19795"/>
                <a:gd name="connsiteX22" fmla="*/ 10029 w 11580"/>
                <a:gd name="connsiteY22" fmla="*/ 11165 h 19795"/>
                <a:gd name="connsiteX23" fmla="*/ 10452 w 11580"/>
                <a:gd name="connsiteY23" fmla="*/ 10720 h 19795"/>
                <a:gd name="connsiteX24" fmla="*/ 9888 w 11580"/>
                <a:gd name="connsiteY24" fmla="*/ 11611 h 19795"/>
                <a:gd name="connsiteX25" fmla="*/ 9791 w 11580"/>
                <a:gd name="connsiteY25" fmla="*/ 12395 h 19795"/>
                <a:gd name="connsiteX26" fmla="*/ 9986 w 11580"/>
                <a:gd name="connsiteY26" fmla="*/ 14271 h 19795"/>
                <a:gd name="connsiteX27" fmla="*/ 10167 w 11580"/>
                <a:gd name="connsiteY27" fmla="*/ 14618 h 19795"/>
                <a:gd name="connsiteX28" fmla="*/ 10744 w 11580"/>
                <a:gd name="connsiteY28" fmla="*/ 16008 h 19795"/>
                <a:gd name="connsiteX29" fmla="*/ 9717 w 11580"/>
                <a:gd name="connsiteY29" fmla="*/ 16177 h 19795"/>
                <a:gd name="connsiteX30" fmla="*/ 9214 w 11580"/>
                <a:gd name="connsiteY30" fmla="*/ 15924 h 19795"/>
                <a:gd name="connsiteX31" fmla="*/ 9147 w 11580"/>
                <a:gd name="connsiteY31" fmla="*/ 17558 h 19795"/>
                <a:gd name="connsiteX32" fmla="*/ 10494 w 11580"/>
                <a:gd name="connsiteY32" fmla="*/ 16577 h 19795"/>
                <a:gd name="connsiteX33" fmla="*/ 8101 w 11580"/>
                <a:gd name="connsiteY33" fmla="*/ 16896 h 19795"/>
                <a:gd name="connsiteX34" fmla="*/ 7199 w 11580"/>
                <a:gd name="connsiteY34" fmla="*/ 17751 h 19795"/>
                <a:gd name="connsiteX35" fmla="*/ 5388 w 11580"/>
                <a:gd name="connsiteY35" fmla="*/ 19795 h 19795"/>
                <a:gd name="connsiteX36" fmla="*/ 5027 w 11580"/>
                <a:gd name="connsiteY36" fmla="*/ 15478 h 19795"/>
                <a:gd name="connsiteX37" fmla="*/ 4228 w 11580"/>
                <a:gd name="connsiteY37" fmla="*/ 14991 h 19795"/>
                <a:gd name="connsiteX38" fmla="*/ 4740 w 11580"/>
                <a:gd name="connsiteY38" fmla="*/ 15011 h 19795"/>
                <a:gd name="connsiteX39" fmla="*/ 3353 w 11580"/>
                <a:gd name="connsiteY39" fmla="*/ 14041 h 19795"/>
                <a:gd name="connsiteX40" fmla="*/ 3900 w 11580"/>
                <a:gd name="connsiteY40" fmla="*/ 14156 h 19795"/>
                <a:gd name="connsiteX0" fmla="*/ 3900 w 11580"/>
                <a:gd name="connsiteY0" fmla="*/ 14156 h 19795"/>
                <a:gd name="connsiteX1" fmla="*/ 3470 w 11580"/>
                <a:gd name="connsiteY1" fmla="*/ 13491 h 19795"/>
                <a:gd name="connsiteX2" fmla="*/ 3692 w 11580"/>
                <a:gd name="connsiteY2" fmla="*/ 13283 h 19795"/>
                <a:gd name="connsiteX3" fmla="*/ 3019 w 11580"/>
                <a:gd name="connsiteY3" fmla="*/ 13218 h 19795"/>
                <a:gd name="connsiteX4" fmla="*/ 1744 w 11580"/>
                <a:gd name="connsiteY4" fmla="*/ 11655 h 19795"/>
                <a:gd name="connsiteX5" fmla="*/ 19 w 11580"/>
                <a:gd name="connsiteY5" fmla="*/ 10499 h 19795"/>
                <a:gd name="connsiteX6" fmla="*/ 1328 w 11580"/>
                <a:gd name="connsiteY6" fmla="*/ 7956 h 19795"/>
                <a:gd name="connsiteX7" fmla="*/ 2839 w 11580"/>
                <a:gd name="connsiteY7" fmla="*/ 1597 h 19795"/>
                <a:gd name="connsiteX8" fmla="*/ 2113 w 11580"/>
                <a:gd name="connsiteY8" fmla="*/ 5494 h 19795"/>
                <a:gd name="connsiteX9" fmla="*/ 2557 w 11580"/>
                <a:gd name="connsiteY9" fmla="*/ 3600 h 19795"/>
                <a:gd name="connsiteX10" fmla="*/ 3121 w 11580"/>
                <a:gd name="connsiteY10" fmla="*/ 1375 h 19795"/>
                <a:gd name="connsiteX11" fmla="*/ 3967 w 11580"/>
                <a:gd name="connsiteY11" fmla="*/ 40 h 19795"/>
                <a:gd name="connsiteX12" fmla="*/ 4357 w 11580"/>
                <a:gd name="connsiteY12" fmla="*/ 1604 h 19795"/>
                <a:gd name="connsiteX13" fmla="*/ 5376 w 11580"/>
                <a:gd name="connsiteY13" fmla="*/ 1152 h 19795"/>
                <a:gd name="connsiteX14" fmla="*/ 6222 w 11580"/>
                <a:gd name="connsiteY14" fmla="*/ 3599 h 19795"/>
                <a:gd name="connsiteX15" fmla="*/ 8619 w 11580"/>
                <a:gd name="connsiteY15" fmla="*/ 4934 h 19795"/>
                <a:gd name="connsiteX16" fmla="*/ 9747 w 11580"/>
                <a:gd name="connsiteY16" fmla="*/ 5381 h 19795"/>
                <a:gd name="connsiteX17" fmla="*/ 9235 w 11580"/>
                <a:gd name="connsiteY17" fmla="*/ 5122 h 19795"/>
                <a:gd name="connsiteX18" fmla="*/ 10734 w 11580"/>
                <a:gd name="connsiteY18" fmla="*/ 5825 h 19795"/>
                <a:gd name="connsiteX19" fmla="*/ 10199 w 11580"/>
                <a:gd name="connsiteY19" fmla="*/ 9805 h 19795"/>
                <a:gd name="connsiteX20" fmla="*/ 11580 w 11580"/>
                <a:gd name="connsiteY20" fmla="*/ 6270 h 19795"/>
                <a:gd name="connsiteX21" fmla="*/ 10029 w 11580"/>
                <a:gd name="connsiteY21" fmla="*/ 11165 h 19795"/>
                <a:gd name="connsiteX22" fmla="*/ 10452 w 11580"/>
                <a:gd name="connsiteY22" fmla="*/ 10720 h 19795"/>
                <a:gd name="connsiteX23" fmla="*/ 9888 w 11580"/>
                <a:gd name="connsiteY23" fmla="*/ 11611 h 19795"/>
                <a:gd name="connsiteX24" fmla="*/ 9791 w 11580"/>
                <a:gd name="connsiteY24" fmla="*/ 12395 h 19795"/>
                <a:gd name="connsiteX25" fmla="*/ 9986 w 11580"/>
                <a:gd name="connsiteY25" fmla="*/ 14271 h 19795"/>
                <a:gd name="connsiteX26" fmla="*/ 10167 w 11580"/>
                <a:gd name="connsiteY26" fmla="*/ 14618 h 19795"/>
                <a:gd name="connsiteX27" fmla="*/ 10744 w 11580"/>
                <a:gd name="connsiteY27" fmla="*/ 16008 h 19795"/>
                <a:gd name="connsiteX28" fmla="*/ 9717 w 11580"/>
                <a:gd name="connsiteY28" fmla="*/ 16177 h 19795"/>
                <a:gd name="connsiteX29" fmla="*/ 9214 w 11580"/>
                <a:gd name="connsiteY29" fmla="*/ 15924 h 19795"/>
                <a:gd name="connsiteX30" fmla="*/ 9147 w 11580"/>
                <a:gd name="connsiteY30" fmla="*/ 17558 h 19795"/>
                <a:gd name="connsiteX31" fmla="*/ 10494 w 11580"/>
                <a:gd name="connsiteY31" fmla="*/ 16577 h 19795"/>
                <a:gd name="connsiteX32" fmla="*/ 8101 w 11580"/>
                <a:gd name="connsiteY32" fmla="*/ 16896 h 19795"/>
                <a:gd name="connsiteX33" fmla="*/ 7199 w 11580"/>
                <a:gd name="connsiteY33" fmla="*/ 17751 h 19795"/>
                <a:gd name="connsiteX34" fmla="*/ 5388 w 11580"/>
                <a:gd name="connsiteY34" fmla="*/ 19795 h 19795"/>
                <a:gd name="connsiteX35" fmla="*/ 5027 w 11580"/>
                <a:gd name="connsiteY35" fmla="*/ 15478 h 19795"/>
                <a:gd name="connsiteX36" fmla="*/ 4228 w 11580"/>
                <a:gd name="connsiteY36" fmla="*/ 14991 h 19795"/>
                <a:gd name="connsiteX37" fmla="*/ 4740 w 11580"/>
                <a:gd name="connsiteY37" fmla="*/ 15011 h 19795"/>
                <a:gd name="connsiteX38" fmla="*/ 3353 w 11580"/>
                <a:gd name="connsiteY38" fmla="*/ 14041 h 19795"/>
                <a:gd name="connsiteX39" fmla="*/ 3900 w 11580"/>
                <a:gd name="connsiteY39" fmla="*/ 14156 h 19795"/>
                <a:gd name="connsiteX0" fmla="*/ 3900 w 11580"/>
                <a:gd name="connsiteY0" fmla="*/ 14156 h 19795"/>
                <a:gd name="connsiteX1" fmla="*/ 3470 w 11580"/>
                <a:gd name="connsiteY1" fmla="*/ 13491 h 19795"/>
                <a:gd name="connsiteX2" fmla="*/ 3692 w 11580"/>
                <a:gd name="connsiteY2" fmla="*/ 13283 h 19795"/>
                <a:gd name="connsiteX3" fmla="*/ 3019 w 11580"/>
                <a:gd name="connsiteY3" fmla="*/ 13218 h 19795"/>
                <a:gd name="connsiteX4" fmla="*/ 1744 w 11580"/>
                <a:gd name="connsiteY4" fmla="*/ 11655 h 19795"/>
                <a:gd name="connsiteX5" fmla="*/ 19 w 11580"/>
                <a:gd name="connsiteY5" fmla="*/ 10499 h 19795"/>
                <a:gd name="connsiteX6" fmla="*/ 1328 w 11580"/>
                <a:gd name="connsiteY6" fmla="*/ 7956 h 19795"/>
                <a:gd name="connsiteX7" fmla="*/ 2839 w 11580"/>
                <a:gd name="connsiteY7" fmla="*/ 1597 h 19795"/>
                <a:gd name="connsiteX8" fmla="*/ 2113 w 11580"/>
                <a:gd name="connsiteY8" fmla="*/ 5494 h 19795"/>
                <a:gd name="connsiteX9" fmla="*/ 2557 w 11580"/>
                <a:gd name="connsiteY9" fmla="*/ 3600 h 19795"/>
                <a:gd name="connsiteX10" fmla="*/ 3121 w 11580"/>
                <a:gd name="connsiteY10" fmla="*/ 1375 h 19795"/>
                <a:gd name="connsiteX11" fmla="*/ 3967 w 11580"/>
                <a:gd name="connsiteY11" fmla="*/ 40 h 19795"/>
                <a:gd name="connsiteX12" fmla="*/ 4357 w 11580"/>
                <a:gd name="connsiteY12" fmla="*/ 1604 h 19795"/>
                <a:gd name="connsiteX13" fmla="*/ 5376 w 11580"/>
                <a:gd name="connsiteY13" fmla="*/ 1152 h 19795"/>
                <a:gd name="connsiteX14" fmla="*/ 6222 w 11580"/>
                <a:gd name="connsiteY14" fmla="*/ 3599 h 19795"/>
                <a:gd name="connsiteX15" fmla="*/ 8619 w 11580"/>
                <a:gd name="connsiteY15" fmla="*/ 4934 h 19795"/>
                <a:gd name="connsiteX16" fmla="*/ 9747 w 11580"/>
                <a:gd name="connsiteY16" fmla="*/ 5381 h 19795"/>
                <a:gd name="connsiteX17" fmla="*/ 9235 w 11580"/>
                <a:gd name="connsiteY17" fmla="*/ 5122 h 19795"/>
                <a:gd name="connsiteX18" fmla="*/ 10734 w 11580"/>
                <a:gd name="connsiteY18" fmla="*/ 5825 h 19795"/>
                <a:gd name="connsiteX19" fmla="*/ 10199 w 11580"/>
                <a:gd name="connsiteY19" fmla="*/ 9805 h 19795"/>
                <a:gd name="connsiteX20" fmla="*/ 11580 w 11580"/>
                <a:gd name="connsiteY20" fmla="*/ 6270 h 19795"/>
                <a:gd name="connsiteX21" fmla="*/ 10029 w 11580"/>
                <a:gd name="connsiteY21" fmla="*/ 11165 h 19795"/>
                <a:gd name="connsiteX22" fmla="*/ 10452 w 11580"/>
                <a:gd name="connsiteY22" fmla="*/ 10720 h 19795"/>
                <a:gd name="connsiteX23" fmla="*/ 9888 w 11580"/>
                <a:gd name="connsiteY23" fmla="*/ 11611 h 19795"/>
                <a:gd name="connsiteX24" fmla="*/ 9791 w 11580"/>
                <a:gd name="connsiteY24" fmla="*/ 12395 h 19795"/>
                <a:gd name="connsiteX25" fmla="*/ 9986 w 11580"/>
                <a:gd name="connsiteY25" fmla="*/ 14271 h 19795"/>
                <a:gd name="connsiteX26" fmla="*/ 10167 w 11580"/>
                <a:gd name="connsiteY26" fmla="*/ 14618 h 19795"/>
                <a:gd name="connsiteX27" fmla="*/ 9717 w 11580"/>
                <a:gd name="connsiteY27" fmla="*/ 16177 h 19795"/>
                <a:gd name="connsiteX28" fmla="*/ 9214 w 11580"/>
                <a:gd name="connsiteY28" fmla="*/ 15924 h 19795"/>
                <a:gd name="connsiteX29" fmla="*/ 9147 w 11580"/>
                <a:gd name="connsiteY29" fmla="*/ 17558 h 19795"/>
                <a:gd name="connsiteX30" fmla="*/ 10494 w 11580"/>
                <a:gd name="connsiteY30" fmla="*/ 16577 h 19795"/>
                <a:gd name="connsiteX31" fmla="*/ 8101 w 11580"/>
                <a:gd name="connsiteY31" fmla="*/ 16896 h 19795"/>
                <a:gd name="connsiteX32" fmla="*/ 7199 w 11580"/>
                <a:gd name="connsiteY32" fmla="*/ 17751 h 19795"/>
                <a:gd name="connsiteX33" fmla="*/ 5388 w 11580"/>
                <a:gd name="connsiteY33" fmla="*/ 19795 h 19795"/>
                <a:gd name="connsiteX34" fmla="*/ 5027 w 11580"/>
                <a:gd name="connsiteY34" fmla="*/ 15478 h 19795"/>
                <a:gd name="connsiteX35" fmla="*/ 4228 w 11580"/>
                <a:gd name="connsiteY35" fmla="*/ 14991 h 19795"/>
                <a:gd name="connsiteX36" fmla="*/ 4740 w 11580"/>
                <a:gd name="connsiteY36" fmla="*/ 15011 h 19795"/>
                <a:gd name="connsiteX37" fmla="*/ 3353 w 11580"/>
                <a:gd name="connsiteY37" fmla="*/ 14041 h 19795"/>
                <a:gd name="connsiteX38" fmla="*/ 3900 w 11580"/>
                <a:gd name="connsiteY38" fmla="*/ 14156 h 19795"/>
                <a:gd name="connsiteX0" fmla="*/ 3900 w 11580"/>
                <a:gd name="connsiteY0" fmla="*/ 14156 h 19795"/>
                <a:gd name="connsiteX1" fmla="*/ 3470 w 11580"/>
                <a:gd name="connsiteY1" fmla="*/ 13491 h 19795"/>
                <a:gd name="connsiteX2" fmla="*/ 3692 w 11580"/>
                <a:gd name="connsiteY2" fmla="*/ 13283 h 19795"/>
                <a:gd name="connsiteX3" fmla="*/ 3019 w 11580"/>
                <a:gd name="connsiteY3" fmla="*/ 13218 h 19795"/>
                <a:gd name="connsiteX4" fmla="*/ 1744 w 11580"/>
                <a:gd name="connsiteY4" fmla="*/ 11655 h 19795"/>
                <a:gd name="connsiteX5" fmla="*/ 19 w 11580"/>
                <a:gd name="connsiteY5" fmla="*/ 10499 h 19795"/>
                <a:gd name="connsiteX6" fmla="*/ 1328 w 11580"/>
                <a:gd name="connsiteY6" fmla="*/ 7956 h 19795"/>
                <a:gd name="connsiteX7" fmla="*/ 2839 w 11580"/>
                <a:gd name="connsiteY7" fmla="*/ 1597 h 19795"/>
                <a:gd name="connsiteX8" fmla="*/ 2113 w 11580"/>
                <a:gd name="connsiteY8" fmla="*/ 5494 h 19795"/>
                <a:gd name="connsiteX9" fmla="*/ 2557 w 11580"/>
                <a:gd name="connsiteY9" fmla="*/ 3600 h 19795"/>
                <a:gd name="connsiteX10" fmla="*/ 3121 w 11580"/>
                <a:gd name="connsiteY10" fmla="*/ 1375 h 19795"/>
                <a:gd name="connsiteX11" fmla="*/ 3967 w 11580"/>
                <a:gd name="connsiteY11" fmla="*/ 40 h 19795"/>
                <a:gd name="connsiteX12" fmla="*/ 4357 w 11580"/>
                <a:gd name="connsiteY12" fmla="*/ 1604 h 19795"/>
                <a:gd name="connsiteX13" fmla="*/ 5376 w 11580"/>
                <a:gd name="connsiteY13" fmla="*/ 1152 h 19795"/>
                <a:gd name="connsiteX14" fmla="*/ 6222 w 11580"/>
                <a:gd name="connsiteY14" fmla="*/ 3599 h 19795"/>
                <a:gd name="connsiteX15" fmla="*/ 8619 w 11580"/>
                <a:gd name="connsiteY15" fmla="*/ 4934 h 19795"/>
                <a:gd name="connsiteX16" fmla="*/ 9747 w 11580"/>
                <a:gd name="connsiteY16" fmla="*/ 5381 h 19795"/>
                <a:gd name="connsiteX17" fmla="*/ 9235 w 11580"/>
                <a:gd name="connsiteY17" fmla="*/ 5122 h 19795"/>
                <a:gd name="connsiteX18" fmla="*/ 10734 w 11580"/>
                <a:gd name="connsiteY18" fmla="*/ 5825 h 19795"/>
                <a:gd name="connsiteX19" fmla="*/ 10199 w 11580"/>
                <a:gd name="connsiteY19" fmla="*/ 9805 h 19795"/>
                <a:gd name="connsiteX20" fmla="*/ 11580 w 11580"/>
                <a:gd name="connsiteY20" fmla="*/ 6270 h 19795"/>
                <a:gd name="connsiteX21" fmla="*/ 10029 w 11580"/>
                <a:gd name="connsiteY21" fmla="*/ 11165 h 19795"/>
                <a:gd name="connsiteX22" fmla="*/ 10452 w 11580"/>
                <a:gd name="connsiteY22" fmla="*/ 10720 h 19795"/>
                <a:gd name="connsiteX23" fmla="*/ 9888 w 11580"/>
                <a:gd name="connsiteY23" fmla="*/ 11611 h 19795"/>
                <a:gd name="connsiteX24" fmla="*/ 9791 w 11580"/>
                <a:gd name="connsiteY24" fmla="*/ 12395 h 19795"/>
                <a:gd name="connsiteX25" fmla="*/ 9986 w 11580"/>
                <a:gd name="connsiteY25" fmla="*/ 14271 h 19795"/>
                <a:gd name="connsiteX26" fmla="*/ 10167 w 11580"/>
                <a:gd name="connsiteY26" fmla="*/ 14618 h 19795"/>
                <a:gd name="connsiteX27" fmla="*/ 9717 w 11580"/>
                <a:gd name="connsiteY27" fmla="*/ 16177 h 19795"/>
                <a:gd name="connsiteX28" fmla="*/ 9147 w 11580"/>
                <a:gd name="connsiteY28" fmla="*/ 17558 h 19795"/>
                <a:gd name="connsiteX29" fmla="*/ 10494 w 11580"/>
                <a:gd name="connsiteY29" fmla="*/ 16577 h 19795"/>
                <a:gd name="connsiteX30" fmla="*/ 8101 w 11580"/>
                <a:gd name="connsiteY30" fmla="*/ 16896 h 19795"/>
                <a:gd name="connsiteX31" fmla="*/ 7199 w 11580"/>
                <a:gd name="connsiteY31" fmla="*/ 17751 h 19795"/>
                <a:gd name="connsiteX32" fmla="*/ 5388 w 11580"/>
                <a:gd name="connsiteY32" fmla="*/ 19795 h 19795"/>
                <a:gd name="connsiteX33" fmla="*/ 5027 w 11580"/>
                <a:gd name="connsiteY33" fmla="*/ 15478 h 19795"/>
                <a:gd name="connsiteX34" fmla="*/ 4228 w 11580"/>
                <a:gd name="connsiteY34" fmla="*/ 14991 h 19795"/>
                <a:gd name="connsiteX35" fmla="*/ 4740 w 11580"/>
                <a:gd name="connsiteY35" fmla="*/ 15011 h 19795"/>
                <a:gd name="connsiteX36" fmla="*/ 3353 w 11580"/>
                <a:gd name="connsiteY36" fmla="*/ 14041 h 19795"/>
                <a:gd name="connsiteX37" fmla="*/ 3900 w 11580"/>
                <a:gd name="connsiteY37" fmla="*/ 14156 h 19795"/>
                <a:gd name="connsiteX0" fmla="*/ 3900 w 11580"/>
                <a:gd name="connsiteY0" fmla="*/ 14156 h 19810"/>
                <a:gd name="connsiteX1" fmla="*/ 3470 w 11580"/>
                <a:gd name="connsiteY1" fmla="*/ 13491 h 19810"/>
                <a:gd name="connsiteX2" fmla="*/ 3692 w 11580"/>
                <a:gd name="connsiteY2" fmla="*/ 13283 h 19810"/>
                <a:gd name="connsiteX3" fmla="*/ 3019 w 11580"/>
                <a:gd name="connsiteY3" fmla="*/ 13218 h 19810"/>
                <a:gd name="connsiteX4" fmla="*/ 1744 w 11580"/>
                <a:gd name="connsiteY4" fmla="*/ 11655 h 19810"/>
                <a:gd name="connsiteX5" fmla="*/ 19 w 11580"/>
                <a:gd name="connsiteY5" fmla="*/ 10499 h 19810"/>
                <a:gd name="connsiteX6" fmla="*/ 1328 w 11580"/>
                <a:gd name="connsiteY6" fmla="*/ 7956 h 19810"/>
                <a:gd name="connsiteX7" fmla="*/ 2839 w 11580"/>
                <a:gd name="connsiteY7" fmla="*/ 1597 h 19810"/>
                <a:gd name="connsiteX8" fmla="*/ 2113 w 11580"/>
                <a:gd name="connsiteY8" fmla="*/ 5494 h 19810"/>
                <a:gd name="connsiteX9" fmla="*/ 2557 w 11580"/>
                <a:gd name="connsiteY9" fmla="*/ 3600 h 19810"/>
                <a:gd name="connsiteX10" fmla="*/ 3121 w 11580"/>
                <a:gd name="connsiteY10" fmla="*/ 1375 h 19810"/>
                <a:gd name="connsiteX11" fmla="*/ 3967 w 11580"/>
                <a:gd name="connsiteY11" fmla="*/ 40 h 19810"/>
                <a:gd name="connsiteX12" fmla="*/ 4357 w 11580"/>
                <a:gd name="connsiteY12" fmla="*/ 1604 h 19810"/>
                <a:gd name="connsiteX13" fmla="*/ 5376 w 11580"/>
                <a:gd name="connsiteY13" fmla="*/ 1152 h 19810"/>
                <a:gd name="connsiteX14" fmla="*/ 6222 w 11580"/>
                <a:gd name="connsiteY14" fmla="*/ 3599 h 19810"/>
                <a:gd name="connsiteX15" fmla="*/ 8619 w 11580"/>
                <a:gd name="connsiteY15" fmla="*/ 4934 h 19810"/>
                <a:gd name="connsiteX16" fmla="*/ 9747 w 11580"/>
                <a:gd name="connsiteY16" fmla="*/ 5381 h 19810"/>
                <a:gd name="connsiteX17" fmla="*/ 9235 w 11580"/>
                <a:gd name="connsiteY17" fmla="*/ 5122 h 19810"/>
                <a:gd name="connsiteX18" fmla="*/ 10734 w 11580"/>
                <a:gd name="connsiteY18" fmla="*/ 5825 h 19810"/>
                <a:gd name="connsiteX19" fmla="*/ 10199 w 11580"/>
                <a:gd name="connsiteY19" fmla="*/ 9805 h 19810"/>
                <a:gd name="connsiteX20" fmla="*/ 11580 w 11580"/>
                <a:gd name="connsiteY20" fmla="*/ 6270 h 19810"/>
                <a:gd name="connsiteX21" fmla="*/ 10029 w 11580"/>
                <a:gd name="connsiteY21" fmla="*/ 11165 h 19810"/>
                <a:gd name="connsiteX22" fmla="*/ 10452 w 11580"/>
                <a:gd name="connsiteY22" fmla="*/ 10720 h 19810"/>
                <a:gd name="connsiteX23" fmla="*/ 9888 w 11580"/>
                <a:gd name="connsiteY23" fmla="*/ 11611 h 19810"/>
                <a:gd name="connsiteX24" fmla="*/ 9791 w 11580"/>
                <a:gd name="connsiteY24" fmla="*/ 12395 h 19810"/>
                <a:gd name="connsiteX25" fmla="*/ 9986 w 11580"/>
                <a:gd name="connsiteY25" fmla="*/ 14271 h 19810"/>
                <a:gd name="connsiteX26" fmla="*/ 10167 w 11580"/>
                <a:gd name="connsiteY26" fmla="*/ 14618 h 19810"/>
                <a:gd name="connsiteX27" fmla="*/ 9717 w 11580"/>
                <a:gd name="connsiteY27" fmla="*/ 16177 h 19810"/>
                <a:gd name="connsiteX28" fmla="*/ 9147 w 11580"/>
                <a:gd name="connsiteY28" fmla="*/ 17558 h 19810"/>
                <a:gd name="connsiteX29" fmla="*/ 10494 w 11580"/>
                <a:gd name="connsiteY29" fmla="*/ 16577 h 19810"/>
                <a:gd name="connsiteX30" fmla="*/ 8101 w 11580"/>
                <a:gd name="connsiteY30" fmla="*/ 16896 h 19810"/>
                <a:gd name="connsiteX31" fmla="*/ 5388 w 11580"/>
                <a:gd name="connsiteY31" fmla="*/ 19795 h 19810"/>
                <a:gd name="connsiteX32" fmla="*/ 5027 w 11580"/>
                <a:gd name="connsiteY32" fmla="*/ 15478 h 19810"/>
                <a:gd name="connsiteX33" fmla="*/ 4228 w 11580"/>
                <a:gd name="connsiteY33" fmla="*/ 14991 h 19810"/>
                <a:gd name="connsiteX34" fmla="*/ 4740 w 11580"/>
                <a:gd name="connsiteY34" fmla="*/ 15011 h 19810"/>
                <a:gd name="connsiteX35" fmla="*/ 3353 w 11580"/>
                <a:gd name="connsiteY35" fmla="*/ 14041 h 19810"/>
                <a:gd name="connsiteX36" fmla="*/ 3900 w 11580"/>
                <a:gd name="connsiteY36" fmla="*/ 14156 h 19810"/>
                <a:gd name="connsiteX0" fmla="*/ 3900 w 11580"/>
                <a:gd name="connsiteY0" fmla="*/ 14156 h 19810"/>
                <a:gd name="connsiteX1" fmla="*/ 3470 w 11580"/>
                <a:gd name="connsiteY1" fmla="*/ 13491 h 19810"/>
                <a:gd name="connsiteX2" fmla="*/ 3692 w 11580"/>
                <a:gd name="connsiteY2" fmla="*/ 13283 h 19810"/>
                <a:gd name="connsiteX3" fmla="*/ 3019 w 11580"/>
                <a:gd name="connsiteY3" fmla="*/ 13218 h 19810"/>
                <a:gd name="connsiteX4" fmla="*/ 1744 w 11580"/>
                <a:gd name="connsiteY4" fmla="*/ 11655 h 19810"/>
                <a:gd name="connsiteX5" fmla="*/ 19 w 11580"/>
                <a:gd name="connsiteY5" fmla="*/ 10499 h 19810"/>
                <a:gd name="connsiteX6" fmla="*/ 1328 w 11580"/>
                <a:gd name="connsiteY6" fmla="*/ 7956 h 19810"/>
                <a:gd name="connsiteX7" fmla="*/ 2839 w 11580"/>
                <a:gd name="connsiteY7" fmla="*/ 1597 h 19810"/>
                <a:gd name="connsiteX8" fmla="*/ 2113 w 11580"/>
                <a:gd name="connsiteY8" fmla="*/ 5494 h 19810"/>
                <a:gd name="connsiteX9" fmla="*/ 2557 w 11580"/>
                <a:gd name="connsiteY9" fmla="*/ 3600 h 19810"/>
                <a:gd name="connsiteX10" fmla="*/ 3121 w 11580"/>
                <a:gd name="connsiteY10" fmla="*/ 1375 h 19810"/>
                <a:gd name="connsiteX11" fmla="*/ 3967 w 11580"/>
                <a:gd name="connsiteY11" fmla="*/ 40 h 19810"/>
                <a:gd name="connsiteX12" fmla="*/ 4357 w 11580"/>
                <a:gd name="connsiteY12" fmla="*/ 1604 h 19810"/>
                <a:gd name="connsiteX13" fmla="*/ 5376 w 11580"/>
                <a:gd name="connsiteY13" fmla="*/ 1152 h 19810"/>
                <a:gd name="connsiteX14" fmla="*/ 6222 w 11580"/>
                <a:gd name="connsiteY14" fmla="*/ 3599 h 19810"/>
                <a:gd name="connsiteX15" fmla="*/ 8619 w 11580"/>
                <a:gd name="connsiteY15" fmla="*/ 4934 h 19810"/>
                <a:gd name="connsiteX16" fmla="*/ 9747 w 11580"/>
                <a:gd name="connsiteY16" fmla="*/ 5381 h 19810"/>
                <a:gd name="connsiteX17" fmla="*/ 9235 w 11580"/>
                <a:gd name="connsiteY17" fmla="*/ 5122 h 19810"/>
                <a:gd name="connsiteX18" fmla="*/ 10734 w 11580"/>
                <a:gd name="connsiteY18" fmla="*/ 5825 h 19810"/>
                <a:gd name="connsiteX19" fmla="*/ 10199 w 11580"/>
                <a:gd name="connsiteY19" fmla="*/ 9805 h 19810"/>
                <a:gd name="connsiteX20" fmla="*/ 11580 w 11580"/>
                <a:gd name="connsiteY20" fmla="*/ 6270 h 19810"/>
                <a:gd name="connsiteX21" fmla="*/ 10029 w 11580"/>
                <a:gd name="connsiteY21" fmla="*/ 11165 h 19810"/>
                <a:gd name="connsiteX22" fmla="*/ 10452 w 11580"/>
                <a:gd name="connsiteY22" fmla="*/ 10720 h 19810"/>
                <a:gd name="connsiteX23" fmla="*/ 9888 w 11580"/>
                <a:gd name="connsiteY23" fmla="*/ 11611 h 19810"/>
                <a:gd name="connsiteX24" fmla="*/ 9791 w 11580"/>
                <a:gd name="connsiteY24" fmla="*/ 12395 h 19810"/>
                <a:gd name="connsiteX25" fmla="*/ 9986 w 11580"/>
                <a:gd name="connsiteY25" fmla="*/ 14271 h 19810"/>
                <a:gd name="connsiteX26" fmla="*/ 10167 w 11580"/>
                <a:gd name="connsiteY26" fmla="*/ 14618 h 19810"/>
                <a:gd name="connsiteX27" fmla="*/ 9717 w 11580"/>
                <a:gd name="connsiteY27" fmla="*/ 16177 h 19810"/>
                <a:gd name="connsiteX28" fmla="*/ 9147 w 11580"/>
                <a:gd name="connsiteY28" fmla="*/ 17558 h 19810"/>
                <a:gd name="connsiteX29" fmla="*/ 10494 w 11580"/>
                <a:gd name="connsiteY29" fmla="*/ 16577 h 19810"/>
                <a:gd name="connsiteX30" fmla="*/ 8101 w 11580"/>
                <a:gd name="connsiteY30" fmla="*/ 16896 h 19810"/>
                <a:gd name="connsiteX31" fmla="*/ 5388 w 11580"/>
                <a:gd name="connsiteY31" fmla="*/ 19795 h 19810"/>
                <a:gd name="connsiteX32" fmla="*/ 5027 w 11580"/>
                <a:gd name="connsiteY32" fmla="*/ 15478 h 19810"/>
                <a:gd name="connsiteX33" fmla="*/ 4228 w 11580"/>
                <a:gd name="connsiteY33" fmla="*/ 14991 h 19810"/>
                <a:gd name="connsiteX34" fmla="*/ 4740 w 11580"/>
                <a:gd name="connsiteY34" fmla="*/ 15011 h 19810"/>
                <a:gd name="connsiteX35" fmla="*/ 3900 w 11580"/>
                <a:gd name="connsiteY35" fmla="*/ 14156 h 19810"/>
                <a:gd name="connsiteX0" fmla="*/ 4740 w 11580"/>
                <a:gd name="connsiteY0" fmla="*/ 15011 h 19810"/>
                <a:gd name="connsiteX1" fmla="*/ 3470 w 11580"/>
                <a:gd name="connsiteY1" fmla="*/ 13491 h 19810"/>
                <a:gd name="connsiteX2" fmla="*/ 3692 w 11580"/>
                <a:gd name="connsiteY2" fmla="*/ 13283 h 19810"/>
                <a:gd name="connsiteX3" fmla="*/ 3019 w 11580"/>
                <a:gd name="connsiteY3" fmla="*/ 13218 h 19810"/>
                <a:gd name="connsiteX4" fmla="*/ 1744 w 11580"/>
                <a:gd name="connsiteY4" fmla="*/ 11655 h 19810"/>
                <a:gd name="connsiteX5" fmla="*/ 19 w 11580"/>
                <a:gd name="connsiteY5" fmla="*/ 10499 h 19810"/>
                <a:gd name="connsiteX6" fmla="*/ 1328 w 11580"/>
                <a:gd name="connsiteY6" fmla="*/ 7956 h 19810"/>
                <a:gd name="connsiteX7" fmla="*/ 2839 w 11580"/>
                <a:gd name="connsiteY7" fmla="*/ 1597 h 19810"/>
                <a:gd name="connsiteX8" fmla="*/ 2113 w 11580"/>
                <a:gd name="connsiteY8" fmla="*/ 5494 h 19810"/>
                <a:gd name="connsiteX9" fmla="*/ 2557 w 11580"/>
                <a:gd name="connsiteY9" fmla="*/ 3600 h 19810"/>
                <a:gd name="connsiteX10" fmla="*/ 3121 w 11580"/>
                <a:gd name="connsiteY10" fmla="*/ 1375 h 19810"/>
                <a:gd name="connsiteX11" fmla="*/ 3967 w 11580"/>
                <a:gd name="connsiteY11" fmla="*/ 40 h 19810"/>
                <a:gd name="connsiteX12" fmla="*/ 4357 w 11580"/>
                <a:gd name="connsiteY12" fmla="*/ 1604 h 19810"/>
                <a:gd name="connsiteX13" fmla="*/ 5376 w 11580"/>
                <a:gd name="connsiteY13" fmla="*/ 1152 h 19810"/>
                <a:gd name="connsiteX14" fmla="*/ 6222 w 11580"/>
                <a:gd name="connsiteY14" fmla="*/ 3599 h 19810"/>
                <a:gd name="connsiteX15" fmla="*/ 8619 w 11580"/>
                <a:gd name="connsiteY15" fmla="*/ 4934 h 19810"/>
                <a:gd name="connsiteX16" fmla="*/ 9747 w 11580"/>
                <a:gd name="connsiteY16" fmla="*/ 5381 h 19810"/>
                <a:gd name="connsiteX17" fmla="*/ 9235 w 11580"/>
                <a:gd name="connsiteY17" fmla="*/ 5122 h 19810"/>
                <a:gd name="connsiteX18" fmla="*/ 10734 w 11580"/>
                <a:gd name="connsiteY18" fmla="*/ 5825 h 19810"/>
                <a:gd name="connsiteX19" fmla="*/ 10199 w 11580"/>
                <a:gd name="connsiteY19" fmla="*/ 9805 h 19810"/>
                <a:gd name="connsiteX20" fmla="*/ 11580 w 11580"/>
                <a:gd name="connsiteY20" fmla="*/ 6270 h 19810"/>
                <a:gd name="connsiteX21" fmla="*/ 10029 w 11580"/>
                <a:gd name="connsiteY21" fmla="*/ 11165 h 19810"/>
                <a:gd name="connsiteX22" fmla="*/ 10452 w 11580"/>
                <a:gd name="connsiteY22" fmla="*/ 10720 h 19810"/>
                <a:gd name="connsiteX23" fmla="*/ 9888 w 11580"/>
                <a:gd name="connsiteY23" fmla="*/ 11611 h 19810"/>
                <a:gd name="connsiteX24" fmla="*/ 9791 w 11580"/>
                <a:gd name="connsiteY24" fmla="*/ 12395 h 19810"/>
                <a:gd name="connsiteX25" fmla="*/ 9986 w 11580"/>
                <a:gd name="connsiteY25" fmla="*/ 14271 h 19810"/>
                <a:gd name="connsiteX26" fmla="*/ 10167 w 11580"/>
                <a:gd name="connsiteY26" fmla="*/ 14618 h 19810"/>
                <a:gd name="connsiteX27" fmla="*/ 9717 w 11580"/>
                <a:gd name="connsiteY27" fmla="*/ 16177 h 19810"/>
                <a:gd name="connsiteX28" fmla="*/ 9147 w 11580"/>
                <a:gd name="connsiteY28" fmla="*/ 17558 h 19810"/>
                <a:gd name="connsiteX29" fmla="*/ 10494 w 11580"/>
                <a:gd name="connsiteY29" fmla="*/ 16577 h 19810"/>
                <a:gd name="connsiteX30" fmla="*/ 8101 w 11580"/>
                <a:gd name="connsiteY30" fmla="*/ 16896 h 19810"/>
                <a:gd name="connsiteX31" fmla="*/ 5388 w 11580"/>
                <a:gd name="connsiteY31" fmla="*/ 19795 h 19810"/>
                <a:gd name="connsiteX32" fmla="*/ 5027 w 11580"/>
                <a:gd name="connsiteY32" fmla="*/ 15478 h 19810"/>
                <a:gd name="connsiteX33" fmla="*/ 4228 w 11580"/>
                <a:gd name="connsiteY33" fmla="*/ 14991 h 19810"/>
                <a:gd name="connsiteX34" fmla="*/ 4740 w 11580"/>
                <a:gd name="connsiteY34" fmla="*/ 15011 h 19810"/>
                <a:gd name="connsiteX0" fmla="*/ 4228 w 11580"/>
                <a:gd name="connsiteY0" fmla="*/ 14991 h 19810"/>
                <a:gd name="connsiteX1" fmla="*/ 3470 w 11580"/>
                <a:gd name="connsiteY1" fmla="*/ 13491 h 19810"/>
                <a:gd name="connsiteX2" fmla="*/ 3692 w 11580"/>
                <a:gd name="connsiteY2" fmla="*/ 13283 h 19810"/>
                <a:gd name="connsiteX3" fmla="*/ 3019 w 11580"/>
                <a:gd name="connsiteY3" fmla="*/ 13218 h 19810"/>
                <a:gd name="connsiteX4" fmla="*/ 1744 w 11580"/>
                <a:gd name="connsiteY4" fmla="*/ 11655 h 19810"/>
                <a:gd name="connsiteX5" fmla="*/ 19 w 11580"/>
                <a:gd name="connsiteY5" fmla="*/ 10499 h 19810"/>
                <a:gd name="connsiteX6" fmla="*/ 1328 w 11580"/>
                <a:gd name="connsiteY6" fmla="*/ 7956 h 19810"/>
                <a:gd name="connsiteX7" fmla="*/ 2839 w 11580"/>
                <a:gd name="connsiteY7" fmla="*/ 1597 h 19810"/>
                <a:gd name="connsiteX8" fmla="*/ 2113 w 11580"/>
                <a:gd name="connsiteY8" fmla="*/ 5494 h 19810"/>
                <a:gd name="connsiteX9" fmla="*/ 2557 w 11580"/>
                <a:gd name="connsiteY9" fmla="*/ 3600 h 19810"/>
                <a:gd name="connsiteX10" fmla="*/ 3121 w 11580"/>
                <a:gd name="connsiteY10" fmla="*/ 1375 h 19810"/>
                <a:gd name="connsiteX11" fmla="*/ 3967 w 11580"/>
                <a:gd name="connsiteY11" fmla="*/ 40 h 19810"/>
                <a:gd name="connsiteX12" fmla="*/ 4357 w 11580"/>
                <a:gd name="connsiteY12" fmla="*/ 1604 h 19810"/>
                <a:gd name="connsiteX13" fmla="*/ 5376 w 11580"/>
                <a:gd name="connsiteY13" fmla="*/ 1152 h 19810"/>
                <a:gd name="connsiteX14" fmla="*/ 6222 w 11580"/>
                <a:gd name="connsiteY14" fmla="*/ 3599 h 19810"/>
                <a:gd name="connsiteX15" fmla="*/ 8619 w 11580"/>
                <a:gd name="connsiteY15" fmla="*/ 4934 h 19810"/>
                <a:gd name="connsiteX16" fmla="*/ 9747 w 11580"/>
                <a:gd name="connsiteY16" fmla="*/ 5381 h 19810"/>
                <a:gd name="connsiteX17" fmla="*/ 9235 w 11580"/>
                <a:gd name="connsiteY17" fmla="*/ 5122 h 19810"/>
                <a:gd name="connsiteX18" fmla="*/ 10734 w 11580"/>
                <a:gd name="connsiteY18" fmla="*/ 5825 h 19810"/>
                <a:gd name="connsiteX19" fmla="*/ 10199 w 11580"/>
                <a:gd name="connsiteY19" fmla="*/ 9805 h 19810"/>
                <a:gd name="connsiteX20" fmla="*/ 11580 w 11580"/>
                <a:gd name="connsiteY20" fmla="*/ 6270 h 19810"/>
                <a:gd name="connsiteX21" fmla="*/ 10029 w 11580"/>
                <a:gd name="connsiteY21" fmla="*/ 11165 h 19810"/>
                <a:gd name="connsiteX22" fmla="*/ 10452 w 11580"/>
                <a:gd name="connsiteY22" fmla="*/ 10720 h 19810"/>
                <a:gd name="connsiteX23" fmla="*/ 9888 w 11580"/>
                <a:gd name="connsiteY23" fmla="*/ 11611 h 19810"/>
                <a:gd name="connsiteX24" fmla="*/ 9791 w 11580"/>
                <a:gd name="connsiteY24" fmla="*/ 12395 h 19810"/>
                <a:gd name="connsiteX25" fmla="*/ 9986 w 11580"/>
                <a:gd name="connsiteY25" fmla="*/ 14271 h 19810"/>
                <a:gd name="connsiteX26" fmla="*/ 10167 w 11580"/>
                <a:gd name="connsiteY26" fmla="*/ 14618 h 19810"/>
                <a:gd name="connsiteX27" fmla="*/ 9717 w 11580"/>
                <a:gd name="connsiteY27" fmla="*/ 16177 h 19810"/>
                <a:gd name="connsiteX28" fmla="*/ 9147 w 11580"/>
                <a:gd name="connsiteY28" fmla="*/ 17558 h 19810"/>
                <a:gd name="connsiteX29" fmla="*/ 10494 w 11580"/>
                <a:gd name="connsiteY29" fmla="*/ 16577 h 19810"/>
                <a:gd name="connsiteX30" fmla="*/ 8101 w 11580"/>
                <a:gd name="connsiteY30" fmla="*/ 16896 h 19810"/>
                <a:gd name="connsiteX31" fmla="*/ 5388 w 11580"/>
                <a:gd name="connsiteY31" fmla="*/ 19795 h 19810"/>
                <a:gd name="connsiteX32" fmla="*/ 5027 w 11580"/>
                <a:gd name="connsiteY32" fmla="*/ 15478 h 19810"/>
                <a:gd name="connsiteX33" fmla="*/ 4228 w 11580"/>
                <a:gd name="connsiteY33" fmla="*/ 14991 h 19810"/>
                <a:gd name="connsiteX0" fmla="*/ 4228 w 11595"/>
                <a:gd name="connsiteY0" fmla="*/ 14991 h 19810"/>
                <a:gd name="connsiteX1" fmla="*/ 3470 w 11595"/>
                <a:gd name="connsiteY1" fmla="*/ 13491 h 19810"/>
                <a:gd name="connsiteX2" fmla="*/ 3692 w 11595"/>
                <a:gd name="connsiteY2" fmla="*/ 13283 h 19810"/>
                <a:gd name="connsiteX3" fmla="*/ 3019 w 11595"/>
                <a:gd name="connsiteY3" fmla="*/ 13218 h 19810"/>
                <a:gd name="connsiteX4" fmla="*/ 1744 w 11595"/>
                <a:gd name="connsiteY4" fmla="*/ 11655 h 19810"/>
                <a:gd name="connsiteX5" fmla="*/ 19 w 11595"/>
                <a:gd name="connsiteY5" fmla="*/ 10499 h 19810"/>
                <a:gd name="connsiteX6" fmla="*/ 1328 w 11595"/>
                <a:gd name="connsiteY6" fmla="*/ 7956 h 19810"/>
                <a:gd name="connsiteX7" fmla="*/ 2839 w 11595"/>
                <a:gd name="connsiteY7" fmla="*/ 1597 h 19810"/>
                <a:gd name="connsiteX8" fmla="*/ 2113 w 11595"/>
                <a:gd name="connsiteY8" fmla="*/ 5494 h 19810"/>
                <a:gd name="connsiteX9" fmla="*/ 2557 w 11595"/>
                <a:gd name="connsiteY9" fmla="*/ 3600 h 19810"/>
                <a:gd name="connsiteX10" fmla="*/ 3121 w 11595"/>
                <a:gd name="connsiteY10" fmla="*/ 1375 h 19810"/>
                <a:gd name="connsiteX11" fmla="*/ 3967 w 11595"/>
                <a:gd name="connsiteY11" fmla="*/ 40 h 19810"/>
                <a:gd name="connsiteX12" fmla="*/ 4357 w 11595"/>
                <a:gd name="connsiteY12" fmla="*/ 1604 h 19810"/>
                <a:gd name="connsiteX13" fmla="*/ 5376 w 11595"/>
                <a:gd name="connsiteY13" fmla="*/ 1152 h 19810"/>
                <a:gd name="connsiteX14" fmla="*/ 6222 w 11595"/>
                <a:gd name="connsiteY14" fmla="*/ 3599 h 19810"/>
                <a:gd name="connsiteX15" fmla="*/ 8619 w 11595"/>
                <a:gd name="connsiteY15" fmla="*/ 4934 h 19810"/>
                <a:gd name="connsiteX16" fmla="*/ 9747 w 11595"/>
                <a:gd name="connsiteY16" fmla="*/ 5381 h 19810"/>
                <a:gd name="connsiteX17" fmla="*/ 9235 w 11595"/>
                <a:gd name="connsiteY17" fmla="*/ 5122 h 19810"/>
                <a:gd name="connsiteX18" fmla="*/ 10734 w 11595"/>
                <a:gd name="connsiteY18" fmla="*/ 5825 h 19810"/>
                <a:gd name="connsiteX19" fmla="*/ 11580 w 11595"/>
                <a:gd name="connsiteY19" fmla="*/ 6270 h 19810"/>
                <a:gd name="connsiteX20" fmla="*/ 10029 w 11595"/>
                <a:gd name="connsiteY20" fmla="*/ 11165 h 19810"/>
                <a:gd name="connsiteX21" fmla="*/ 10452 w 11595"/>
                <a:gd name="connsiteY21" fmla="*/ 10720 h 19810"/>
                <a:gd name="connsiteX22" fmla="*/ 9888 w 11595"/>
                <a:gd name="connsiteY22" fmla="*/ 11611 h 19810"/>
                <a:gd name="connsiteX23" fmla="*/ 9791 w 11595"/>
                <a:gd name="connsiteY23" fmla="*/ 12395 h 19810"/>
                <a:gd name="connsiteX24" fmla="*/ 9986 w 11595"/>
                <a:gd name="connsiteY24" fmla="*/ 14271 h 19810"/>
                <a:gd name="connsiteX25" fmla="*/ 10167 w 11595"/>
                <a:gd name="connsiteY25" fmla="*/ 14618 h 19810"/>
                <a:gd name="connsiteX26" fmla="*/ 9717 w 11595"/>
                <a:gd name="connsiteY26" fmla="*/ 16177 h 19810"/>
                <a:gd name="connsiteX27" fmla="*/ 9147 w 11595"/>
                <a:gd name="connsiteY27" fmla="*/ 17558 h 19810"/>
                <a:gd name="connsiteX28" fmla="*/ 10494 w 11595"/>
                <a:gd name="connsiteY28" fmla="*/ 16577 h 19810"/>
                <a:gd name="connsiteX29" fmla="*/ 8101 w 11595"/>
                <a:gd name="connsiteY29" fmla="*/ 16896 h 19810"/>
                <a:gd name="connsiteX30" fmla="*/ 5388 w 11595"/>
                <a:gd name="connsiteY30" fmla="*/ 19795 h 19810"/>
                <a:gd name="connsiteX31" fmla="*/ 5027 w 11595"/>
                <a:gd name="connsiteY31" fmla="*/ 15478 h 19810"/>
                <a:gd name="connsiteX32" fmla="*/ 4228 w 11595"/>
                <a:gd name="connsiteY32" fmla="*/ 14991 h 19810"/>
                <a:gd name="connsiteX0" fmla="*/ 4228 w 11595"/>
                <a:gd name="connsiteY0" fmla="*/ 14991 h 19810"/>
                <a:gd name="connsiteX1" fmla="*/ 3470 w 11595"/>
                <a:gd name="connsiteY1" fmla="*/ 13491 h 19810"/>
                <a:gd name="connsiteX2" fmla="*/ 3692 w 11595"/>
                <a:gd name="connsiteY2" fmla="*/ 13283 h 19810"/>
                <a:gd name="connsiteX3" fmla="*/ 3019 w 11595"/>
                <a:gd name="connsiteY3" fmla="*/ 13218 h 19810"/>
                <a:gd name="connsiteX4" fmla="*/ 1744 w 11595"/>
                <a:gd name="connsiteY4" fmla="*/ 11655 h 19810"/>
                <a:gd name="connsiteX5" fmla="*/ 19 w 11595"/>
                <a:gd name="connsiteY5" fmla="*/ 10499 h 19810"/>
                <a:gd name="connsiteX6" fmla="*/ 1328 w 11595"/>
                <a:gd name="connsiteY6" fmla="*/ 7956 h 19810"/>
                <a:gd name="connsiteX7" fmla="*/ 2839 w 11595"/>
                <a:gd name="connsiteY7" fmla="*/ 1597 h 19810"/>
                <a:gd name="connsiteX8" fmla="*/ 2113 w 11595"/>
                <a:gd name="connsiteY8" fmla="*/ 5494 h 19810"/>
                <a:gd name="connsiteX9" fmla="*/ 2557 w 11595"/>
                <a:gd name="connsiteY9" fmla="*/ 3600 h 19810"/>
                <a:gd name="connsiteX10" fmla="*/ 3121 w 11595"/>
                <a:gd name="connsiteY10" fmla="*/ 1375 h 19810"/>
                <a:gd name="connsiteX11" fmla="*/ 3967 w 11595"/>
                <a:gd name="connsiteY11" fmla="*/ 40 h 19810"/>
                <a:gd name="connsiteX12" fmla="*/ 4357 w 11595"/>
                <a:gd name="connsiteY12" fmla="*/ 1604 h 19810"/>
                <a:gd name="connsiteX13" fmla="*/ 5376 w 11595"/>
                <a:gd name="connsiteY13" fmla="*/ 1152 h 19810"/>
                <a:gd name="connsiteX14" fmla="*/ 6222 w 11595"/>
                <a:gd name="connsiteY14" fmla="*/ 3599 h 19810"/>
                <a:gd name="connsiteX15" fmla="*/ 8619 w 11595"/>
                <a:gd name="connsiteY15" fmla="*/ 4934 h 19810"/>
                <a:gd name="connsiteX16" fmla="*/ 9747 w 11595"/>
                <a:gd name="connsiteY16" fmla="*/ 5381 h 19810"/>
                <a:gd name="connsiteX17" fmla="*/ 9235 w 11595"/>
                <a:gd name="connsiteY17" fmla="*/ 5122 h 19810"/>
                <a:gd name="connsiteX18" fmla="*/ 10734 w 11595"/>
                <a:gd name="connsiteY18" fmla="*/ 5825 h 19810"/>
                <a:gd name="connsiteX19" fmla="*/ 11580 w 11595"/>
                <a:gd name="connsiteY19" fmla="*/ 6270 h 19810"/>
                <a:gd name="connsiteX20" fmla="*/ 10029 w 11595"/>
                <a:gd name="connsiteY20" fmla="*/ 11165 h 19810"/>
                <a:gd name="connsiteX21" fmla="*/ 10452 w 11595"/>
                <a:gd name="connsiteY21" fmla="*/ 10720 h 19810"/>
                <a:gd name="connsiteX22" fmla="*/ 9888 w 11595"/>
                <a:gd name="connsiteY22" fmla="*/ 11611 h 19810"/>
                <a:gd name="connsiteX23" fmla="*/ 9791 w 11595"/>
                <a:gd name="connsiteY23" fmla="*/ 12395 h 19810"/>
                <a:gd name="connsiteX24" fmla="*/ 10167 w 11595"/>
                <a:gd name="connsiteY24" fmla="*/ 14618 h 19810"/>
                <a:gd name="connsiteX25" fmla="*/ 9717 w 11595"/>
                <a:gd name="connsiteY25" fmla="*/ 16177 h 19810"/>
                <a:gd name="connsiteX26" fmla="*/ 9147 w 11595"/>
                <a:gd name="connsiteY26" fmla="*/ 17558 h 19810"/>
                <a:gd name="connsiteX27" fmla="*/ 10494 w 11595"/>
                <a:gd name="connsiteY27" fmla="*/ 16577 h 19810"/>
                <a:gd name="connsiteX28" fmla="*/ 8101 w 11595"/>
                <a:gd name="connsiteY28" fmla="*/ 16896 h 19810"/>
                <a:gd name="connsiteX29" fmla="*/ 5388 w 11595"/>
                <a:gd name="connsiteY29" fmla="*/ 19795 h 19810"/>
                <a:gd name="connsiteX30" fmla="*/ 5027 w 11595"/>
                <a:gd name="connsiteY30" fmla="*/ 15478 h 19810"/>
                <a:gd name="connsiteX31" fmla="*/ 4228 w 11595"/>
                <a:gd name="connsiteY31" fmla="*/ 14991 h 19810"/>
                <a:gd name="connsiteX0" fmla="*/ 4228 w 11595"/>
                <a:gd name="connsiteY0" fmla="*/ 14991 h 19802"/>
                <a:gd name="connsiteX1" fmla="*/ 3470 w 11595"/>
                <a:gd name="connsiteY1" fmla="*/ 13491 h 19802"/>
                <a:gd name="connsiteX2" fmla="*/ 3692 w 11595"/>
                <a:gd name="connsiteY2" fmla="*/ 13283 h 19802"/>
                <a:gd name="connsiteX3" fmla="*/ 3019 w 11595"/>
                <a:gd name="connsiteY3" fmla="*/ 13218 h 19802"/>
                <a:gd name="connsiteX4" fmla="*/ 1744 w 11595"/>
                <a:gd name="connsiteY4" fmla="*/ 11655 h 19802"/>
                <a:gd name="connsiteX5" fmla="*/ 19 w 11595"/>
                <a:gd name="connsiteY5" fmla="*/ 10499 h 19802"/>
                <a:gd name="connsiteX6" fmla="*/ 1328 w 11595"/>
                <a:gd name="connsiteY6" fmla="*/ 7956 h 19802"/>
                <a:gd name="connsiteX7" fmla="*/ 2839 w 11595"/>
                <a:gd name="connsiteY7" fmla="*/ 1597 h 19802"/>
                <a:gd name="connsiteX8" fmla="*/ 2113 w 11595"/>
                <a:gd name="connsiteY8" fmla="*/ 5494 h 19802"/>
                <a:gd name="connsiteX9" fmla="*/ 2557 w 11595"/>
                <a:gd name="connsiteY9" fmla="*/ 3600 h 19802"/>
                <a:gd name="connsiteX10" fmla="*/ 3121 w 11595"/>
                <a:gd name="connsiteY10" fmla="*/ 1375 h 19802"/>
                <a:gd name="connsiteX11" fmla="*/ 3967 w 11595"/>
                <a:gd name="connsiteY11" fmla="*/ 40 h 19802"/>
                <a:gd name="connsiteX12" fmla="*/ 4357 w 11595"/>
                <a:gd name="connsiteY12" fmla="*/ 1604 h 19802"/>
                <a:gd name="connsiteX13" fmla="*/ 5376 w 11595"/>
                <a:gd name="connsiteY13" fmla="*/ 1152 h 19802"/>
                <a:gd name="connsiteX14" fmla="*/ 6222 w 11595"/>
                <a:gd name="connsiteY14" fmla="*/ 3599 h 19802"/>
                <a:gd name="connsiteX15" fmla="*/ 8619 w 11595"/>
                <a:gd name="connsiteY15" fmla="*/ 4934 h 19802"/>
                <a:gd name="connsiteX16" fmla="*/ 9747 w 11595"/>
                <a:gd name="connsiteY16" fmla="*/ 5381 h 19802"/>
                <a:gd name="connsiteX17" fmla="*/ 9235 w 11595"/>
                <a:gd name="connsiteY17" fmla="*/ 5122 h 19802"/>
                <a:gd name="connsiteX18" fmla="*/ 10734 w 11595"/>
                <a:gd name="connsiteY18" fmla="*/ 5825 h 19802"/>
                <a:gd name="connsiteX19" fmla="*/ 11580 w 11595"/>
                <a:gd name="connsiteY19" fmla="*/ 6270 h 19802"/>
                <a:gd name="connsiteX20" fmla="*/ 10029 w 11595"/>
                <a:gd name="connsiteY20" fmla="*/ 11165 h 19802"/>
                <a:gd name="connsiteX21" fmla="*/ 10452 w 11595"/>
                <a:gd name="connsiteY21" fmla="*/ 10720 h 19802"/>
                <a:gd name="connsiteX22" fmla="*/ 9888 w 11595"/>
                <a:gd name="connsiteY22" fmla="*/ 11611 h 19802"/>
                <a:gd name="connsiteX23" fmla="*/ 9791 w 11595"/>
                <a:gd name="connsiteY23" fmla="*/ 12395 h 19802"/>
                <a:gd name="connsiteX24" fmla="*/ 10167 w 11595"/>
                <a:gd name="connsiteY24" fmla="*/ 14618 h 19802"/>
                <a:gd name="connsiteX25" fmla="*/ 9717 w 11595"/>
                <a:gd name="connsiteY25" fmla="*/ 16177 h 19802"/>
                <a:gd name="connsiteX26" fmla="*/ 9147 w 11595"/>
                <a:gd name="connsiteY26" fmla="*/ 17558 h 19802"/>
                <a:gd name="connsiteX27" fmla="*/ 10494 w 11595"/>
                <a:gd name="connsiteY27" fmla="*/ 16577 h 19802"/>
                <a:gd name="connsiteX28" fmla="*/ 5388 w 11595"/>
                <a:gd name="connsiteY28" fmla="*/ 19795 h 19802"/>
                <a:gd name="connsiteX29" fmla="*/ 5027 w 11595"/>
                <a:gd name="connsiteY29" fmla="*/ 15478 h 19802"/>
                <a:gd name="connsiteX30" fmla="*/ 4228 w 11595"/>
                <a:gd name="connsiteY30" fmla="*/ 14991 h 19802"/>
                <a:gd name="connsiteX0" fmla="*/ 4228 w 11595"/>
                <a:gd name="connsiteY0" fmla="*/ 14991 h 19802"/>
                <a:gd name="connsiteX1" fmla="*/ 3470 w 11595"/>
                <a:gd name="connsiteY1" fmla="*/ 13491 h 19802"/>
                <a:gd name="connsiteX2" fmla="*/ 3692 w 11595"/>
                <a:gd name="connsiteY2" fmla="*/ 13283 h 19802"/>
                <a:gd name="connsiteX3" fmla="*/ 3019 w 11595"/>
                <a:gd name="connsiteY3" fmla="*/ 13218 h 19802"/>
                <a:gd name="connsiteX4" fmla="*/ 1744 w 11595"/>
                <a:gd name="connsiteY4" fmla="*/ 11655 h 19802"/>
                <a:gd name="connsiteX5" fmla="*/ 19 w 11595"/>
                <a:gd name="connsiteY5" fmla="*/ 10499 h 19802"/>
                <a:gd name="connsiteX6" fmla="*/ 1328 w 11595"/>
                <a:gd name="connsiteY6" fmla="*/ 7956 h 19802"/>
                <a:gd name="connsiteX7" fmla="*/ 2839 w 11595"/>
                <a:gd name="connsiteY7" fmla="*/ 1597 h 19802"/>
                <a:gd name="connsiteX8" fmla="*/ 2113 w 11595"/>
                <a:gd name="connsiteY8" fmla="*/ 5494 h 19802"/>
                <a:gd name="connsiteX9" fmla="*/ 2557 w 11595"/>
                <a:gd name="connsiteY9" fmla="*/ 3600 h 19802"/>
                <a:gd name="connsiteX10" fmla="*/ 2557 w 11595"/>
                <a:gd name="connsiteY10" fmla="*/ 1820 h 19802"/>
                <a:gd name="connsiteX11" fmla="*/ 3967 w 11595"/>
                <a:gd name="connsiteY11" fmla="*/ 40 h 19802"/>
                <a:gd name="connsiteX12" fmla="*/ 4357 w 11595"/>
                <a:gd name="connsiteY12" fmla="*/ 1604 h 19802"/>
                <a:gd name="connsiteX13" fmla="*/ 5376 w 11595"/>
                <a:gd name="connsiteY13" fmla="*/ 1152 h 19802"/>
                <a:gd name="connsiteX14" fmla="*/ 6222 w 11595"/>
                <a:gd name="connsiteY14" fmla="*/ 3599 h 19802"/>
                <a:gd name="connsiteX15" fmla="*/ 8619 w 11595"/>
                <a:gd name="connsiteY15" fmla="*/ 4934 h 19802"/>
                <a:gd name="connsiteX16" fmla="*/ 9747 w 11595"/>
                <a:gd name="connsiteY16" fmla="*/ 5381 h 19802"/>
                <a:gd name="connsiteX17" fmla="*/ 9235 w 11595"/>
                <a:gd name="connsiteY17" fmla="*/ 5122 h 19802"/>
                <a:gd name="connsiteX18" fmla="*/ 10734 w 11595"/>
                <a:gd name="connsiteY18" fmla="*/ 5825 h 19802"/>
                <a:gd name="connsiteX19" fmla="*/ 11580 w 11595"/>
                <a:gd name="connsiteY19" fmla="*/ 6270 h 19802"/>
                <a:gd name="connsiteX20" fmla="*/ 10029 w 11595"/>
                <a:gd name="connsiteY20" fmla="*/ 11165 h 19802"/>
                <a:gd name="connsiteX21" fmla="*/ 10452 w 11595"/>
                <a:gd name="connsiteY21" fmla="*/ 10720 h 19802"/>
                <a:gd name="connsiteX22" fmla="*/ 9888 w 11595"/>
                <a:gd name="connsiteY22" fmla="*/ 11611 h 19802"/>
                <a:gd name="connsiteX23" fmla="*/ 9791 w 11595"/>
                <a:gd name="connsiteY23" fmla="*/ 12395 h 19802"/>
                <a:gd name="connsiteX24" fmla="*/ 10167 w 11595"/>
                <a:gd name="connsiteY24" fmla="*/ 14618 h 19802"/>
                <a:gd name="connsiteX25" fmla="*/ 9717 w 11595"/>
                <a:gd name="connsiteY25" fmla="*/ 16177 h 19802"/>
                <a:gd name="connsiteX26" fmla="*/ 9147 w 11595"/>
                <a:gd name="connsiteY26" fmla="*/ 17558 h 19802"/>
                <a:gd name="connsiteX27" fmla="*/ 10494 w 11595"/>
                <a:gd name="connsiteY27" fmla="*/ 16577 h 19802"/>
                <a:gd name="connsiteX28" fmla="*/ 5388 w 11595"/>
                <a:gd name="connsiteY28" fmla="*/ 19795 h 19802"/>
                <a:gd name="connsiteX29" fmla="*/ 5027 w 11595"/>
                <a:gd name="connsiteY29" fmla="*/ 15478 h 19802"/>
                <a:gd name="connsiteX30" fmla="*/ 4228 w 11595"/>
                <a:gd name="connsiteY30" fmla="*/ 14991 h 19802"/>
                <a:gd name="connsiteX0" fmla="*/ 4228 w 11595"/>
                <a:gd name="connsiteY0" fmla="*/ 14560 h 19371"/>
                <a:gd name="connsiteX1" fmla="*/ 3470 w 11595"/>
                <a:gd name="connsiteY1" fmla="*/ 13060 h 19371"/>
                <a:gd name="connsiteX2" fmla="*/ 3692 w 11595"/>
                <a:gd name="connsiteY2" fmla="*/ 12852 h 19371"/>
                <a:gd name="connsiteX3" fmla="*/ 3019 w 11595"/>
                <a:gd name="connsiteY3" fmla="*/ 12787 h 19371"/>
                <a:gd name="connsiteX4" fmla="*/ 1744 w 11595"/>
                <a:gd name="connsiteY4" fmla="*/ 11224 h 19371"/>
                <a:gd name="connsiteX5" fmla="*/ 19 w 11595"/>
                <a:gd name="connsiteY5" fmla="*/ 10068 h 19371"/>
                <a:gd name="connsiteX6" fmla="*/ 1328 w 11595"/>
                <a:gd name="connsiteY6" fmla="*/ 7525 h 19371"/>
                <a:gd name="connsiteX7" fmla="*/ 2839 w 11595"/>
                <a:gd name="connsiteY7" fmla="*/ 1166 h 19371"/>
                <a:gd name="connsiteX8" fmla="*/ 2113 w 11595"/>
                <a:gd name="connsiteY8" fmla="*/ 5063 h 19371"/>
                <a:gd name="connsiteX9" fmla="*/ 2557 w 11595"/>
                <a:gd name="connsiteY9" fmla="*/ 3169 h 19371"/>
                <a:gd name="connsiteX10" fmla="*/ 2557 w 11595"/>
                <a:gd name="connsiteY10" fmla="*/ 1389 h 19371"/>
                <a:gd name="connsiteX11" fmla="*/ 2980 w 11595"/>
                <a:gd name="connsiteY11" fmla="*/ 54 h 19371"/>
                <a:gd name="connsiteX12" fmla="*/ 4357 w 11595"/>
                <a:gd name="connsiteY12" fmla="*/ 1173 h 19371"/>
                <a:gd name="connsiteX13" fmla="*/ 5376 w 11595"/>
                <a:gd name="connsiteY13" fmla="*/ 721 h 19371"/>
                <a:gd name="connsiteX14" fmla="*/ 6222 w 11595"/>
                <a:gd name="connsiteY14" fmla="*/ 3168 h 19371"/>
                <a:gd name="connsiteX15" fmla="*/ 8619 w 11595"/>
                <a:gd name="connsiteY15" fmla="*/ 4503 h 19371"/>
                <a:gd name="connsiteX16" fmla="*/ 9747 w 11595"/>
                <a:gd name="connsiteY16" fmla="*/ 4950 h 19371"/>
                <a:gd name="connsiteX17" fmla="*/ 9235 w 11595"/>
                <a:gd name="connsiteY17" fmla="*/ 4691 h 19371"/>
                <a:gd name="connsiteX18" fmla="*/ 10734 w 11595"/>
                <a:gd name="connsiteY18" fmla="*/ 5394 h 19371"/>
                <a:gd name="connsiteX19" fmla="*/ 11580 w 11595"/>
                <a:gd name="connsiteY19" fmla="*/ 5839 h 19371"/>
                <a:gd name="connsiteX20" fmla="*/ 10029 w 11595"/>
                <a:gd name="connsiteY20" fmla="*/ 10734 h 19371"/>
                <a:gd name="connsiteX21" fmla="*/ 10452 w 11595"/>
                <a:gd name="connsiteY21" fmla="*/ 10289 h 19371"/>
                <a:gd name="connsiteX22" fmla="*/ 9888 w 11595"/>
                <a:gd name="connsiteY22" fmla="*/ 11180 h 19371"/>
                <a:gd name="connsiteX23" fmla="*/ 9791 w 11595"/>
                <a:gd name="connsiteY23" fmla="*/ 11964 h 19371"/>
                <a:gd name="connsiteX24" fmla="*/ 10167 w 11595"/>
                <a:gd name="connsiteY24" fmla="*/ 14187 h 19371"/>
                <a:gd name="connsiteX25" fmla="*/ 9717 w 11595"/>
                <a:gd name="connsiteY25" fmla="*/ 15746 h 19371"/>
                <a:gd name="connsiteX26" fmla="*/ 9147 w 11595"/>
                <a:gd name="connsiteY26" fmla="*/ 17127 h 19371"/>
                <a:gd name="connsiteX27" fmla="*/ 10494 w 11595"/>
                <a:gd name="connsiteY27" fmla="*/ 16146 h 19371"/>
                <a:gd name="connsiteX28" fmla="*/ 5388 w 11595"/>
                <a:gd name="connsiteY28" fmla="*/ 19364 h 19371"/>
                <a:gd name="connsiteX29" fmla="*/ 5027 w 11595"/>
                <a:gd name="connsiteY29" fmla="*/ 15047 h 19371"/>
                <a:gd name="connsiteX30" fmla="*/ 4228 w 11595"/>
                <a:gd name="connsiteY30" fmla="*/ 14560 h 19371"/>
                <a:gd name="connsiteX0" fmla="*/ 4228 w 11595"/>
                <a:gd name="connsiteY0" fmla="*/ 14670 h 19481"/>
                <a:gd name="connsiteX1" fmla="*/ 3470 w 11595"/>
                <a:gd name="connsiteY1" fmla="*/ 13170 h 19481"/>
                <a:gd name="connsiteX2" fmla="*/ 3692 w 11595"/>
                <a:gd name="connsiteY2" fmla="*/ 12962 h 19481"/>
                <a:gd name="connsiteX3" fmla="*/ 3019 w 11595"/>
                <a:gd name="connsiteY3" fmla="*/ 12897 h 19481"/>
                <a:gd name="connsiteX4" fmla="*/ 1744 w 11595"/>
                <a:gd name="connsiteY4" fmla="*/ 11334 h 19481"/>
                <a:gd name="connsiteX5" fmla="*/ 19 w 11595"/>
                <a:gd name="connsiteY5" fmla="*/ 10178 h 19481"/>
                <a:gd name="connsiteX6" fmla="*/ 1328 w 11595"/>
                <a:gd name="connsiteY6" fmla="*/ 7635 h 19481"/>
                <a:gd name="connsiteX7" fmla="*/ 2839 w 11595"/>
                <a:gd name="connsiteY7" fmla="*/ 1276 h 19481"/>
                <a:gd name="connsiteX8" fmla="*/ 2113 w 11595"/>
                <a:gd name="connsiteY8" fmla="*/ 5173 h 19481"/>
                <a:gd name="connsiteX9" fmla="*/ 2557 w 11595"/>
                <a:gd name="connsiteY9" fmla="*/ 3279 h 19481"/>
                <a:gd name="connsiteX10" fmla="*/ 2557 w 11595"/>
                <a:gd name="connsiteY10" fmla="*/ 1499 h 19481"/>
                <a:gd name="connsiteX11" fmla="*/ 2980 w 11595"/>
                <a:gd name="connsiteY11" fmla="*/ 164 h 19481"/>
                <a:gd name="connsiteX12" fmla="*/ 4357 w 11595"/>
                <a:gd name="connsiteY12" fmla="*/ 393 h 19481"/>
                <a:gd name="connsiteX13" fmla="*/ 5376 w 11595"/>
                <a:gd name="connsiteY13" fmla="*/ 831 h 19481"/>
                <a:gd name="connsiteX14" fmla="*/ 6222 w 11595"/>
                <a:gd name="connsiteY14" fmla="*/ 3278 h 19481"/>
                <a:gd name="connsiteX15" fmla="*/ 8619 w 11595"/>
                <a:gd name="connsiteY15" fmla="*/ 4613 h 19481"/>
                <a:gd name="connsiteX16" fmla="*/ 9747 w 11595"/>
                <a:gd name="connsiteY16" fmla="*/ 5060 h 19481"/>
                <a:gd name="connsiteX17" fmla="*/ 9235 w 11595"/>
                <a:gd name="connsiteY17" fmla="*/ 4801 h 19481"/>
                <a:gd name="connsiteX18" fmla="*/ 10734 w 11595"/>
                <a:gd name="connsiteY18" fmla="*/ 5504 h 19481"/>
                <a:gd name="connsiteX19" fmla="*/ 11580 w 11595"/>
                <a:gd name="connsiteY19" fmla="*/ 5949 h 19481"/>
                <a:gd name="connsiteX20" fmla="*/ 10029 w 11595"/>
                <a:gd name="connsiteY20" fmla="*/ 10844 h 19481"/>
                <a:gd name="connsiteX21" fmla="*/ 10452 w 11595"/>
                <a:gd name="connsiteY21" fmla="*/ 10399 h 19481"/>
                <a:gd name="connsiteX22" fmla="*/ 9888 w 11595"/>
                <a:gd name="connsiteY22" fmla="*/ 11290 h 19481"/>
                <a:gd name="connsiteX23" fmla="*/ 9791 w 11595"/>
                <a:gd name="connsiteY23" fmla="*/ 12074 h 19481"/>
                <a:gd name="connsiteX24" fmla="*/ 10167 w 11595"/>
                <a:gd name="connsiteY24" fmla="*/ 14297 h 19481"/>
                <a:gd name="connsiteX25" fmla="*/ 9717 w 11595"/>
                <a:gd name="connsiteY25" fmla="*/ 15856 h 19481"/>
                <a:gd name="connsiteX26" fmla="*/ 9147 w 11595"/>
                <a:gd name="connsiteY26" fmla="*/ 17237 h 19481"/>
                <a:gd name="connsiteX27" fmla="*/ 10494 w 11595"/>
                <a:gd name="connsiteY27" fmla="*/ 16256 h 19481"/>
                <a:gd name="connsiteX28" fmla="*/ 5388 w 11595"/>
                <a:gd name="connsiteY28" fmla="*/ 19474 h 19481"/>
                <a:gd name="connsiteX29" fmla="*/ 5027 w 11595"/>
                <a:gd name="connsiteY29" fmla="*/ 15157 h 19481"/>
                <a:gd name="connsiteX30" fmla="*/ 4228 w 11595"/>
                <a:gd name="connsiteY30" fmla="*/ 14670 h 19481"/>
                <a:gd name="connsiteX0" fmla="*/ 4228 w 11595"/>
                <a:gd name="connsiteY0" fmla="*/ 14670 h 19481"/>
                <a:gd name="connsiteX1" fmla="*/ 3470 w 11595"/>
                <a:gd name="connsiteY1" fmla="*/ 13170 h 19481"/>
                <a:gd name="connsiteX2" fmla="*/ 3692 w 11595"/>
                <a:gd name="connsiteY2" fmla="*/ 12962 h 19481"/>
                <a:gd name="connsiteX3" fmla="*/ 3019 w 11595"/>
                <a:gd name="connsiteY3" fmla="*/ 12897 h 19481"/>
                <a:gd name="connsiteX4" fmla="*/ 1744 w 11595"/>
                <a:gd name="connsiteY4" fmla="*/ 11334 h 19481"/>
                <a:gd name="connsiteX5" fmla="*/ 19 w 11595"/>
                <a:gd name="connsiteY5" fmla="*/ 10178 h 19481"/>
                <a:gd name="connsiteX6" fmla="*/ 1328 w 11595"/>
                <a:gd name="connsiteY6" fmla="*/ 7635 h 19481"/>
                <a:gd name="connsiteX7" fmla="*/ 2839 w 11595"/>
                <a:gd name="connsiteY7" fmla="*/ 1276 h 19481"/>
                <a:gd name="connsiteX8" fmla="*/ 2113 w 11595"/>
                <a:gd name="connsiteY8" fmla="*/ 5173 h 19481"/>
                <a:gd name="connsiteX9" fmla="*/ 2557 w 11595"/>
                <a:gd name="connsiteY9" fmla="*/ 3279 h 19481"/>
                <a:gd name="connsiteX10" fmla="*/ 2557 w 11595"/>
                <a:gd name="connsiteY10" fmla="*/ 1499 h 19481"/>
                <a:gd name="connsiteX11" fmla="*/ 2980 w 11595"/>
                <a:gd name="connsiteY11" fmla="*/ 164 h 19481"/>
                <a:gd name="connsiteX12" fmla="*/ 4357 w 11595"/>
                <a:gd name="connsiteY12" fmla="*/ 393 h 19481"/>
                <a:gd name="connsiteX13" fmla="*/ 5517 w 11595"/>
                <a:gd name="connsiteY13" fmla="*/ 2166 h 19481"/>
                <a:gd name="connsiteX14" fmla="*/ 6222 w 11595"/>
                <a:gd name="connsiteY14" fmla="*/ 3278 h 19481"/>
                <a:gd name="connsiteX15" fmla="*/ 8619 w 11595"/>
                <a:gd name="connsiteY15" fmla="*/ 4613 h 19481"/>
                <a:gd name="connsiteX16" fmla="*/ 9747 w 11595"/>
                <a:gd name="connsiteY16" fmla="*/ 5060 h 19481"/>
                <a:gd name="connsiteX17" fmla="*/ 9235 w 11595"/>
                <a:gd name="connsiteY17" fmla="*/ 4801 h 19481"/>
                <a:gd name="connsiteX18" fmla="*/ 10734 w 11595"/>
                <a:gd name="connsiteY18" fmla="*/ 5504 h 19481"/>
                <a:gd name="connsiteX19" fmla="*/ 11580 w 11595"/>
                <a:gd name="connsiteY19" fmla="*/ 5949 h 19481"/>
                <a:gd name="connsiteX20" fmla="*/ 10029 w 11595"/>
                <a:gd name="connsiteY20" fmla="*/ 10844 h 19481"/>
                <a:gd name="connsiteX21" fmla="*/ 10452 w 11595"/>
                <a:gd name="connsiteY21" fmla="*/ 10399 h 19481"/>
                <a:gd name="connsiteX22" fmla="*/ 9888 w 11595"/>
                <a:gd name="connsiteY22" fmla="*/ 11290 h 19481"/>
                <a:gd name="connsiteX23" fmla="*/ 9791 w 11595"/>
                <a:gd name="connsiteY23" fmla="*/ 12074 h 19481"/>
                <a:gd name="connsiteX24" fmla="*/ 10167 w 11595"/>
                <a:gd name="connsiteY24" fmla="*/ 14297 h 19481"/>
                <a:gd name="connsiteX25" fmla="*/ 9717 w 11595"/>
                <a:gd name="connsiteY25" fmla="*/ 15856 h 19481"/>
                <a:gd name="connsiteX26" fmla="*/ 9147 w 11595"/>
                <a:gd name="connsiteY26" fmla="*/ 17237 h 19481"/>
                <a:gd name="connsiteX27" fmla="*/ 10494 w 11595"/>
                <a:gd name="connsiteY27" fmla="*/ 16256 h 19481"/>
                <a:gd name="connsiteX28" fmla="*/ 5388 w 11595"/>
                <a:gd name="connsiteY28" fmla="*/ 19474 h 19481"/>
                <a:gd name="connsiteX29" fmla="*/ 5027 w 11595"/>
                <a:gd name="connsiteY29" fmla="*/ 15157 h 19481"/>
                <a:gd name="connsiteX30" fmla="*/ 4228 w 11595"/>
                <a:gd name="connsiteY30" fmla="*/ 14670 h 19481"/>
                <a:gd name="connsiteX0" fmla="*/ 4228 w 11595"/>
                <a:gd name="connsiteY0" fmla="*/ 14670 h 19481"/>
                <a:gd name="connsiteX1" fmla="*/ 3470 w 11595"/>
                <a:gd name="connsiteY1" fmla="*/ 13170 h 19481"/>
                <a:gd name="connsiteX2" fmla="*/ 3692 w 11595"/>
                <a:gd name="connsiteY2" fmla="*/ 12962 h 19481"/>
                <a:gd name="connsiteX3" fmla="*/ 3019 w 11595"/>
                <a:gd name="connsiteY3" fmla="*/ 12897 h 19481"/>
                <a:gd name="connsiteX4" fmla="*/ 1744 w 11595"/>
                <a:gd name="connsiteY4" fmla="*/ 11334 h 19481"/>
                <a:gd name="connsiteX5" fmla="*/ 19 w 11595"/>
                <a:gd name="connsiteY5" fmla="*/ 10178 h 19481"/>
                <a:gd name="connsiteX6" fmla="*/ 1328 w 11595"/>
                <a:gd name="connsiteY6" fmla="*/ 7635 h 19481"/>
                <a:gd name="connsiteX7" fmla="*/ 2839 w 11595"/>
                <a:gd name="connsiteY7" fmla="*/ 1276 h 19481"/>
                <a:gd name="connsiteX8" fmla="*/ 2113 w 11595"/>
                <a:gd name="connsiteY8" fmla="*/ 5173 h 19481"/>
                <a:gd name="connsiteX9" fmla="*/ 2557 w 11595"/>
                <a:gd name="connsiteY9" fmla="*/ 3279 h 19481"/>
                <a:gd name="connsiteX10" fmla="*/ 2557 w 11595"/>
                <a:gd name="connsiteY10" fmla="*/ 1499 h 19481"/>
                <a:gd name="connsiteX11" fmla="*/ 2980 w 11595"/>
                <a:gd name="connsiteY11" fmla="*/ 164 h 19481"/>
                <a:gd name="connsiteX12" fmla="*/ 4357 w 11595"/>
                <a:gd name="connsiteY12" fmla="*/ 393 h 19481"/>
                <a:gd name="connsiteX13" fmla="*/ 5517 w 11595"/>
                <a:gd name="connsiteY13" fmla="*/ 2166 h 19481"/>
                <a:gd name="connsiteX14" fmla="*/ 6222 w 11595"/>
                <a:gd name="connsiteY14" fmla="*/ 3278 h 19481"/>
                <a:gd name="connsiteX15" fmla="*/ 8619 w 11595"/>
                <a:gd name="connsiteY15" fmla="*/ 4613 h 19481"/>
                <a:gd name="connsiteX16" fmla="*/ 9747 w 11595"/>
                <a:gd name="connsiteY16" fmla="*/ 5060 h 19481"/>
                <a:gd name="connsiteX17" fmla="*/ 8671 w 11595"/>
                <a:gd name="connsiteY17" fmla="*/ 6359 h 19481"/>
                <a:gd name="connsiteX18" fmla="*/ 10734 w 11595"/>
                <a:gd name="connsiteY18" fmla="*/ 5504 h 19481"/>
                <a:gd name="connsiteX19" fmla="*/ 11580 w 11595"/>
                <a:gd name="connsiteY19" fmla="*/ 5949 h 19481"/>
                <a:gd name="connsiteX20" fmla="*/ 10029 w 11595"/>
                <a:gd name="connsiteY20" fmla="*/ 10844 h 19481"/>
                <a:gd name="connsiteX21" fmla="*/ 10452 w 11595"/>
                <a:gd name="connsiteY21" fmla="*/ 10399 h 19481"/>
                <a:gd name="connsiteX22" fmla="*/ 9888 w 11595"/>
                <a:gd name="connsiteY22" fmla="*/ 11290 h 19481"/>
                <a:gd name="connsiteX23" fmla="*/ 9791 w 11595"/>
                <a:gd name="connsiteY23" fmla="*/ 12074 h 19481"/>
                <a:gd name="connsiteX24" fmla="*/ 10167 w 11595"/>
                <a:gd name="connsiteY24" fmla="*/ 14297 h 19481"/>
                <a:gd name="connsiteX25" fmla="*/ 9717 w 11595"/>
                <a:gd name="connsiteY25" fmla="*/ 15856 h 19481"/>
                <a:gd name="connsiteX26" fmla="*/ 9147 w 11595"/>
                <a:gd name="connsiteY26" fmla="*/ 17237 h 19481"/>
                <a:gd name="connsiteX27" fmla="*/ 10494 w 11595"/>
                <a:gd name="connsiteY27" fmla="*/ 16256 h 19481"/>
                <a:gd name="connsiteX28" fmla="*/ 5388 w 11595"/>
                <a:gd name="connsiteY28" fmla="*/ 19474 h 19481"/>
                <a:gd name="connsiteX29" fmla="*/ 5027 w 11595"/>
                <a:gd name="connsiteY29" fmla="*/ 15157 h 19481"/>
                <a:gd name="connsiteX30" fmla="*/ 4228 w 11595"/>
                <a:gd name="connsiteY30" fmla="*/ 14670 h 19481"/>
                <a:gd name="connsiteX0" fmla="*/ 4228 w 11595"/>
                <a:gd name="connsiteY0" fmla="*/ 14670 h 19481"/>
                <a:gd name="connsiteX1" fmla="*/ 3470 w 11595"/>
                <a:gd name="connsiteY1" fmla="*/ 13170 h 19481"/>
                <a:gd name="connsiteX2" fmla="*/ 3692 w 11595"/>
                <a:gd name="connsiteY2" fmla="*/ 12962 h 19481"/>
                <a:gd name="connsiteX3" fmla="*/ 3019 w 11595"/>
                <a:gd name="connsiteY3" fmla="*/ 12897 h 19481"/>
                <a:gd name="connsiteX4" fmla="*/ 1744 w 11595"/>
                <a:gd name="connsiteY4" fmla="*/ 11334 h 19481"/>
                <a:gd name="connsiteX5" fmla="*/ 19 w 11595"/>
                <a:gd name="connsiteY5" fmla="*/ 10178 h 19481"/>
                <a:gd name="connsiteX6" fmla="*/ 1328 w 11595"/>
                <a:gd name="connsiteY6" fmla="*/ 7635 h 19481"/>
                <a:gd name="connsiteX7" fmla="*/ 2839 w 11595"/>
                <a:gd name="connsiteY7" fmla="*/ 1276 h 19481"/>
                <a:gd name="connsiteX8" fmla="*/ 2113 w 11595"/>
                <a:gd name="connsiteY8" fmla="*/ 5173 h 19481"/>
                <a:gd name="connsiteX9" fmla="*/ 2557 w 11595"/>
                <a:gd name="connsiteY9" fmla="*/ 3279 h 19481"/>
                <a:gd name="connsiteX10" fmla="*/ 2557 w 11595"/>
                <a:gd name="connsiteY10" fmla="*/ 1499 h 19481"/>
                <a:gd name="connsiteX11" fmla="*/ 2980 w 11595"/>
                <a:gd name="connsiteY11" fmla="*/ 164 h 19481"/>
                <a:gd name="connsiteX12" fmla="*/ 4357 w 11595"/>
                <a:gd name="connsiteY12" fmla="*/ 393 h 19481"/>
                <a:gd name="connsiteX13" fmla="*/ 5517 w 11595"/>
                <a:gd name="connsiteY13" fmla="*/ 2166 h 19481"/>
                <a:gd name="connsiteX14" fmla="*/ 6222 w 11595"/>
                <a:gd name="connsiteY14" fmla="*/ 3278 h 19481"/>
                <a:gd name="connsiteX15" fmla="*/ 8619 w 11595"/>
                <a:gd name="connsiteY15" fmla="*/ 4613 h 19481"/>
                <a:gd name="connsiteX16" fmla="*/ 9042 w 11595"/>
                <a:gd name="connsiteY16" fmla="*/ 7063 h 19481"/>
                <a:gd name="connsiteX17" fmla="*/ 8671 w 11595"/>
                <a:gd name="connsiteY17" fmla="*/ 6359 h 19481"/>
                <a:gd name="connsiteX18" fmla="*/ 10734 w 11595"/>
                <a:gd name="connsiteY18" fmla="*/ 5504 h 19481"/>
                <a:gd name="connsiteX19" fmla="*/ 11580 w 11595"/>
                <a:gd name="connsiteY19" fmla="*/ 5949 h 19481"/>
                <a:gd name="connsiteX20" fmla="*/ 10029 w 11595"/>
                <a:gd name="connsiteY20" fmla="*/ 10844 h 19481"/>
                <a:gd name="connsiteX21" fmla="*/ 10452 w 11595"/>
                <a:gd name="connsiteY21" fmla="*/ 10399 h 19481"/>
                <a:gd name="connsiteX22" fmla="*/ 9888 w 11595"/>
                <a:gd name="connsiteY22" fmla="*/ 11290 h 19481"/>
                <a:gd name="connsiteX23" fmla="*/ 9791 w 11595"/>
                <a:gd name="connsiteY23" fmla="*/ 12074 h 19481"/>
                <a:gd name="connsiteX24" fmla="*/ 10167 w 11595"/>
                <a:gd name="connsiteY24" fmla="*/ 14297 h 19481"/>
                <a:gd name="connsiteX25" fmla="*/ 9717 w 11595"/>
                <a:gd name="connsiteY25" fmla="*/ 15856 h 19481"/>
                <a:gd name="connsiteX26" fmla="*/ 9147 w 11595"/>
                <a:gd name="connsiteY26" fmla="*/ 17237 h 19481"/>
                <a:gd name="connsiteX27" fmla="*/ 10494 w 11595"/>
                <a:gd name="connsiteY27" fmla="*/ 16256 h 19481"/>
                <a:gd name="connsiteX28" fmla="*/ 5388 w 11595"/>
                <a:gd name="connsiteY28" fmla="*/ 19474 h 19481"/>
                <a:gd name="connsiteX29" fmla="*/ 5027 w 11595"/>
                <a:gd name="connsiteY29" fmla="*/ 15157 h 19481"/>
                <a:gd name="connsiteX30" fmla="*/ 4228 w 11595"/>
                <a:gd name="connsiteY30" fmla="*/ 14670 h 19481"/>
                <a:gd name="connsiteX0" fmla="*/ 4228 w 11587"/>
                <a:gd name="connsiteY0" fmla="*/ 14670 h 19481"/>
                <a:gd name="connsiteX1" fmla="*/ 3470 w 11587"/>
                <a:gd name="connsiteY1" fmla="*/ 13170 h 19481"/>
                <a:gd name="connsiteX2" fmla="*/ 3692 w 11587"/>
                <a:gd name="connsiteY2" fmla="*/ 12962 h 19481"/>
                <a:gd name="connsiteX3" fmla="*/ 3019 w 11587"/>
                <a:gd name="connsiteY3" fmla="*/ 12897 h 19481"/>
                <a:gd name="connsiteX4" fmla="*/ 1744 w 11587"/>
                <a:gd name="connsiteY4" fmla="*/ 11334 h 19481"/>
                <a:gd name="connsiteX5" fmla="*/ 19 w 11587"/>
                <a:gd name="connsiteY5" fmla="*/ 10178 h 19481"/>
                <a:gd name="connsiteX6" fmla="*/ 1328 w 11587"/>
                <a:gd name="connsiteY6" fmla="*/ 7635 h 19481"/>
                <a:gd name="connsiteX7" fmla="*/ 2839 w 11587"/>
                <a:gd name="connsiteY7" fmla="*/ 1276 h 19481"/>
                <a:gd name="connsiteX8" fmla="*/ 2113 w 11587"/>
                <a:gd name="connsiteY8" fmla="*/ 5173 h 19481"/>
                <a:gd name="connsiteX9" fmla="*/ 2557 w 11587"/>
                <a:gd name="connsiteY9" fmla="*/ 3279 h 19481"/>
                <a:gd name="connsiteX10" fmla="*/ 2557 w 11587"/>
                <a:gd name="connsiteY10" fmla="*/ 1499 h 19481"/>
                <a:gd name="connsiteX11" fmla="*/ 2980 w 11587"/>
                <a:gd name="connsiteY11" fmla="*/ 164 h 19481"/>
                <a:gd name="connsiteX12" fmla="*/ 4357 w 11587"/>
                <a:gd name="connsiteY12" fmla="*/ 393 h 19481"/>
                <a:gd name="connsiteX13" fmla="*/ 5517 w 11587"/>
                <a:gd name="connsiteY13" fmla="*/ 2166 h 19481"/>
                <a:gd name="connsiteX14" fmla="*/ 6222 w 11587"/>
                <a:gd name="connsiteY14" fmla="*/ 3278 h 19481"/>
                <a:gd name="connsiteX15" fmla="*/ 8619 w 11587"/>
                <a:gd name="connsiteY15" fmla="*/ 4613 h 19481"/>
                <a:gd name="connsiteX16" fmla="*/ 9042 w 11587"/>
                <a:gd name="connsiteY16" fmla="*/ 7063 h 19481"/>
                <a:gd name="connsiteX17" fmla="*/ 8671 w 11587"/>
                <a:gd name="connsiteY17" fmla="*/ 6359 h 19481"/>
                <a:gd name="connsiteX18" fmla="*/ 10029 w 11587"/>
                <a:gd name="connsiteY18" fmla="*/ 7952 h 19481"/>
                <a:gd name="connsiteX19" fmla="*/ 11580 w 11587"/>
                <a:gd name="connsiteY19" fmla="*/ 5949 h 19481"/>
                <a:gd name="connsiteX20" fmla="*/ 10029 w 11587"/>
                <a:gd name="connsiteY20" fmla="*/ 10844 h 19481"/>
                <a:gd name="connsiteX21" fmla="*/ 10452 w 11587"/>
                <a:gd name="connsiteY21" fmla="*/ 10399 h 19481"/>
                <a:gd name="connsiteX22" fmla="*/ 9888 w 11587"/>
                <a:gd name="connsiteY22" fmla="*/ 11290 h 19481"/>
                <a:gd name="connsiteX23" fmla="*/ 9791 w 11587"/>
                <a:gd name="connsiteY23" fmla="*/ 12074 h 19481"/>
                <a:gd name="connsiteX24" fmla="*/ 10167 w 11587"/>
                <a:gd name="connsiteY24" fmla="*/ 14297 h 19481"/>
                <a:gd name="connsiteX25" fmla="*/ 9717 w 11587"/>
                <a:gd name="connsiteY25" fmla="*/ 15856 h 19481"/>
                <a:gd name="connsiteX26" fmla="*/ 9147 w 11587"/>
                <a:gd name="connsiteY26" fmla="*/ 17237 h 19481"/>
                <a:gd name="connsiteX27" fmla="*/ 10494 w 11587"/>
                <a:gd name="connsiteY27" fmla="*/ 16256 h 19481"/>
                <a:gd name="connsiteX28" fmla="*/ 5388 w 11587"/>
                <a:gd name="connsiteY28" fmla="*/ 19474 h 19481"/>
                <a:gd name="connsiteX29" fmla="*/ 5027 w 11587"/>
                <a:gd name="connsiteY29" fmla="*/ 15157 h 19481"/>
                <a:gd name="connsiteX30" fmla="*/ 4228 w 11587"/>
                <a:gd name="connsiteY30" fmla="*/ 14670 h 19481"/>
                <a:gd name="connsiteX0" fmla="*/ 4228 w 10494"/>
                <a:gd name="connsiteY0" fmla="*/ 14670 h 19481"/>
                <a:gd name="connsiteX1" fmla="*/ 3470 w 10494"/>
                <a:gd name="connsiteY1" fmla="*/ 13170 h 19481"/>
                <a:gd name="connsiteX2" fmla="*/ 3692 w 10494"/>
                <a:gd name="connsiteY2" fmla="*/ 12962 h 19481"/>
                <a:gd name="connsiteX3" fmla="*/ 3019 w 10494"/>
                <a:gd name="connsiteY3" fmla="*/ 12897 h 19481"/>
                <a:gd name="connsiteX4" fmla="*/ 1744 w 10494"/>
                <a:gd name="connsiteY4" fmla="*/ 11334 h 19481"/>
                <a:gd name="connsiteX5" fmla="*/ 19 w 10494"/>
                <a:gd name="connsiteY5" fmla="*/ 10178 h 19481"/>
                <a:gd name="connsiteX6" fmla="*/ 1328 w 10494"/>
                <a:gd name="connsiteY6" fmla="*/ 7635 h 19481"/>
                <a:gd name="connsiteX7" fmla="*/ 2839 w 10494"/>
                <a:gd name="connsiteY7" fmla="*/ 1276 h 19481"/>
                <a:gd name="connsiteX8" fmla="*/ 2113 w 10494"/>
                <a:gd name="connsiteY8" fmla="*/ 5173 h 19481"/>
                <a:gd name="connsiteX9" fmla="*/ 2557 w 10494"/>
                <a:gd name="connsiteY9" fmla="*/ 3279 h 19481"/>
                <a:gd name="connsiteX10" fmla="*/ 2557 w 10494"/>
                <a:gd name="connsiteY10" fmla="*/ 1499 h 19481"/>
                <a:gd name="connsiteX11" fmla="*/ 2980 w 10494"/>
                <a:gd name="connsiteY11" fmla="*/ 164 h 19481"/>
                <a:gd name="connsiteX12" fmla="*/ 4357 w 10494"/>
                <a:gd name="connsiteY12" fmla="*/ 393 h 19481"/>
                <a:gd name="connsiteX13" fmla="*/ 5517 w 10494"/>
                <a:gd name="connsiteY13" fmla="*/ 2166 h 19481"/>
                <a:gd name="connsiteX14" fmla="*/ 6222 w 10494"/>
                <a:gd name="connsiteY14" fmla="*/ 3278 h 19481"/>
                <a:gd name="connsiteX15" fmla="*/ 8619 w 10494"/>
                <a:gd name="connsiteY15" fmla="*/ 4613 h 19481"/>
                <a:gd name="connsiteX16" fmla="*/ 9042 w 10494"/>
                <a:gd name="connsiteY16" fmla="*/ 7063 h 19481"/>
                <a:gd name="connsiteX17" fmla="*/ 8671 w 10494"/>
                <a:gd name="connsiteY17" fmla="*/ 6359 h 19481"/>
                <a:gd name="connsiteX18" fmla="*/ 10029 w 10494"/>
                <a:gd name="connsiteY18" fmla="*/ 7952 h 19481"/>
                <a:gd name="connsiteX19" fmla="*/ 9747 w 10494"/>
                <a:gd name="connsiteY19" fmla="*/ 9287 h 19481"/>
                <a:gd name="connsiteX20" fmla="*/ 10029 w 10494"/>
                <a:gd name="connsiteY20" fmla="*/ 10844 h 19481"/>
                <a:gd name="connsiteX21" fmla="*/ 10452 w 10494"/>
                <a:gd name="connsiteY21" fmla="*/ 10399 h 19481"/>
                <a:gd name="connsiteX22" fmla="*/ 9888 w 10494"/>
                <a:gd name="connsiteY22" fmla="*/ 11290 h 19481"/>
                <a:gd name="connsiteX23" fmla="*/ 9791 w 10494"/>
                <a:gd name="connsiteY23" fmla="*/ 12074 h 19481"/>
                <a:gd name="connsiteX24" fmla="*/ 10167 w 10494"/>
                <a:gd name="connsiteY24" fmla="*/ 14297 h 19481"/>
                <a:gd name="connsiteX25" fmla="*/ 9717 w 10494"/>
                <a:gd name="connsiteY25" fmla="*/ 15856 h 19481"/>
                <a:gd name="connsiteX26" fmla="*/ 9147 w 10494"/>
                <a:gd name="connsiteY26" fmla="*/ 17237 h 19481"/>
                <a:gd name="connsiteX27" fmla="*/ 10494 w 10494"/>
                <a:gd name="connsiteY27" fmla="*/ 16256 h 19481"/>
                <a:gd name="connsiteX28" fmla="*/ 5388 w 10494"/>
                <a:gd name="connsiteY28" fmla="*/ 19474 h 19481"/>
                <a:gd name="connsiteX29" fmla="*/ 5027 w 10494"/>
                <a:gd name="connsiteY29" fmla="*/ 15157 h 19481"/>
                <a:gd name="connsiteX30" fmla="*/ 4228 w 10494"/>
                <a:gd name="connsiteY30" fmla="*/ 14670 h 19481"/>
                <a:gd name="connsiteX0" fmla="*/ 4228 w 11168"/>
                <a:gd name="connsiteY0" fmla="*/ 14670 h 19481"/>
                <a:gd name="connsiteX1" fmla="*/ 3470 w 11168"/>
                <a:gd name="connsiteY1" fmla="*/ 13170 h 19481"/>
                <a:gd name="connsiteX2" fmla="*/ 3692 w 11168"/>
                <a:gd name="connsiteY2" fmla="*/ 12962 h 19481"/>
                <a:gd name="connsiteX3" fmla="*/ 3019 w 11168"/>
                <a:gd name="connsiteY3" fmla="*/ 12897 h 19481"/>
                <a:gd name="connsiteX4" fmla="*/ 1744 w 11168"/>
                <a:gd name="connsiteY4" fmla="*/ 11334 h 19481"/>
                <a:gd name="connsiteX5" fmla="*/ 19 w 11168"/>
                <a:gd name="connsiteY5" fmla="*/ 10178 h 19481"/>
                <a:gd name="connsiteX6" fmla="*/ 1328 w 11168"/>
                <a:gd name="connsiteY6" fmla="*/ 7635 h 19481"/>
                <a:gd name="connsiteX7" fmla="*/ 2839 w 11168"/>
                <a:gd name="connsiteY7" fmla="*/ 1276 h 19481"/>
                <a:gd name="connsiteX8" fmla="*/ 2113 w 11168"/>
                <a:gd name="connsiteY8" fmla="*/ 5173 h 19481"/>
                <a:gd name="connsiteX9" fmla="*/ 2557 w 11168"/>
                <a:gd name="connsiteY9" fmla="*/ 3279 h 19481"/>
                <a:gd name="connsiteX10" fmla="*/ 2557 w 11168"/>
                <a:gd name="connsiteY10" fmla="*/ 1499 h 19481"/>
                <a:gd name="connsiteX11" fmla="*/ 2980 w 11168"/>
                <a:gd name="connsiteY11" fmla="*/ 164 h 19481"/>
                <a:gd name="connsiteX12" fmla="*/ 4357 w 11168"/>
                <a:gd name="connsiteY12" fmla="*/ 393 h 19481"/>
                <a:gd name="connsiteX13" fmla="*/ 5517 w 11168"/>
                <a:gd name="connsiteY13" fmla="*/ 2166 h 19481"/>
                <a:gd name="connsiteX14" fmla="*/ 6222 w 11168"/>
                <a:gd name="connsiteY14" fmla="*/ 3278 h 19481"/>
                <a:gd name="connsiteX15" fmla="*/ 8619 w 11168"/>
                <a:gd name="connsiteY15" fmla="*/ 4613 h 19481"/>
                <a:gd name="connsiteX16" fmla="*/ 9042 w 11168"/>
                <a:gd name="connsiteY16" fmla="*/ 7063 h 19481"/>
                <a:gd name="connsiteX17" fmla="*/ 8671 w 11168"/>
                <a:gd name="connsiteY17" fmla="*/ 6359 h 19481"/>
                <a:gd name="connsiteX18" fmla="*/ 10029 w 11168"/>
                <a:gd name="connsiteY18" fmla="*/ 7952 h 19481"/>
                <a:gd name="connsiteX19" fmla="*/ 9747 w 11168"/>
                <a:gd name="connsiteY19" fmla="*/ 9287 h 19481"/>
                <a:gd name="connsiteX20" fmla="*/ 10029 w 11168"/>
                <a:gd name="connsiteY20" fmla="*/ 10844 h 19481"/>
                <a:gd name="connsiteX21" fmla="*/ 10452 w 11168"/>
                <a:gd name="connsiteY21" fmla="*/ 10399 h 19481"/>
                <a:gd name="connsiteX22" fmla="*/ 11157 w 11168"/>
                <a:gd name="connsiteY22" fmla="*/ 11958 h 19481"/>
                <a:gd name="connsiteX23" fmla="*/ 9791 w 11168"/>
                <a:gd name="connsiteY23" fmla="*/ 12074 h 19481"/>
                <a:gd name="connsiteX24" fmla="*/ 10167 w 11168"/>
                <a:gd name="connsiteY24" fmla="*/ 14297 h 19481"/>
                <a:gd name="connsiteX25" fmla="*/ 9717 w 11168"/>
                <a:gd name="connsiteY25" fmla="*/ 15856 h 19481"/>
                <a:gd name="connsiteX26" fmla="*/ 9147 w 11168"/>
                <a:gd name="connsiteY26" fmla="*/ 17237 h 19481"/>
                <a:gd name="connsiteX27" fmla="*/ 10494 w 11168"/>
                <a:gd name="connsiteY27" fmla="*/ 16256 h 19481"/>
                <a:gd name="connsiteX28" fmla="*/ 5388 w 11168"/>
                <a:gd name="connsiteY28" fmla="*/ 19474 h 19481"/>
                <a:gd name="connsiteX29" fmla="*/ 5027 w 11168"/>
                <a:gd name="connsiteY29" fmla="*/ 15157 h 19481"/>
                <a:gd name="connsiteX30" fmla="*/ 4228 w 11168"/>
                <a:gd name="connsiteY30" fmla="*/ 14670 h 19481"/>
                <a:gd name="connsiteX0" fmla="*/ 4228 w 11722"/>
                <a:gd name="connsiteY0" fmla="*/ 14670 h 19481"/>
                <a:gd name="connsiteX1" fmla="*/ 3470 w 11722"/>
                <a:gd name="connsiteY1" fmla="*/ 13170 h 19481"/>
                <a:gd name="connsiteX2" fmla="*/ 3692 w 11722"/>
                <a:gd name="connsiteY2" fmla="*/ 12962 h 19481"/>
                <a:gd name="connsiteX3" fmla="*/ 3019 w 11722"/>
                <a:gd name="connsiteY3" fmla="*/ 12897 h 19481"/>
                <a:gd name="connsiteX4" fmla="*/ 1744 w 11722"/>
                <a:gd name="connsiteY4" fmla="*/ 11334 h 19481"/>
                <a:gd name="connsiteX5" fmla="*/ 19 w 11722"/>
                <a:gd name="connsiteY5" fmla="*/ 10178 h 19481"/>
                <a:gd name="connsiteX6" fmla="*/ 1328 w 11722"/>
                <a:gd name="connsiteY6" fmla="*/ 7635 h 19481"/>
                <a:gd name="connsiteX7" fmla="*/ 2839 w 11722"/>
                <a:gd name="connsiteY7" fmla="*/ 1276 h 19481"/>
                <a:gd name="connsiteX8" fmla="*/ 2113 w 11722"/>
                <a:gd name="connsiteY8" fmla="*/ 5173 h 19481"/>
                <a:gd name="connsiteX9" fmla="*/ 2557 w 11722"/>
                <a:gd name="connsiteY9" fmla="*/ 3279 h 19481"/>
                <a:gd name="connsiteX10" fmla="*/ 2557 w 11722"/>
                <a:gd name="connsiteY10" fmla="*/ 1499 h 19481"/>
                <a:gd name="connsiteX11" fmla="*/ 2980 w 11722"/>
                <a:gd name="connsiteY11" fmla="*/ 164 h 19481"/>
                <a:gd name="connsiteX12" fmla="*/ 4357 w 11722"/>
                <a:gd name="connsiteY12" fmla="*/ 393 h 19481"/>
                <a:gd name="connsiteX13" fmla="*/ 5517 w 11722"/>
                <a:gd name="connsiteY13" fmla="*/ 2166 h 19481"/>
                <a:gd name="connsiteX14" fmla="*/ 6222 w 11722"/>
                <a:gd name="connsiteY14" fmla="*/ 3278 h 19481"/>
                <a:gd name="connsiteX15" fmla="*/ 8619 w 11722"/>
                <a:gd name="connsiteY15" fmla="*/ 4613 h 19481"/>
                <a:gd name="connsiteX16" fmla="*/ 9042 w 11722"/>
                <a:gd name="connsiteY16" fmla="*/ 7063 h 19481"/>
                <a:gd name="connsiteX17" fmla="*/ 8671 w 11722"/>
                <a:gd name="connsiteY17" fmla="*/ 6359 h 19481"/>
                <a:gd name="connsiteX18" fmla="*/ 10029 w 11722"/>
                <a:gd name="connsiteY18" fmla="*/ 7952 h 19481"/>
                <a:gd name="connsiteX19" fmla="*/ 9747 w 11722"/>
                <a:gd name="connsiteY19" fmla="*/ 9287 h 19481"/>
                <a:gd name="connsiteX20" fmla="*/ 10029 w 11722"/>
                <a:gd name="connsiteY20" fmla="*/ 10844 h 19481"/>
                <a:gd name="connsiteX21" fmla="*/ 10452 w 11722"/>
                <a:gd name="connsiteY21" fmla="*/ 10399 h 19481"/>
                <a:gd name="connsiteX22" fmla="*/ 11157 w 11722"/>
                <a:gd name="connsiteY22" fmla="*/ 11958 h 19481"/>
                <a:gd name="connsiteX23" fmla="*/ 9791 w 11722"/>
                <a:gd name="connsiteY23" fmla="*/ 12074 h 19481"/>
                <a:gd name="connsiteX24" fmla="*/ 11721 w 11722"/>
                <a:gd name="connsiteY24" fmla="*/ 11957 h 19481"/>
                <a:gd name="connsiteX25" fmla="*/ 10167 w 11722"/>
                <a:gd name="connsiteY25" fmla="*/ 14297 h 19481"/>
                <a:gd name="connsiteX26" fmla="*/ 9717 w 11722"/>
                <a:gd name="connsiteY26" fmla="*/ 15856 h 19481"/>
                <a:gd name="connsiteX27" fmla="*/ 9147 w 11722"/>
                <a:gd name="connsiteY27" fmla="*/ 17237 h 19481"/>
                <a:gd name="connsiteX28" fmla="*/ 10494 w 11722"/>
                <a:gd name="connsiteY28" fmla="*/ 16256 h 19481"/>
                <a:gd name="connsiteX29" fmla="*/ 5388 w 11722"/>
                <a:gd name="connsiteY29" fmla="*/ 19474 h 19481"/>
                <a:gd name="connsiteX30" fmla="*/ 5027 w 11722"/>
                <a:gd name="connsiteY30" fmla="*/ 15157 h 19481"/>
                <a:gd name="connsiteX31" fmla="*/ 4228 w 11722"/>
                <a:gd name="connsiteY31" fmla="*/ 14670 h 19481"/>
                <a:gd name="connsiteX0" fmla="*/ 4228 w 11749"/>
                <a:gd name="connsiteY0" fmla="*/ 14670 h 19481"/>
                <a:gd name="connsiteX1" fmla="*/ 3470 w 11749"/>
                <a:gd name="connsiteY1" fmla="*/ 13170 h 19481"/>
                <a:gd name="connsiteX2" fmla="*/ 3692 w 11749"/>
                <a:gd name="connsiteY2" fmla="*/ 12962 h 19481"/>
                <a:gd name="connsiteX3" fmla="*/ 3019 w 11749"/>
                <a:gd name="connsiteY3" fmla="*/ 12897 h 19481"/>
                <a:gd name="connsiteX4" fmla="*/ 1744 w 11749"/>
                <a:gd name="connsiteY4" fmla="*/ 11334 h 19481"/>
                <a:gd name="connsiteX5" fmla="*/ 19 w 11749"/>
                <a:gd name="connsiteY5" fmla="*/ 10178 h 19481"/>
                <a:gd name="connsiteX6" fmla="*/ 1328 w 11749"/>
                <a:gd name="connsiteY6" fmla="*/ 7635 h 19481"/>
                <a:gd name="connsiteX7" fmla="*/ 2839 w 11749"/>
                <a:gd name="connsiteY7" fmla="*/ 1276 h 19481"/>
                <a:gd name="connsiteX8" fmla="*/ 2113 w 11749"/>
                <a:gd name="connsiteY8" fmla="*/ 5173 h 19481"/>
                <a:gd name="connsiteX9" fmla="*/ 2557 w 11749"/>
                <a:gd name="connsiteY9" fmla="*/ 3279 h 19481"/>
                <a:gd name="connsiteX10" fmla="*/ 2557 w 11749"/>
                <a:gd name="connsiteY10" fmla="*/ 1499 h 19481"/>
                <a:gd name="connsiteX11" fmla="*/ 2980 w 11749"/>
                <a:gd name="connsiteY11" fmla="*/ 164 h 19481"/>
                <a:gd name="connsiteX12" fmla="*/ 4357 w 11749"/>
                <a:gd name="connsiteY12" fmla="*/ 393 h 19481"/>
                <a:gd name="connsiteX13" fmla="*/ 5517 w 11749"/>
                <a:gd name="connsiteY13" fmla="*/ 2166 h 19481"/>
                <a:gd name="connsiteX14" fmla="*/ 6222 w 11749"/>
                <a:gd name="connsiteY14" fmla="*/ 3278 h 19481"/>
                <a:gd name="connsiteX15" fmla="*/ 8619 w 11749"/>
                <a:gd name="connsiteY15" fmla="*/ 4613 h 19481"/>
                <a:gd name="connsiteX16" fmla="*/ 9042 w 11749"/>
                <a:gd name="connsiteY16" fmla="*/ 7063 h 19481"/>
                <a:gd name="connsiteX17" fmla="*/ 8671 w 11749"/>
                <a:gd name="connsiteY17" fmla="*/ 6359 h 19481"/>
                <a:gd name="connsiteX18" fmla="*/ 10029 w 11749"/>
                <a:gd name="connsiteY18" fmla="*/ 7952 h 19481"/>
                <a:gd name="connsiteX19" fmla="*/ 9747 w 11749"/>
                <a:gd name="connsiteY19" fmla="*/ 9287 h 19481"/>
                <a:gd name="connsiteX20" fmla="*/ 10029 w 11749"/>
                <a:gd name="connsiteY20" fmla="*/ 10844 h 19481"/>
                <a:gd name="connsiteX21" fmla="*/ 10452 w 11749"/>
                <a:gd name="connsiteY21" fmla="*/ 10399 h 19481"/>
                <a:gd name="connsiteX22" fmla="*/ 11157 w 11749"/>
                <a:gd name="connsiteY22" fmla="*/ 11958 h 19481"/>
                <a:gd name="connsiteX23" fmla="*/ 9791 w 11749"/>
                <a:gd name="connsiteY23" fmla="*/ 12074 h 19481"/>
                <a:gd name="connsiteX24" fmla="*/ 11721 w 11749"/>
                <a:gd name="connsiteY24" fmla="*/ 11957 h 19481"/>
                <a:gd name="connsiteX25" fmla="*/ 11718 w 11749"/>
                <a:gd name="connsiteY25" fmla="*/ 12739 h 19481"/>
                <a:gd name="connsiteX26" fmla="*/ 9717 w 11749"/>
                <a:gd name="connsiteY26" fmla="*/ 15856 h 19481"/>
                <a:gd name="connsiteX27" fmla="*/ 9147 w 11749"/>
                <a:gd name="connsiteY27" fmla="*/ 17237 h 19481"/>
                <a:gd name="connsiteX28" fmla="*/ 10494 w 11749"/>
                <a:gd name="connsiteY28" fmla="*/ 16256 h 19481"/>
                <a:gd name="connsiteX29" fmla="*/ 5388 w 11749"/>
                <a:gd name="connsiteY29" fmla="*/ 19474 h 19481"/>
                <a:gd name="connsiteX30" fmla="*/ 5027 w 11749"/>
                <a:gd name="connsiteY30" fmla="*/ 15157 h 19481"/>
                <a:gd name="connsiteX31" fmla="*/ 4228 w 11749"/>
                <a:gd name="connsiteY31" fmla="*/ 14670 h 19481"/>
                <a:gd name="connsiteX0" fmla="*/ 4228 w 11859"/>
                <a:gd name="connsiteY0" fmla="*/ 14670 h 19481"/>
                <a:gd name="connsiteX1" fmla="*/ 3470 w 11859"/>
                <a:gd name="connsiteY1" fmla="*/ 13170 h 19481"/>
                <a:gd name="connsiteX2" fmla="*/ 3692 w 11859"/>
                <a:gd name="connsiteY2" fmla="*/ 12962 h 19481"/>
                <a:gd name="connsiteX3" fmla="*/ 3019 w 11859"/>
                <a:gd name="connsiteY3" fmla="*/ 12897 h 19481"/>
                <a:gd name="connsiteX4" fmla="*/ 1744 w 11859"/>
                <a:gd name="connsiteY4" fmla="*/ 11334 h 19481"/>
                <a:gd name="connsiteX5" fmla="*/ 19 w 11859"/>
                <a:gd name="connsiteY5" fmla="*/ 10178 h 19481"/>
                <a:gd name="connsiteX6" fmla="*/ 1328 w 11859"/>
                <a:gd name="connsiteY6" fmla="*/ 7635 h 19481"/>
                <a:gd name="connsiteX7" fmla="*/ 2839 w 11859"/>
                <a:gd name="connsiteY7" fmla="*/ 1276 h 19481"/>
                <a:gd name="connsiteX8" fmla="*/ 2113 w 11859"/>
                <a:gd name="connsiteY8" fmla="*/ 5173 h 19481"/>
                <a:gd name="connsiteX9" fmla="*/ 2557 w 11859"/>
                <a:gd name="connsiteY9" fmla="*/ 3279 h 19481"/>
                <a:gd name="connsiteX10" fmla="*/ 2557 w 11859"/>
                <a:gd name="connsiteY10" fmla="*/ 1499 h 19481"/>
                <a:gd name="connsiteX11" fmla="*/ 2980 w 11859"/>
                <a:gd name="connsiteY11" fmla="*/ 164 h 19481"/>
                <a:gd name="connsiteX12" fmla="*/ 4357 w 11859"/>
                <a:gd name="connsiteY12" fmla="*/ 393 h 19481"/>
                <a:gd name="connsiteX13" fmla="*/ 5517 w 11859"/>
                <a:gd name="connsiteY13" fmla="*/ 2166 h 19481"/>
                <a:gd name="connsiteX14" fmla="*/ 6222 w 11859"/>
                <a:gd name="connsiteY14" fmla="*/ 3278 h 19481"/>
                <a:gd name="connsiteX15" fmla="*/ 8619 w 11859"/>
                <a:gd name="connsiteY15" fmla="*/ 4613 h 19481"/>
                <a:gd name="connsiteX16" fmla="*/ 9042 w 11859"/>
                <a:gd name="connsiteY16" fmla="*/ 7063 h 19481"/>
                <a:gd name="connsiteX17" fmla="*/ 8671 w 11859"/>
                <a:gd name="connsiteY17" fmla="*/ 6359 h 19481"/>
                <a:gd name="connsiteX18" fmla="*/ 10029 w 11859"/>
                <a:gd name="connsiteY18" fmla="*/ 7952 h 19481"/>
                <a:gd name="connsiteX19" fmla="*/ 9747 w 11859"/>
                <a:gd name="connsiteY19" fmla="*/ 9287 h 19481"/>
                <a:gd name="connsiteX20" fmla="*/ 10029 w 11859"/>
                <a:gd name="connsiteY20" fmla="*/ 10844 h 19481"/>
                <a:gd name="connsiteX21" fmla="*/ 10452 w 11859"/>
                <a:gd name="connsiteY21" fmla="*/ 10399 h 19481"/>
                <a:gd name="connsiteX22" fmla="*/ 11157 w 11859"/>
                <a:gd name="connsiteY22" fmla="*/ 11958 h 19481"/>
                <a:gd name="connsiteX23" fmla="*/ 9791 w 11859"/>
                <a:gd name="connsiteY23" fmla="*/ 12074 h 19481"/>
                <a:gd name="connsiteX24" fmla="*/ 11721 w 11859"/>
                <a:gd name="connsiteY24" fmla="*/ 11957 h 19481"/>
                <a:gd name="connsiteX25" fmla="*/ 11718 w 11859"/>
                <a:gd name="connsiteY25" fmla="*/ 12739 h 19481"/>
                <a:gd name="connsiteX26" fmla="*/ 11298 w 11859"/>
                <a:gd name="connsiteY26" fmla="*/ 13515 h 19481"/>
                <a:gd name="connsiteX27" fmla="*/ 9717 w 11859"/>
                <a:gd name="connsiteY27" fmla="*/ 15856 h 19481"/>
                <a:gd name="connsiteX28" fmla="*/ 9147 w 11859"/>
                <a:gd name="connsiteY28" fmla="*/ 17237 h 19481"/>
                <a:gd name="connsiteX29" fmla="*/ 10494 w 11859"/>
                <a:gd name="connsiteY29" fmla="*/ 16256 h 19481"/>
                <a:gd name="connsiteX30" fmla="*/ 5388 w 11859"/>
                <a:gd name="connsiteY30" fmla="*/ 19474 h 19481"/>
                <a:gd name="connsiteX31" fmla="*/ 5027 w 11859"/>
                <a:gd name="connsiteY31" fmla="*/ 15157 h 19481"/>
                <a:gd name="connsiteX32" fmla="*/ 4228 w 11859"/>
                <a:gd name="connsiteY32" fmla="*/ 14670 h 19481"/>
                <a:gd name="connsiteX0" fmla="*/ 4228 w 11859"/>
                <a:gd name="connsiteY0" fmla="*/ 14670 h 19481"/>
                <a:gd name="connsiteX1" fmla="*/ 3470 w 11859"/>
                <a:gd name="connsiteY1" fmla="*/ 13170 h 19481"/>
                <a:gd name="connsiteX2" fmla="*/ 3692 w 11859"/>
                <a:gd name="connsiteY2" fmla="*/ 12962 h 19481"/>
                <a:gd name="connsiteX3" fmla="*/ 3019 w 11859"/>
                <a:gd name="connsiteY3" fmla="*/ 12897 h 19481"/>
                <a:gd name="connsiteX4" fmla="*/ 1744 w 11859"/>
                <a:gd name="connsiteY4" fmla="*/ 11334 h 19481"/>
                <a:gd name="connsiteX5" fmla="*/ 19 w 11859"/>
                <a:gd name="connsiteY5" fmla="*/ 10178 h 19481"/>
                <a:gd name="connsiteX6" fmla="*/ 1328 w 11859"/>
                <a:gd name="connsiteY6" fmla="*/ 7635 h 19481"/>
                <a:gd name="connsiteX7" fmla="*/ 2839 w 11859"/>
                <a:gd name="connsiteY7" fmla="*/ 1276 h 19481"/>
                <a:gd name="connsiteX8" fmla="*/ 2113 w 11859"/>
                <a:gd name="connsiteY8" fmla="*/ 5173 h 19481"/>
                <a:gd name="connsiteX9" fmla="*/ 2557 w 11859"/>
                <a:gd name="connsiteY9" fmla="*/ 3279 h 19481"/>
                <a:gd name="connsiteX10" fmla="*/ 2557 w 11859"/>
                <a:gd name="connsiteY10" fmla="*/ 1499 h 19481"/>
                <a:gd name="connsiteX11" fmla="*/ 2980 w 11859"/>
                <a:gd name="connsiteY11" fmla="*/ 164 h 19481"/>
                <a:gd name="connsiteX12" fmla="*/ 4357 w 11859"/>
                <a:gd name="connsiteY12" fmla="*/ 393 h 19481"/>
                <a:gd name="connsiteX13" fmla="*/ 5517 w 11859"/>
                <a:gd name="connsiteY13" fmla="*/ 2166 h 19481"/>
                <a:gd name="connsiteX14" fmla="*/ 6222 w 11859"/>
                <a:gd name="connsiteY14" fmla="*/ 3278 h 19481"/>
                <a:gd name="connsiteX15" fmla="*/ 8619 w 11859"/>
                <a:gd name="connsiteY15" fmla="*/ 4613 h 19481"/>
                <a:gd name="connsiteX16" fmla="*/ 9042 w 11859"/>
                <a:gd name="connsiteY16" fmla="*/ 7063 h 19481"/>
                <a:gd name="connsiteX17" fmla="*/ 8671 w 11859"/>
                <a:gd name="connsiteY17" fmla="*/ 6359 h 19481"/>
                <a:gd name="connsiteX18" fmla="*/ 10029 w 11859"/>
                <a:gd name="connsiteY18" fmla="*/ 7952 h 19481"/>
                <a:gd name="connsiteX19" fmla="*/ 10875 w 11859"/>
                <a:gd name="connsiteY19" fmla="*/ 8174 h 19481"/>
                <a:gd name="connsiteX20" fmla="*/ 10029 w 11859"/>
                <a:gd name="connsiteY20" fmla="*/ 10844 h 19481"/>
                <a:gd name="connsiteX21" fmla="*/ 10452 w 11859"/>
                <a:gd name="connsiteY21" fmla="*/ 10399 h 19481"/>
                <a:gd name="connsiteX22" fmla="*/ 11157 w 11859"/>
                <a:gd name="connsiteY22" fmla="*/ 11958 h 19481"/>
                <a:gd name="connsiteX23" fmla="*/ 9791 w 11859"/>
                <a:gd name="connsiteY23" fmla="*/ 12074 h 19481"/>
                <a:gd name="connsiteX24" fmla="*/ 11721 w 11859"/>
                <a:gd name="connsiteY24" fmla="*/ 11957 h 19481"/>
                <a:gd name="connsiteX25" fmla="*/ 11718 w 11859"/>
                <a:gd name="connsiteY25" fmla="*/ 12739 h 19481"/>
                <a:gd name="connsiteX26" fmla="*/ 11298 w 11859"/>
                <a:gd name="connsiteY26" fmla="*/ 13515 h 19481"/>
                <a:gd name="connsiteX27" fmla="*/ 9717 w 11859"/>
                <a:gd name="connsiteY27" fmla="*/ 15856 h 19481"/>
                <a:gd name="connsiteX28" fmla="*/ 9147 w 11859"/>
                <a:gd name="connsiteY28" fmla="*/ 17237 h 19481"/>
                <a:gd name="connsiteX29" fmla="*/ 10494 w 11859"/>
                <a:gd name="connsiteY29" fmla="*/ 16256 h 19481"/>
                <a:gd name="connsiteX30" fmla="*/ 5388 w 11859"/>
                <a:gd name="connsiteY30" fmla="*/ 19474 h 19481"/>
                <a:gd name="connsiteX31" fmla="*/ 5027 w 11859"/>
                <a:gd name="connsiteY31" fmla="*/ 15157 h 19481"/>
                <a:gd name="connsiteX32" fmla="*/ 4228 w 11859"/>
                <a:gd name="connsiteY32" fmla="*/ 14670 h 19481"/>
                <a:gd name="connsiteX0" fmla="*/ 4228 w 11876"/>
                <a:gd name="connsiteY0" fmla="*/ 14670 h 19481"/>
                <a:gd name="connsiteX1" fmla="*/ 3470 w 11876"/>
                <a:gd name="connsiteY1" fmla="*/ 13170 h 19481"/>
                <a:gd name="connsiteX2" fmla="*/ 3692 w 11876"/>
                <a:gd name="connsiteY2" fmla="*/ 12962 h 19481"/>
                <a:gd name="connsiteX3" fmla="*/ 3019 w 11876"/>
                <a:gd name="connsiteY3" fmla="*/ 12897 h 19481"/>
                <a:gd name="connsiteX4" fmla="*/ 1744 w 11876"/>
                <a:gd name="connsiteY4" fmla="*/ 11334 h 19481"/>
                <a:gd name="connsiteX5" fmla="*/ 19 w 11876"/>
                <a:gd name="connsiteY5" fmla="*/ 10178 h 19481"/>
                <a:gd name="connsiteX6" fmla="*/ 1328 w 11876"/>
                <a:gd name="connsiteY6" fmla="*/ 7635 h 19481"/>
                <a:gd name="connsiteX7" fmla="*/ 2839 w 11876"/>
                <a:gd name="connsiteY7" fmla="*/ 1276 h 19481"/>
                <a:gd name="connsiteX8" fmla="*/ 2113 w 11876"/>
                <a:gd name="connsiteY8" fmla="*/ 5173 h 19481"/>
                <a:gd name="connsiteX9" fmla="*/ 2557 w 11876"/>
                <a:gd name="connsiteY9" fmla="*/ 3279 h 19481"/>
                <a:gd name="connsiteX10" fmla="*/ 2557 w 11876"/>
                <a:gd name="connsiteY10" fmla="*/ 1499 h 19481"/>
                <a:gd name="connsiteX11" fmla="*/ 2980 w 11876"/>
                <a:gd name="connsiteY11" fmla="*/ 164 h 19481"/>
                <a:gd name="connsiteX12" fmla="*/ 4357 w 11876"/>
                <a:gd name="connsiteY12" fmla="*/ 393 h 19481"/>
                <a:gd name="connsiteX13" fmla="*/ 5517 w 11876"/>
                <a:gd name="connsiteY13" fmla="*/ 2166 h 19481"/>
                <a:gd name="connsiteX14" fmla="*/ 6222 w 11876"/>
                <a:gd name="connsiteY14" fmla="*/ 3278 h 19481"/>
                <a:gd name="connsiteX15" fmla="*/ 8619 w 11876"/>
                <a:gd name="connsiteY15" fmla="*/ 4613 h 19481"/>
                <a:gd name="connsiteX16" fmla="*/ 9042 w 11876"/>
                <a:gd name="connsiteY16" fmla="*/ 7063 h 19481"/>
                <a:gd name="connsiteX17" fmla="*/ 8671 w 11876"/>
                <a:gd name="connsiteY17" fmla="*/ 6359 h 19481"/>
                <a:gd name="connsiteX18" fmla="*/ 10029 w 11876"/>
                <a:gd name="connsiteY18" fmla="*/ 7952 h 19481"/>
                <a:gd name="connsiteX19" fmla="*/ 10875 w 11876"/>
                <a:gd name="connsiteY19" fmla="*/ 8174 h 19481"/>
                <a:gd name="connsiteX20" fmla="*/ 10029 w 11876"/>
                <a:gd name="connsiteY20" fmla="*/ 10844 h 19481"/>
                <a:gd name="connsiteX21" fmla="*/ 10452 w 11876"/>
                <a:gd name="connsiteY21" fmla="*/ 10399 h 19481"/>
                <a:gd name="connsiteX22" fmla="*/ 11862 w 11876"/>
                <a:gd name="connsiteY22" fmla="*/ 8842 h 19481"/>
                <a:gd name="connsiteX23" fmla="*/ 11157 w 11876"/>
                <a:gd name="connsiteY23" fmla="*/ 11958 h 19481"/>
                <a:gd name="connsiteX24" fmla="*/ 9791 w 11876"/>
                <a:gd name="connsiteY24" fmla="*/ 12074 h 19481"/>
                <a:gd name="connsiteX25" fmla="*/ 11721 w 11876"/>
                <a:gd name="connsiteY25" fmla="*/ 11957 h 19481"/>
                <a:gd name="connsiteX26" fmla="*/ 11718 w 11876"/>
                <a:gd name="connsiteY26" fmla="*/ 12739 h 19481"/>
                <a:gd name="connsiteX27" fmla="*/ 11298 w 11876"/>
                <a:gd name="connsiteY27" fmla="*/ 13515 h 19481"/>
                <a:gd name="connsiteX28" fmla="*/ 9717 w 11876"/>
                <a:gd name="connsiteY28" fmla="*/ 15856 h 19481"/>
                <a:gd name="connsiteX29" fmla="*/ 9147 w 11876"/>
                <a:gd name="connsiteY29" fmla="*/ 17237 h 19481"/>
                <a:gd name="connsiteX30" fmla="*/ 10494 w 11876"/>
                <a:gd name="connsiteY30" fmla="*/ 16256 h 19481"/>
                <a:gd name="connsiteX31" fmla="*/ 5388 w 11876"/>
                <a:gd name="connsiteY31" fmla="*/ 19474 h 19481"/>
                <a:gd name="connsiteX32" fmla="*/ 5027 w 11876"/>
                <a:gd name="connsiteY32" fmla="*/ 15157 h 19481"/>
                <a:gd name="connsiteX33" fmla="*/ 4228 w 11876"/>
                <a:gd name="connsiteY33" fmla="*/ 14670 h 19481"/>
                <a:gd name="connsiteX0" fmla="*/ 4228 w 11975"/>
                <a:gd name="connsiteY0" fmla="*/ 14670 h 19481"/>
                <a:gd name="connsiteX1" fmla="*/ 3470 w 11975"/>
                <a:gd name="connsiteY1" fmla="*/ 13170 h 19481"/>
                <a:gd name="connsiteX2" fmla="*/ 3692 w 11975"/>
                <a:gd name="connsiteY2" fmla="*/ 12962 h 19481"/>
                <a:gd name="connsiteX3" fmla="*/ 3019 w 11975"/>
                <a:gd name="connsiteY3" fmla="*/ 12897 h 19481"/>
                <a:gd name="connsiteX4" fmla="*/ 1744 w 11975"/>
                <a:gd name="connsiteY4" fmla="*/ 11334 h 19481"/>
                <a:gd name="connsiteX5" fmla="*/ 19 w 11975"/>
                <a:gd name="connsiteY5" fmla="*/ 10178 h 19481"/>
                <a:gd name="connsiteX6" fmla="*/ 1328 w 11975"/>
                <a:gd name="connsiteY6" fmla="*/ 7635 h 19481"/>
                <a:gd name="connsiteX7" fmla="*/ 2839 w 11975"/>
                <a:gd name="connsiteY7" fmla="*/ 1276 h 19481"/>
                <a:gd name="connsiteX8" fmla="*/ 2113 w 11975"/>
                <a:gd name="connsiteY8" fmla="*/ 5173 h 19481"/>
                <a:gd name="connsiteX9" fmla="*/ 2557 w 11975"/>
                <a:gd name="connsiteY9" fmla="*/ 3279 h 19481"/>
                <a:gd name="connsiteX10" fmla="*/ 2557 w 11975"/>
                <a:gd name="connsiteY10" fmla="*/ 1499 h 19481"/>
                <a:gd name="connsiteX11" fmla="*/ 2980 w 11975"/>
                <a:gd name="connsiteY11" fmla="*/ 164 h 19481"/>
                <a:gd name="connsiteX12" fmla="*/ 4357 w 11975"/>
                <a:gd name="connsiteY12" fmla="*/ 393 h 19481"/>
                <a:gd name="connsiteX13" fmla="*/ 5517 w 11975"/>
                <a:gd name="connsiteY13" fmla="*/ 2166 h 19481"/>
                <a:gd name="connsiteX14" fmla="*/ 6222 w 11975"/>
                <a:gd name="connsiteY14" fmla="*/ 3278 h 19481"/>
                <a:gd name="connsiteX15" fmla="*/ 8619 w 11975"/>
                <a:gd name="connsiteY15" fmla="*/ 4613 h 19481"/>
                <a:gd name="connsiteX16" fmla="*/ 9042 w 11975"/>
                <a:gd name="connsiteY16" fmla="*/ 7063 h 19481"/>
                <a:gd name="connsiteX17" fmla="*/ 8671 w 11975"/>
                <a:gd name="connsiteY17" fmla="*/ 6359 h 19481"/>
                <a:gd name="connsiteX18" fmla="*/ 10029 w 11975"/>
                <a:gd name="connsiteY18" fmla="*/ 7952 h 19481"/>
                <a:gd name="connsiteX19" fmla="*/ 10875 w 11975"/>
                <a:gd name="connsiteY19" fmla="*/ 8174 h 19481"/>
                <a:gd name="connsiteX20" fmla="*/ 10029 w 11975"/>
                <a:gd name="connsiteY20" fmla="*/ 10844 h 19481"/>
                <a:gd name="connsiteX21" fmla="*/ 10452 w 11975"/>
                <a:gd name="connsiteY21" fmla="*/ 10399 h 19481"/>
                <a:gd name="connsiteX22" fmla="*/ 11862 w 11975"/>
                <a:gd name="connsiteY22" fmla="*/ 8842 h 19481"/>
                <a:gd name="connsiteX23" fmla="*/ 11862 w 11975"/>
                <a:gd name="connsiteY23" fmla="*/ 11513 h 19481"/>
                <a:gd name="connsiteX24" fmla="*/ 9791 w 11975"/>
                <a:gd name="connsiteY24" fmla="*/ 12074 h 19481"/>
                <a:gd name="connsiteX25" fmla="*/ 11721 w 11975"/>
                <a:gd name="connsiteY25" fmla="*/ 11957 h 19481"/>
                <a:gd name="connsiteX26" fmla="*/ 11718 w 11975"/>
                <a:gd name="connsiteY26" fmla="*/ 12739 h 19481"/>
                <a:gd name="connsiteX27" fmla="*/ 11298 w 11975"/>
                <a:gd name="connsiteY27" fmla="*/ 13515 h 19481"/>
                <a:gd name="connsiteX28" fmla="*/ 9717 w 11975"/>
                <a:gd name="connsiteY28" fmla="*/ 15856 h 19481"/>
                <a:gd name="connsiteX29" fmla="*/ 9147 w 11975"/>
                <a:gd name="connsiteY29" fmla="*/ 17237 h 19481"/>
                <a:gd name="connsiteX30" fmla="*/ 10494 w 11975"/>
                <a:gd name="connsiteY30" fmla="*/ 16256 h 19481"/>
                <a:gd name="connsiteX31" fmla="*/ 5388 w 11975"/>
                <a:gd name="connsiteY31" fmla="*/ 19474 h 19481"/>
                <a:gd name="connsiteX32" fmla="*/ 5027 w 11975"/>
                <a:gd name="connsiteY32" fmla="*/ 15157 h 19481"/>
                <a:gd name="connsiteX33" fmla="*/ 4228 w 11975"/>
                <a:gd name="connsiteY33" fmla="*/ 14670 h 19481"/>
                <a:gd name="connsiteX0" fmla="*/ 4228 w 13438"/>
                <a:gd name="connsiteY0" fmla="*/ 14670 h 19481"/>
                <a:gd name="connsiteX1" fmla="*/ 3470 w 13438"/>
                <a:gd name="connsiteY1" fmla="*/ 13170 h 19481"/>
                <a:gd name="connsiteX2" fmla="*/ 3692 w 13438"/>
                <a:gd name="connsiteY2" fmla="*/ 12962 h 19481"/>
                <a:gd name="connsiteX3" fmla="*/ 3019 w 13438"/>
                <a:gd name="connsiteY3" fmla="*/ 12897 h 19481"/>
                <a:gd name="connsiteX4" fmla="*/ 1744 w 13438"/>
                <a:gd name="connsiteY4" fmla="*/ 11334 h 19481"/>
                <a:gd name="connsiteX5" fmla="*/ 19 w 13438"/>
                <a:gd name="connsiteY5" fmla="*/ 10178 h 19481"/>
                <a:gd name="connsiteX6" fmla="*/ 1328 w 13438"/>
                <a:gd name="connsiteY6" fmla="*/ 7635 h 19481"/>
                <a:gd name="connsiteX7" fmla="*/ 2839 w 13438"/>
                <a:gd name="connsiteY7" fmla="*/ 1276 h 19481"/>
                <a:gd name="connsiteX8" fmla="*/ 2113 w 13438"/>
                <a:gd name="connsiteY8" fmla="*/ 5173 h 19481"/>
                <a:gd name="connsiteX9" fmla="*/ 2557 w 13438"/>
                <a:gd name="connsiteY9" fmla="*/ 3279 h 19481"/>
                <a:gd name="connsiteX10" fmla="*/ 2557 w 13438"/>
                <a:gd name="connsiteY10" fmla="*/ 1499 h 19481"/>
                <a:gd name="connsiteX11" fmla="*/ 2980 w 13438"/>
                <a:gd name="connsiteY11" fmla="*/ 164 h 19481"/>
                <a:gd name="connsiteX12" fmla="*/ 4357 w 13438"/>
                <a:gd name="connsiteY12" fmla="*/ 393 h 19481"/>
                <a:gd name="connsiteX13" fmla="*/ 5517 w 13438"/>
                <a:gd name="connsiteY13" fmla="*/ 2166 h 19481"/>
                <a:gd name="connsiteX14" fmla="*/ 6222 w 13438"/>
                <a:gd name="connsiteY14" fmla="*/ 3278 h 19481"/>
                <a:gd name="connsiteX15" fmla="*/ 8619 w 13438"/>
                <a:gd name="connsiteY15" fmla="*/ 4613 h 19481"/>
                <a:gd name="connsiteX16" fmla="*/ 9042 w 13438"/>
                <a:gd name="connsiteY16" fmla="*/ 7063 h 19481"/>
                <a:gd name="connsiteX17" fmla="*/ 8671 w 13438"/>
                <a:gd name="connsiteY17" fmla="*/ 6359 h 19481"/>
                <a:gd name="connsiteX18" fmla="*/ 10029 w 13438"/>
                <a:gd name="connsiteY18" fmla="*/ 7952 h 19481"/>
                <a:gd name="connsiteX19" fmla="*/ 10875 w 13438"/>
                <a:gd name="connsiteY19" fmla="*/ 8174 h 19481"/>
                <a:gd name="connsiteX20" fmla="*/ 10029 w 13438"/>
                <a:gd name="connsiteY20" fmla="*/ 10844 h 19481"/>
                <a:gd name="connsiteX21" fmla="*/ 10452 w 13438"/>
                <a:gd name="connsiteY21" fmla="*/ 10399 h 19481"/>
                <a:gd name="connsiteX22" fmla="*/ 11862 w 13438"/>
                <a:gd name="connsiteY22" fmla="*/ 8842 h 19481"/>
                <a:gd name="connsiteX23" fmla="*/ 11862 w 13438"/>
                <a:gd name="connsiteY23" fmla="*/ 11513 h 19481"/>
                <a:gd name="connsiteX24" fmla="*/ 9791 w 13438"/>
                <a:gd name="connsiteY24" fmla="*/ 12074 h 19481"/>
                <a:gd name="connsiteX25" fmla="*/ 11721 w 13438"/>
                <a:gd name="connsiteY25" fmla="*/ 11957 h 19481"/>
                <a:gd name="connsiteX26" fmla="*/ 13410 w 13438"/>
                <a:gd name="connsiteY26" fmla="*/ 11626 h 19481"/>
                <a:gd name="connsiteX27" fmla="*/ 11298 w 13438"/>
                <a:gd name="connsiteY27" fmla="*/ 13515 h 19481"/>
                <a:gd name="connsiteX28" fmla="*/ 9717 w 13438"/>
                <a:gd name="connsiteY28" fmla="*/ 15856 h 19481"/>
                <a:gd name="connsiteX29" fmla="*/ 9147 w 13438"/>
                <a:gd name="connsiteY29" fmla="*/ 17237 h 19481"/>
                <a:gd name="connsiteX30" fmla="*/ 10494 w 13438"/>
                <a:gd name="connsiteY30" fmla="*/ 16256 h 19481"/>
                <a:gd name="connsiteX31" fmla="*/ 5388 w 13438"/>
                <a:gd name="connsiteY31" fmla="*/ 19474 h 19481"/>
                <a:gd name="connsiteX32" fmla="*/ 5027 w 13438"/>
                <a:gd name="connsiteY32" fmla="*/ 15157 h 19481"/>
                <a:gd name="connsiteX33" fmla="*/ 4228 w 13438"/>
                <a:gd name="connsiteY33" fmla="*/ 14670 h 19481"/>
                <a:gd name="connsiteX0" fmla="*/ 4228 w 13438"/>
                <a:gd name="connsiteY0" fmla="*/ 14670 h 19481"/>
                <a:gd name="connsiteX1" fmla="*/ 3470 w 13438"/>
                <a:gd name="connsiteY1" fmla="*/ 13170 h 19481"/>
                <a:gd name="connsiteX2" fmla="*/ 3692 w 13438"/>
                <a:gd name="connsiteY2" fmla="*/ 12962 h 19481"/>
                <a:gd name="connsiteX3" fmla="*/ 3019 w 13438"/>
                <a:gd name="connsiteY3" fmla="*/ 12897 h 19481"/>
                <a:gd name="connsiteX4" fmla="*/ 1744 w 13438"/>
                <a:gd name="connsiteY4" fmla="*/ 11334 h 19481"/>
                <a:gd name="connsiteX5" fmla="*/ 19 w 13438"/>
                <a:gd name="connsiteY5" fmla="*/ 10178 h 19481"/>
                <a:gd name="connsiteX6" fmla="*/ 1328 w 13438"/>
                <a:gd name="connsiteY6" fmla="*/ 7635 h 19481"/>
                <a:gd name="connsiteX7" fmla="*/ 2839 w 13438"/>
                <a:gd name="connsiteY7" fmla="*/ 1276 h 19481"/>
                <a:gd name="connsiteX8" fmla="*/ 2113 w 13438"/>
                <a:gd name="connsiteY8" fmla="*/ 5173 h 19481"/>
                <a:gd name="connsiteX9" fmla="*/ 2557 w 13438"/>
                <a:gd name="connsiteY9" fmla="*/ 3279 h 19481"/>
                <a:gd name="connsiteX10" fmla="*/ 2557 w 13438"/>
                <a:gd name="connsiteY10" fmla="*/ 1499 h 19481"/>
                <a:gd name="connsiteX11" fmla="*/ 2980 w 13438"/>
                <a:gd name="connsiteY11" fmla="*/ 164 h 19481"/>
                <a:gd name="connsiteX12" fmla="*/ 4357 w 13438"/>
                <a:gd name="connsiteY12" fmla="*/ 393 h 19481"/>
                <a:gd name="connsiteX13" fmla="*/ 5517 w 13438"/>
                <a:gd name="connsiteY13" fmla="*/ 2166 h 19481"/>
                <a:gd name="connsiteX14" fmla="*/ 6222 w 13438"/>
                <a:gd name="connsiteY14" fmla="*/ 3278 h 19481"/>
                <a:gd name="connsiteX15" fmla="*/ 8619 w 13438"/>
                <a:gd name="connsiteY15" fmla="*/ 4613 h 19481"/>
                <a:gd name="connsiteX16" fmla="*/ 9042 w 13438"/>
                <a:gd name="connsiteY16" fmla="*/ 7063 h 19481"/>
                <a:gd name="connsiteX17" fmla="*/ 8671 w 13438"/>
                <a:gd name="connsiteY17" fmla="*/ 6359 h 19481"/>
                <a:gd name="connsiteX18" fmla="*/ 10029 w 13438"/>
                <a:gd name="connsiteY18" fmla="*/ 7952 h 19481"/>
                <a:gd name="connsiteX19" fmla="*/ 10875 w 13438"/>
                <a:gd name="connsiteY19" fmla="*/ 8174 h 19481"/>
                <a:gd name="connsiteX20" fmla="*/ 10452 w 13438"/>
                <a:gd name="connsiteY20" fmla="*/ 10399 h 19481"/>
                <a:gd name="connsiteX21" fmla="*/ 11862 w 13438"/>
                <a:gd name="connsiteY21" fmla="*/ 8842 h 19481"/>
                <a:gd name="connsiteX22" fmla="*/ 11862 w 13438"/>
                <a:gd name="connsiteY22" fmla="*/ 11513 h 19481"/>
                <a:gd name="connsiteX23" fmla="*/ 9791 w 13438"/>
                <a:gd name="connsiteY23" fmla="*/ 12074 h 19481"/>
                <a:gd name="connsiteX24" fmla="*/ 11721 w 13438"/>
                <a:gd name="connsiteY24" fmla="*/ 11957 h 19481"/>
                <a:gd name="connsiteX25" fmla="*/ 13410 w 13438"/>
                <a:gd name="connsiteY25" fmla="*/ 11626 h 19481"/>
                <a:gd name="connsiteX26" fmla="*/ 11298 w 13438"/>
                <a:gd name="connsiteY26" fmla="*/ 13515 h 19481"/>
                <a:gd name="connsiteX27" fmla="*/ 9717 w 13438"/>
                <a:gd name="connsiteY27" fmla="*/ 15856 h 19481"/>
                <a:gd name="connsiteX28" fmla="*/ 9147 w 13438"/>
                <a:gd name="connsiteY28" fmla="*/ 17237 h 19481"/>
                <a:gd name="connsiteX29" fmla="*/ 10494 w 13438"/>
                <a:gd name="connsiteY29" fmla="*/ 16256 h 19481"/>
                <a:gd name="connsiteX30" fmla="*/ 5388 w 13438"/>
                <a:gd name="connsiteY30" fmla="*/ 19474 h 19481"/>
                <a:gd name="connsiteX31" fmla="*/ 5027 w 13438"/>
                <a:gd name="connsiteY31" fmla="*/ 15157 h 19481"/>
                <a:gd name="connsiteX32" fmla="*/ 4228 w 13438"/>
                <a:gd name="connsiteY32" fmla="*/ 14670 h 19481"/>
                <a:gd name="connsiteX0" fmla="*/ 4228 w 13441"/>
                <a:gd name="connsiteY0" fmla="*/ 14670 h 19481"/>
                <a:gd name="connsiteX1" fmla="*/ 3470 w 13441"/>
                <a:gd name="connsiteY1" fmla="*/ 13170 h 19481"/>
                <a:gd name="connsiteX2" fmla="*/ 3692 w 13441"/>
                <a:gd name="connsiteY2" fmla="*/ 12962 h 19481"/>
                <a:gd name="connsiteX3" fmla="*/ 3019 w 13441"/>
                <a:gd name="connsiteY3" fmla="*/ 12897 h 19481"/>
                <a:gd name="connsiteX4" fmla="*/ 1744 w 13441"/>
                <a:gd name="connsiteY4" fmla="*/ 11334 h 19481"/>
                <a:gd name="connsiteX5" fmla="*/ 19 w 13441"/>
                <a:gd name="connsiteY5" fmla="*/ 10178 h 19481"/>
                <a:gd name="connsiteX6" fmla="*/ 1328 w 13441"/>
                <a:gd name="connsiteY6" fmla="*/ 7635 h 19481"/>
                <a:gd name="connsiteX7" fmla="*/ 2839 w 13441"/>
                <a:gd name="connsiteY7" fmla="*/ 1276 h 19481"/>
                <a:gd name="connsiteX8" fmla="*/ 2113 w 13441"/>
                <a:gd name="connsiteY8" fmla="*/ 5173 h 19481"/>
                <a:gd name="connsiteX9" fmla="*/ 2557 w 13441"/>
                <a:gd name="connsiteY9" fmla="*/ 3279 h 19481"/>
                <a:gd name="connsiteX10" fmla="*/ 2557 w 13441"/>
                <a:gd name="connsiteY10" fmla="*/ 1499 h 19481"/>
                <a:gd name="connsiteX11" fmla="*/ 2980 w 13441"/>
                <a:gd name="connsiteY11" fmla="*/ 164 h 19481"/>
                <a:gd name="connsiteX12" fmla="*/ 4357 w 13441"/>
                <a:gd name="connsiteY12" fmla="*/ 393 h 19481"/>
                <a:gd name="connsiteX13" fmla="*/ 5517 w 13441"/>
                <a:gd name="connsiteY13" fmla="*/ 2166 h 19481"/>
                <a:gd name="connsiteX14" fmla="*/ 6222 w 13441"/>
                <a:gd name="connsiteY14" fmla="*/ 3278 h 19481"/>
                <a:gd name="connsiteX15" fmla="*/ 8619 w 13441"/>
                <a:gd name="connsiteY15" fmla="*/ 4613 h 19481"/>
                <a:gd name="connsiteX16" fmla="*/ 9042 w 13441"/>
                <a:gd name="connsiteY16" fmla="*/ 7063 h 19481"/>
                <a:gd name="connsiteX17" fmla="*/ 8671 w 13441"/>
                <a:gd name="connsiteY17" fmla="*/ 6359 h 19481"/>
                <a:gd name="connsiteX18" fmla="*/ 10029 w 13441"/>
                <a:gd name="connsiteY18" fmla="*/ 7952 h 19481"/>
                <a:gd name="connsiteX19" fmla="*/ 10875 w 13441"/>
                <a:gd name="connsiteY19" fmla="*/ 8174 h 19481"/>
                <a:gd name="connsiteX20" fmla="*/ 10452 w 13441"/>
                <a:gd name="connsiteY20" fmla="*/ 10399 h 19481"/>
                <a:gd name="connsiteX21" fmla="*/ 11862 w 13441"/>
                <a:gd name="connsiteY21" fmla="*/ 8842 h 19481"/>
                <a:gd name="connsiteX22" fmla="*/ 11862 w 13441"/>
                <a:gd name="connsiteY22" fmla="*/ 11513 h 19481"/>
                <a:gd name="connsiteX23" fmla="*/ 11721 w 13441"/>
                <a:gd name="connsiteY23" fmla="*/ 11957 h 19481"/>
                <a:gd name="connsiteX24" fmla="*/ 13410 w 13441"/>
                <a:gd name="connsiteY24" fmla="*/ 11626 h 19481"/>
                <a:gd name="connsiteX25" fmla="*/ 11298 w 13441"/>
                <a:gd name="connsiteY25" fmla="*/ 13515 h 19481"/>
                <a:gd name="connsiteX26" fmla="*/ 9717 w 13441"/>
                <a:gd name="connsiteY26" fmla="*/ 15856 h 19481"/>
                <a:gd name="connsiteX27" fmla="*/ 9147 w 13441"/>
                <a:gd name="connsiteY27" fmla="*/ 17237 h 19481"/>
                <a:gd name="connsiteX28" fmla="*/ 10494 w 13441"/>
                <a:gd name="connsiteY28" fmla="*/ 16256 h 19481"/>
                <a:gd name="connsiteX29" fmla="*/ 5388 w 13441"/>
                <a:gd name="connsiteY29" fmla="*/ 19474 h 19481"/>
                <a:gd name="connsiteX30" fmla="*/ 5027 w 13441"/>
                <a:gd name="connsiteY30" fmla="*/ 15157 h 19481"/>
                <a:gd name="connsiteX31" fmla="*/ 4228 w 13441"/>
                <a:gd name="connsiteY31" fmla="*/ 14670 h 19481"/>
                <a:gd name="connsiteX0" fmla="*/ 4228 w 13414"/>
                <a:gd name="connsiteY0" fmla="*/ 14670 h 19481"/>
                <a:gd name="connsiteX1" fmla="*/ 3470 w 13414"/>
                <a:gd name="connsiteY1" fmla="*/ 13170 h 19481"/>
                <a:gd name="connsiteX2" fmla="*/ 3692 w 13414"/>
                <a:gd name="connsiteY2" fmla="*/ 12962 h 19481"/>
                <a:gd name="connsiteX3" fmla="*/ 3019 w 13414"/>
                <a:gd name="connsiteY3" fmla="*/ 12897 h 19481"/>
                <a:gd name="connsiteX4" fmla="*/ 1744 w 13414"/>
                <a:gd name="connsiteY4" fmla="*/ 11334 h 19481"/>
                <a:gd name="connsiteX5" fmla="*/ 19 w 13414"/>
                <a:gd name="connsiteY5" fmla="*/ 10178 h 19481"/>
                <a:gd name="connsiteX6" fmla="*/ 1328 w 13414"/>
                <a:gd name="connsiteY6" fmla="*/ 7635 h 19481"/>
                <a:gd name="connsiteX7" fmla="*/ 2839 w 13414"/>
                <a:gd name="connsiteY7" fmla="*/ 1276 h 19481"/>
                <a:gd name="connsiteX8" fmla="*/ 2113 w 13414"/>
                <a:gd name="connsiteY8" fmla="*/ 5173 h 19481"/>
                <a:gd name="connsiteX9" fmla="*/ 2557 w 13414"/>
                <a:gd name="connsiteY9" fmla="*/ 3279 h 19481"/>
                <a:gd name="connsiteX10" fmla="*/ 2557 w 13414"/>
                <a:gd name="connsiteY10" fmla="*/ 1499 h 19481"/>
                <a:gd name="connsiteX11" fmla="*/ 2980 w 13414"/>
                <a:gd name="connsiteY11" fmla="*/ 164 h 19481"/>
                <a:gd name="connsiteX12" fmla="*/ 4357 w 13414"/>
                <a:gd name="connsiteY12" fmla="*/ 393 h 19481"/>
                <a:gd name="connsiteX13" fmla="*/ 5517 w 13414"/>
                <a:gd name="connsiteY13" fmla="*/ 2166 h 19481"/>
                <a:gd name="connsiteX14" fmla="*/ 6222 w 13414"/>
                <a:gd name="connsiteY14" fmla="*/ 3278 h 19481"/>
                <a:gd name="connsiteX15" fmla="*/ 8619 w 13414"/>
                <a:gd name="connsiteY15" fmla="*/ 4613 h 19481"/>
                <a:gd name="connsiteX16" fmla="*/ 9042 w 13414"/>
                <a:gd name="connsiteY16" fmla="*/ 7063 h 19481"/>
                <a:gd name="connsiteX17" fmla="*/ 8671 w 13414"/>
                <a:gd name="connsiteY17" fmla="*/ 6359 h 19481"/>
                <a:gd name="connsiteX18" fmla="*/ 10029 w 13414"/>
                <a:gd name="connsiteY18" fmla="*/ 7952 h 19481"/>
                <a:gd name="connsiteX19" fmla="*/ 10875 w 13414"/>
                <a:gd name="connsiteY19" fmla="*/ 8174 h 19481"/>
                <a:gd name="connsiteX20" fmla="*/ 10452 w 13414"/>
                <a:gd name="connsiteY20" fmla="*/ 10399 h 19481"/>
                <a:gd name="connsiteX21" fmla="*/ 11862 w 13414"/>
                <a:gd name="connsiteY21" fmla="*/ 8842 h 19481"/>
                <a:gd name="connsiteX22" fmla="*/ 11862 w 13414"/>
                <a:gd name="connsiteY22" fmla="*/ 11513 h 19481"/>
                <a:gd name="connsiteX23" fmla="*/ 13410 w 13414"/>
                <a:gd name="connsiteY23" fmla="*/ 11626 h 19481"/>
                <a:gd name="connsiteX24" fmla="*/ 11298 w 13414"/>
                <a:gd name="connsiteY24" fmla="*/ 13515 h 19481"/>
                <a:gd name="connsiteX25" fmla="*/ 9717 w 13414"/>
                <a:gd name="connsiteY25" fmla="*/ 15856 h 19481"/>
                <a:gd name="connsiteX26" fmla="*/ 9147 w 13414"/>
                <a:gd name="connsiteY26" fmla="*/ 17237 h 19481"/>
                <a:gd name="connsiteX27" fmla="*/ 10494 w 13414"/>
                <a:gd name="connsiteY27" fmla="*/ 16256 h 19481"/>
                <a:gd name="connsiteX28" fmla="*/ 5388 w 13414"/>
                <a:gd name="connsiteY28" fmla="*/ 19474 h 19481"/>
                <a:gd name="connsiteX29" fmla="*/ 5027 w 13414"/>
                <a:gd name="connsiteY29" fmla="*/ 15157 h 19481"/>
                <a:gd name="connsiteX30" fmla="*/ 4228 w 13414"/>
                <a:gd name="connsiteY30" fmla="*/ 14670 h 19481"/>
                <a:gd name="connsiteX0" fmla="*/ 4228 w 13414"/>
                <a:gd name="connsiteY0" fmla="*/ 14670 h 19481"/>
                <a:gd name="connsiteX1" fmla="*/ 3470 w 13414"/>
                <a:gd name="connsiteY1" fmla="*/ 13170 h 19481"/>
                <a:gd name="connsiteX2" fmla="*/ 3692 w 13414"/>
                <a:gd name="connsiteY2" fmla="*/ 12962 h 19481"/>
                <a:gd name="connsiteX3" fmla="*/ 3019 w 13414"/>
                <a:gd name="connsiteY3" fmla="*/ 12897 h 19481"/>
                <a:gd name="connsiteX4" fmla="*/ 1744 w 13414"/>
                <a:gd name="connsiteY4" fmla="*/ 11334 h 19481"/>
                <a:gd name="connsiteX5" fmla="*/ 19 w 13414"/>
                <a:gd name="connsiteY5" fmla="*/ 10178 h 19481"/>
                <a:gd name="connsiteX6" fmla="*/ 1328 w 13414"/>
                <a:gd name="connsiteY6" fmla="*/ 7635 h 19481"/>
                <a:gd name="connsiteX7" fmla="*/ 2839 w 13414"/>
                <a:gd name="connsiteY7" fmla="*/ 1276 h 19481"/>
                <a:gd name="connsiteX8" fmla="*/ 2113 w 13414"/>
                <a:gd name="connsiteY8" fmla="*/ 5173 h 19481"/>
                <a:gd name="connsiteX9" fmla="*/ 2557 w 13414"/>
                <a:gd name="connsiteY9" fmla="*/ 3279 h 19481"/>
                <a:gd name="connsiteX10" fmla="*/ 2557 w 13414"/>
                <a:gd name="connsiteY10" fmla="*/ 1499 h 19481"/>
                <a:gd name="connsiteX11" fmla="*/ 2980 w 13414"/>
                <a:gd name="connsiteY11" fmla="*/ 164 h 19481"/>
                <a:gd name="connsiteX12" fmla="*/ 4357 w 13414"/>
                <a:gd name="connsiteY12" fmla="*/ 393 h 19481"/>
                <a:gd name="connsiteX13" fmla="*/ 5517 w 13414"/>
                <a:gd name="connsiteY13" fmla="*/ 2166 h 19481"/>
                <a:gd name="connsiteX14" fmla="*/ 6222 w 13414"/>
                <a:gd name="connsiteY14" fmla="*/ 3278 h 19481"/>
                <a:gd name="connsiteX15" fmla="*/ 8619 w 13414"/>
                <a:gd name="connsiteY15" fmla="*/ 4613 h 19481"/>
                <a:gd name="connsiteX16" fmla="*/ 9042 w 13414"/>
                <a:gd name="connsiteY16" fmla="*/ 7063 h 19481"/>
                <a:gd name="connsiteX17" fmla="*/ 8671 w 13414"/>
                <a:gd name="connsiteY17" fmla="*/ 6359 h 19481"/>
                <a:gd name="connsiteX18" fmla="*/ 10029 w 13414"/>
                <a:gd name="connsiteY18" fmla="*/ 7952 h 19481"/>
                <a:gd name="connsiteX19" fmla="*/ 10875 w 13414"/>
                <a:gd name="connsiteY19" fmla="*/ 8174 h 19481"/>
                <a:gd name="connsiteX20" fmla="*/ 11862 w 13414"/>
                <a:gd name="connsiteY20" fmla="*/ 8842 h 19481"/>
                <a:gd name="connsiteX21" fmla="*/ 11862 w 13414"/>
                <a:gd name="connsiteY21" fmla="*/ 11513 h 19481"/>
                <a:gd name="connsiteX22" fmla="*/ 13410 w 13414"/>
                <a:gd name="connsiteY22" fmla="*/ 11626 h 19481"/>
                <a:gd name="connsiteX23" fmla="*/ 11298 w 13414"/>
                <a:gd name="connsiteY23" fmla="*/ 13515 h 19481"/>
                <a:gd name="connsiteX24" fmla="*/ 9717 w 13414"/>
                <a:gd name="connsiteY24" fmla="*/ 15856 h 19481"/>
                <a:gd name="connsiteX25" fmla="*/ 9147 w 13414"/>
                <a:gd name="connsiteY25" fmla="*/ 17237 h 19481"/>
                <a:gd name="connsiteX26" fmla="*/ 10494 w 13414"/>
                <a:gd name="connsiteY26" fmla="*/ 16256 h 19481"/>
                <a:gd name="connsiteX27" fmla="*/ 5388 w 13414"/>
                <a:gd name="connsiteY27" fmla="*/ 19474 h 19481"/>
                <a:gd name="connsiteX28" fmla="*/ 5027 w 13414"/>
                <a:gd name="connsiteY28" fmla="*/ 15157 h 19481"/>
                <a:gd name="connsiteX29" fmla="*/ 4228 w 13414"/>
                <a:gd name="connsiteY29" fmla="*/ 14670 h 19481"/>
                <a:gd name="connsiteX0" fmla="*/ 4228 w 13414"/>
                <a:gd name="connsiteY0" fmla="*/ 14670 h 19481"/>
                <a:gd name="connsiteX1" fmla="*/ 3470 w 13414"/>
                <a:gd name="connsiteY1" fmla="*/ 13170 h 19481"/>
                <a:gd name="connsiteX2" fmla="*/ 3692 w 13414"/>
                <a:gd name="connsiteY2" fmla="*/ 12962 h 19481"/>
                <a:gd name="connsiteX3" fmla="*/ 3019 w 13414"/>
                <a:gd name="connsiteY3" fmla="*/ 12897 h 19481"/>
                <a:gd name="connsiteX4" fmla="*/ 1744 w 13414"/>
                <a:gd name="connsiteY4" fmla="*/ 11334 h 19481"/>
                <a:gd name="connsiteX5" fmla="*/ 19 w 13414"/>
                <a:gd name="connsiteY5" fmla="*/ 10178 h 19481"/>
                <a:gd name="connsiteX6" fmla="*/ 1328 w 13414"/>
                <a:gd name="connsiteY6" fmla="*/ 7635 h 19481"/>
                <a:gd name="connsiteX7" fmla="*/ 2839 w 13414"/>
                <a:gd name="connsiteY7" fmla="*/ 1276 h 19481"/>
                <a:gd name="connsiteX8" fmla="*/ 2113 w 13414"/>
                <a:gd name="connsiteY8" fmla="*/ 5173 h 19481"/>
                <a:gd name="connsiteX9" fmla="*/ 2557 w 13414"/>
                <a:gd name="connsiteY9" fmla="*/ 3279 h 19481"/>
                <a:gd name="connsiteX10" fmla="*/ 2557 w 13414"/>
                <a:gd name="connsiteY10" fmla="*/ 1499 h 19481"/>
                <a:gd name="connsiteX11" fmla="*/ 2980 w 13414"/>
                <a:gd name="connsiteY11" fmla="*/ 164 h 19481"/>
                <a:gd name="connsiteX12" fmla="*/ 4357 w 13414"/>
                <a:gd name="connsiteY12" fmla="*/ 393 h 19481"/>
                <a:gd name="connsiteX13" fmla="*/ 5517 w 13414"/>
                <a:gd name="connsiteY13" fmla="*/ 2166 h 19481"/>
                <a:gd name="connsiteX14" fmla="*/ 6222 w 13414"/>
                <a:gd name="connsiteY14" fmla="*/ 3278 h 19481"/>
                <a:gd name="connsiteX15" fmla="*/ 8619 w 13414"/>
                <a:gd name="connsiteY15" fmla="*/ 5503 h 19481"/>
                <a:gd name="connsiteX16" fmla="*/ 9042 w 13414"/>
                <a:gd name="connsiteY16" fmla="*/ 7063 h 19481"/>
                <a:gd name="connsiteX17" fmla="*/ 8671 w 13414"/>
                <a:gd name="connsiteY17" fmla="*/ 6359 h 19481"/>
                <a:gd name="connsiteX18" fmla="*/ 10029 w 13414"/>
                <a:gd name="connsiteY18" fmla="*/ 7952 h 19481"/>
                <a:gd name="connsiteX19" fmla="*/ 10875 w 13414"/>
                <a:gd name="connsiteY19" fmla="*/ 8174 h 19481"/>
                <a:gd name="connsiteX20" fmla="*/ 11862 w 13414"/>
                <a:gd name="connsiteY20" fmla="*/ 8842 h 19481"/>
                <a:gd name="connsiteX21" fmla="*/ 11862 w 13414"/>
                <a:gd name="connsiteY21" fmla="*/ 11513 h 19481"/>
                <a:gd name="connsiteX22" fmla="*/ 13410 w 13414"/>
                <a:gd name="connsiteY22" fmla="*/ 11626 h 19481"/>
                <a:gd name="connsiteX23" fmla="*/ 11298 w 13414"/>
                <a:gd name="connsiteY23" fmla="*/ 13515 h 19481"/>
                <a:gd name="connsiteX24" fmla="*/ 9717 w 13414"/>
                <a:gd name="connsiteY24" fmla="*/ 15856 h 19481"/>
                <a:gd name="connsiteX25" fmla="*/ 9147 w 13414"/>
                <a:gd name="connsiteY25" fmla="*/ 17237 h 19481"/>
                <a:gd name="connsiteX26" fmla="*/ 10494 w 13414"/>
                <a:gd name="connsiteY26" fmla="*/ 16256 h 19481"/>
                <a:gd name="connsiteX27" fmla="*/ 5388 w 13414"/>
                <a:gd name="connsiteY27" fmla="*/ 19474 h 19481"/>
                <a:gd name="connsiteX28" fmla="*/ 5027 w 13414"/>
                <a:gd name="connsiteY28" fmla="*/ 15157 h 19481"/>
                <a:gd name="connsiteX29" fmla="*/ 4228 w 13414"/>
                <a:gd name="connsiteY29" fmla="*/ 14670 h 19481"/>
                <a:gd name="connsiteX0" fmla="*/ 4228 w 13414"/>
                <a:gd name="connsiteY0" fmla="*/ 14670 h 19481"/>
                <a:gd name="connsiteX1" fmla="*/ 3470 w 13414"/>
                <a:gd name="connsiteY1" fmla="*/ 13170 h 19481"/>
                <a:gd name="connsiteX2" fmla="*/ 3692 w 13414"/>
                <a:gd name="connsiteY2" fmla="*/ 12962 h 19481"/>
                <a:gd name="connsiteX3" fmla="*/ 3019 w 13414"/>
                <a:gd name="connsiteY3" fmla="*/ 12897 h 19481"/>
                <a:gd name="connsiteX4" fmla="*/ 1744 w 13414"/>
                <a:gd name="connsiteY4" fmla="*/ 11334 h 19481"/>
                <a:gd name="connsiteX5" fmla="*/ 19 w 13414"/>
                <a:gd name="connsiteY5" fmla="*/ 10178 h 19481"/>
                <a:gd name="connsiteX6" fmla="*/ 1328 w 13414"/>
                <a:gd name="connsiteY6" fmla="*/ 7635 h 19481"/>
                <a:gd name="connsiteX7" fmla="*/ 2839 w 13414"/>
                <a:gd name="connsiteY7" fmla="*/ 1276 h 19481"/>
                <a:gd name="connsiteX8" fmla="*/ 2113 w 13414"/>
                <a:gd name="connsiteY8" fmla="*/ 5173 h 19481"/>
                <a:gd name="connsiteX9" fmla="*/ 2557 w 13414"/>
                <a:gd name="connsiteY9" fmla="*/ 3279 h 19481"/>
                <a:gd name="connsiteX10" fmla="*/ 2557 w 13414"/>
                <a:gd name="connsiteY10" fmla="*/ 1499 h 19481"/>
                <a:gd name="connsiteX11" fmla="*/ 2980 w 13414"/>
                <a:gd name="connsiteY11" fmla="*/ 164 h 19481"/>
                <a:gd name="connsiteX12" fmla="*/ 4357 w 13414"/>
                <a:gd name="connsiteY12" fmla="*/ 393 h 19481"/>
                <a:gd name="connsiteX13" fmla="*/ 5517 w 13414"/>
                <a:gd name="connsiteY13" fmla="*/ 2166 h 19481"/>
                <a:gd name="connsiteX14" fmla="*/ 6222 w 13414"/>
                <a:gd name="connsiteY14" fmla="*/ 3278 h 19481"/>
                <a:gd name="connsiteX15" fmla="*/ 8619 w 13414"/>
                <a:gd name="connsiteY15" fmla="*/ 5503 h 19481"/>
                <a:gd name="connsiteX16" fmla="*/ 9042 w 13414"/>
                <a:gd name="connsiteY16" fmla="*/ 7063 h 19481"/>
                <a:gd name="connsiteX17" fmla="*/ 8671 w 13414"/>
                <a:gd name="connsiteY17" fmla="*/ 6359 h 19481"/>
                <a:gd name="connsiteX18" fmla="*/ 10029 w 13414"/>
                <a:gd name="connsiteY18" fmla="*/ 7952 h 19481"/>
                <a:gd name="connsiteX19" fmla="*/ 10875 w 13414"/>
                <a:gd name="connsiteY19" fmla="*/ 8174 h 19481"/>
                <a:gd name="connsiteX20" fmla="*/ 12708 w 13414"/>
                <a:gd name="connsiteY20" fmla="*/ 8174 h 19481"/>
                <a:gd name="connsiteX21" fmla="*/ 11862 w 13414"/>
                <a:gd name="connsiteY21" fmla="*/ 11513 h 19481"/>
                <a:gd name="connsiteX22" fmla="*/ 13410 w 13414"/>
                <a:gd name="connsiteY22" fmla="*/ 11626 h 19481"/>
                <a:gd name="connsiteX23" fmla="*/ 11298 w 13414"/>
                <a:gd name="connsiteY23" fmla="*/ 13515 h 19481"/>
                <a:gd name="connsiteX24" fmla="*/ 9717 w 13414"/>
                <a:gd name="connsiteY24" fmla="*/ 15856 h 19481"/>
                <a:gd name="connsiteX25" fmla="*/ 9147 w 13414"/>
                <a:gd name="connsiteY25" fmla="*/ 17237 h 19481"/>
                <a:gd name="connsiteX26" fmla="*/ 10494 w 13414"/>
                <a:gd name="connsiteY26" fmla="*/ 16256 h 19481"/>
                <a:gd name="connsiteX27" fmla="*/ 5388 w 13414"/>
                <a:gd name="connsiteY27" fmla="*/ 19474 h 19481"/>
                <a:gd name="connsiteX28" fmla="*/ 5027 w 13414"/>
                <a:gd name="connsiteY28" fmla="*/ 15157 h 19481"/>
                <a:gd name="connsiteX29" fmla="*/ 4228 w 13414"/>
                <a:gd name="connsiteY29" fmla="*/ 14670 h 19481"/>
                <a:gd name="connsiteX0" fmla="*/ 4228 w 13424"/>
                <a:gd name="connsiteY0" fmla="*/ 14670 h 19481"/>
                <a:gd name="connsiteX1" fmla="*/ 3470 w 13424"/>
                <a:gd name="connsiteY1" fmla="*/ 13170 h 19481"/>
                <a:gd name="connsiteX2" fmla="*/ 3692 w 13424"/>
                <a:gd name="connsiteY2" fmla="*/ 12962 h 19481"/>
                <a:gd name="connsiteX3" fmla="*/ 3019 w 13424"/>
                <a:gd name="connsiteY3" fmla="*/ 12897 h 19481"/>
                <a:gd name="connsiteX4" fmla="*/ 1744 w 13424"/>
                <a:gd name="connsiteY4" fmla="*/ 11334 h 19481"/>
                <a:gd name="connsiteX5" fmla="*/ 19 w 13424"/>
                <a:gd name="connsiteY5" fmla="*/ 10178 h 19481"/>
                <a:gd name="connsiteX6" fmla="*/ 1328 w 13424"/>
                <a:gd name="connsiteY6" fmla="*/ 7635 h 19481"/>
                <a:gd name="connsiteX7" fmla="*/ 2839 w 13424"/>
                <a:gd name="connsiteY7" fmla="*/ 1276 h 19481"/>
                <a:gd name="connsiteX8" fmla="*/ 2113 w 13424"/>
                <a:gd name="connsiteY8" fmla="*/ 5173 h 19481"/>
                <a:gd name="connsiteX9" fmla="*/ 2557 w 13424"/>
                <a:gd name="connsiteY9" fmla="*/ 3279 h 19481"/>
                <a:gd name="connsiteX10" fmla="*/ 2557 w 13424"/>
                <a:gd name="connsiteY10" fmla="*/ 1499 h 19481"/>
                <a:gd name="connsiteX11" fmla="*/ 2980 w 13424"/>
                <a:gd name="connsiteY11" fmla="*/ 164 h 19481"/>
                <a:gd name="connsiteX12" fmla="*/ 4357 w 13424"/>
                <a:gd name="connsiteY12" fmla="*/ 393 h 19481"/>
                <a:gd name="connsiteX13" fmla="*/ 5517 w 13424"/>
                <a:gd name="connsiteY13" fmla="*/ 2166 h 19481"/>
                <a:gd name="connsiteX14" fmla="*/ 6222 w 13424"/>
                <a:gd name="connsiteY14" fmla="*/ 3278 h 19481"/>
                <a:gd name="connsiteX15" fmla="*/ 8619 w 13424"/>
                <a:gd name="connsiteY15" fmla="*/ 5503 h 19481"/>
                <a:gd name="connsiteX16" fmla="*/ 9042 w 13424"/>
                <a:gd name="connsiteY16" fmla="*/ 7063 h 19481"/>
                <a:gd name="connsiteX17" fmla="*/ 8671 w 13424"/>
                <a:gd name="connsiteY17" fmla="*/ 6359 h 19481"/>
                <a:gd name="connsiteX18" fmla="*/ 10029 w 13424"/>
                <a:gd name="connsiteY18" fmla="*/ 7952 h 19481"/>
                <a:gd name="connsiteX19" fmla="*/ 10875 w 13424"/>
                <a:gd name="connsiteY19" fmla="*/ 8174 h 19481"/>
                <a:gd name="connsiteX20" fmla="*/ 12708 w 13424"/>
                <a:gd name="connsiteY20" fmla="*/ 8174 h 19481"/>
                <a:gd name="connsiteX21" fmla="*/ 12849 w 13424"/>
                <a:gd name="connsiteY21" fmla="*/ 10178 h 19481"/>
                <a:gd name="connsiteX22" fmla="*/ 13410 w 13424"/>
                <a:gd name="connsiteY22" fmla="*/ 11626 h 19481"/>
                <a:gd name="connsiteX23" fmla="*/ 11298 w 13424"/>
                <a:gd name="connsiteY23" fmla="*/ 13515 h 19481"/>
                <a:gd name="connsiteX24" fmla="*/ 9717 w 13424"/>
                <a:gd name="connsiteY24" fmla="*/ 15856 h 19481"/>
                <a:gd name="connsiteX25" fmla="*/ 9147 w 13424"/>
                <a:gd name="connsiteY25" fmla="*/ 17237 h 19481"/>
                <a:gd name="connsiteX26" fmla="*/ 10494 w 13424"/>
                <a:gd name="connsiteY26" fmla="*/ 16256 h 19481"/>
                <a:gd name="connsiteX27" fmla="*/ 5388 w 13424"/>
                <a:gd name="connsiteY27" fmla="*/ 19474 h 19481"/>
                <a:gd name="connsiteX28" fmla="*/ 5027 w 13424"/>
                <a:gd name="connsiteY28" fmla="*/ 15157 h 19481"/>
                <a:gd name="connsiteX29" fmla="*/ 4228 w 13424"/>
                <a:gd name="connsiteY29" fmla="*/ 14670 h 19481"/>
                <a:gd name="connsiteX0" fmla="*/ 4228 w 13412"/>
                <a:gd name="connsiteY0" fmla="*/ 14670 h 19481"/>
                <a:gd name="connsiteX1" fmla="*/ 3470 w 13412"/>
                <a:gd name="connsiteY1" fmla="*/ 13170 h 19481"/>
                <a:gd name="connsiteX2" fmla="*/ 3692 w 13412"/>
                <a:gd name="connsiteY2" fmla="*/ 12962 h 19481"/>
                <a:gd name="connsiteX3" fmla="*/ 3019 w 13412"/>
                <a:gd name="connsiteY3" fmla="*/ 12897 h 19481"/>
                <a:gd name="connsiteX4" fmla="*/ 1744 w 13412"/>
                <a:gd name="connsiteY4" fmla="*/ 11334 h 19481"/>
                <a:gd name="connsiteX5" fmla="*/ 19 w 13412"/>
                <a:gd name="connsiteY5" fmla="*/ 10178 h 19481"/>
                <a:gd name="connsiteX6" fmla="*/ 1328 w 13412"/>
                <a:gd name="connsiteY6" fmla="*/ 7635 h 19481"/>
                <a:gd name="connsiteX7" fmla="*/ 2839 w 13412"/>
                <a:gd name="connsiteY7" fmla="*/ 1276 h 19481"/>
                <a:gd name="connsiteX8" fmla="*/ 2113 w 13412"/>
                <a:gd name="connsiteY8" fmla="*/ 5173 h 19481"/>
                <a:gd name="connsiteX9" fmla="*/ 2557 w 13412"/>
                <a:gd name="connsiteY9" fmla="*/ 3279 h 19481"/>
                <a:gd name="connsiteX10" fmla="*/ 2557 w 13412"/>
                <a:gd name="connsiteY10" fmla="*/ 1499 h 19481"/>
                <a:gd name="connsiteX11" fmla="*/ 2980 w 13412"/>
                <a:gd name="connsiteY11" fmla="*/ 164 h 19481"/>
                <a:gd name="connsiteX12" fmla="*/ 4357 w 13412"/>
                <a:gd name="connsiteY12" fmla="*/ 393 h 19481"/>
                <a:gd name="connsiteX13" fmla="*/ 5517 w 13412"/>
                <a:gd name="connsiteY13" fmla="*/ 2166 h 19481"/>
                <a:gd name="connsiteX14" fmla="*/ 6222 w 13412"/>
                <a:gd name="connsiteY14" fmla="*/ 3278 h 19481"/>
                <a:gd name="connsiteX15" fmla="*/ 8619 w 13412"/>
                <a:gd name="connsiteY15" fmla="*/ 5503 h 19481"/>
                <a:gd name="connsiteX16" fmla="*/ 9042 w 13412"/>
                <a:gd name="connsiteY16" fmla="*/ 7063 h 19481"/>
                <a:gd name="connsiteX17" fmla="*/ 8671 w 13412"/>
                <a:gd name="connsiteY17" fmla="*/ 6359 h 19481"/>
                <a:gd name="connsiteX18" fmla="*/ 10029 w 13412"/>
                <a:gd name="connsiteY18" fmla="*/ 7952 h 19481"/>
                <a:gd name="connsiteX19" fmla="*/ 10875 w 13412"/>
                <a:gd name="connsiteY19" fmla="*/ 8174 h 19481"/>
                <a:gd name="connsiteX20" fmla="*/ 12708 w 13412"/>
                <a:gd name="connsiteY20" fmla="*/ 8174 h 19481"/>
                <a:gd name="connsiteX21" fmla="*/ 10452 w 13412"/>
                <a:gd name="connsiteY21" fmla="*/ 10623 h 19481"/>
                <a:gd name="connsiteX22" fmla="*/ 13410 w 13412"/>
                <a:gd name="connsiteY22" fmla="*/ 11626 h 19481"/>
                <a:gd name="connsiteX23" fmla="*/ 11298 w 13412"/>
                <a:gd name="connsiteY23" fmla="*/ 13515 h 19481"/>
                <a:gd name="connsiteX24" fmla="*/ 9717 w 13412"/>
                <a:gd name="connsiteY24" fmla="*/ 15856 h 19481"/>
                <a:gd name="connsiteX25" fmla="*/ 9147 w 13412"/>
                <a:gd name="connsiteY25" fmla="*/ 17237 h 19481"/>
                <a:gd name="connsiteX26" fmla="*/ 10494 w 13412"/>
                <a:gd name="connsiteY26" fmla="*/ 16256 h 19481"/>
                <a:gd name="connsiteX27" fmla="*/ 5388 w 13412"/>
                <a:gd name="connsiteY27" fmla="*/ 19474 h 19481"/>
                <a:gd name="connsiteX28" fmla="*/ 5027 w 13412"/>
                <a:gd name="connsiteY28" fmla="*/ 15157 h 19481"/>
                <a:gd name="connsiteX29" fmla="*/ 4228 w 13412"/>
                <a:gd name="connsiteY29" fmla="*/ 14670 h 19481"/>
                <a:gd name="connsiteX0" fmla="*/ 4228 w 13412"/>
                <a:gd name="connsiteY0" fmla="*/ 14516 h 19327"/>
                <a:gd name="connsiteX1" fmla="*/ 3470 w 13412"/>
                <a:gd name="connsiteY1" fmla="*/ 13016 h 19327"/>
                <a:gd name="connsiteX2" fmla="*/ 3692 w 13412"/>
                <a:gd name="connsiteY2" fmla="*/ 12808 h 19327"/>
                <a:gd name="connsiteX3" fmla="*/ 3019 w 13412"/>
                <a:gd name="connsiteY3" fmla="*/ 12743 h 19327"/>
                <a:gd name="connsiteX4" fmla="*/ 1744 w 13412"/>
                <a:gd name="connsiteY4" fmla="*/ 11180 h 19327"/>
                <a:gd name="connsiteX5" fmla="*/ 19 w 13412"/>
                <a:gd name="connsiteY5" fmla="*/ 10024 h 19327"/>
                <a:gd name="connsiteX6" fmla="*/ 1328 w 13412"/>
                <a:gd name="connsiteY6" fmla="*/ 7481 h 19327"/>
                <a:gd name="connsiteX7" fmla="*/ 2839 w 13412"/>
                <a:gd name="connsiteY7" fmla="*/ 1122 h 19327"/>
                <a:gd name="connsiteX8" fmla="*/ 2113 w 13412"/>
                <a:gd name="connsiteY8" fmla="*/ 5019 h 19327"/>
                <a:gd name="connsiteX9" fmla="*/ 2557 w 13412"/>
                <a:gd name="connsiteY9" fmla="*/ 3125 h 19327"/>
                <a:gd name="connsiteX10" fmla="*/ 2557 w 13412"/>
                <a:gd name="connsiteY10" fmla="*/ 1345 h 19327"/>
                <a:gd name="connsiteX11" fmla="*/ 2980 w 13412"/>
                <a:gd name="connsiteY11" fmla="*/ 10 h 19327"/>
                <a:gd name="connsiteX12" fmla="*/ 3966 w 13412"/>
                <a:gd name="connsiteY12" fmla="*/ 2457 h 19327"/>
                <a:gd name="connsiteX13" fmla="*/ 4357 w 13412"/>
                <a:gd name="connsiteY13" fmla="*/ 239 h 19327"/>
                <a:gd name="connsiteX14" fmla="*/ 5517 w 13412"/>
                <a:gd name="connsiteY14" fmla="*/ 2012 h 19327"/>
                <a:gd name="connsiteX15" fmla="*/ 6222 w 13412"/>
                <a:gd name="connsiteY15" fmla="*/ 3124 h 19327"/>
                <a:gd name="connsiteX16" fmla="*/ 8619 w 13412"/>
                <a:gd name="connsiteY16" fmla="*/ 5349 h 19327"/>
                <a:gd name="connsiteX17" fmla="*/ 9042 w 13412"/>
                <a:gd name="connsiteY17" fmla="*/ 6909 h 19327"/>
                <a:gd name="connsiteX18" fmla="*/ 8671 w 13412"/>
                <a:gd name="connsiteY18" fmla="*/ 6205 h 19327"/>
                <a:gd name="connsiteX19" fmla="*/ 10029 w 13412"/>
                <a:gd name="connsiteY19" fmla="*/ 7798 h 19327"/>
                <a:gd name="connsiteX20" fmla="*/ 10875 w 13412"/>
                <a:gd name="connsiteY20" fmla="*/ 8020 h 19327"/>
                <a:gd name="connsiteX21" fmla="*/ 12708 w 13412"/>
                <a:gd name="connsiteY21" fmla="*/ 8020 h 19327"/>
                <a:gd name="connsiteX22" fmla="*/ 10452 w 13412"/>
                <a:gd name="connsiteY22" fmla="*/ 10469 h 19327"/>
                <a:gd name="connsiteX23" fmla="*/ 13410 w 13412"/>
                <a:gd name="connsiteY23" fmla="*/ 11472 h 19327"/>
                <a:gd name="connsiteX24" fmla="*/ 11298 w 13412"/>
                <a:gd name="connsiteY24" fmla="*/ 13361 h 19327"/>
                <a:gd name="connsiteX25" fmla="*/ 9717 w 13412"/>
                <a:gd name="connsiteY25" fmla="*/ 15702 h 19327"/>
                <a:gd name="connsiteX26" fmla="*/ 9147 w 13412"/>
                <a:gd name="connsiteY26" fmla="*/ 17083 h 19327"/>
                <a:gd name="connsiteX27" fmla="*/ 10494 w 13412"/>
                <a:gd name="connsiteY27" fmla="*/ 16102 h 19327"/>
                <a:gd name="connsiteX28" fmla="*/ 5388 w 13412"/>
                <a:gd name="connsiteY28" fmla="*/ 19320 h 19327"/>
                <a:gd name="connsiteX29" fmla="*/ 5027 w 13412"/>
                <a:gd name="connsiteY29" fmla="*/ 15003 h 19327"/>
                <a:gd name="connsiteX30" fmla="*/ 4228 w 13412"/>
                <a:gd name="connsiteY30" fmla="*/ 14516 h 19327"/>
                <a:gd name="connsiteX0" fmla="*/ 4228 w 13412"/>
                <a:gd name="connsiteY0" fmla="*/ 14516 h 19327"/>
                <a:gd name="connsiteX1" fmla="*/ 3470 w 13412"/>
                <a:gd name="connsiteY1" fmla="*/ 13016 h 19327"/>
                <a:gd name="connsiteX2" fmla="*/ 3692 w 13412"/>
                <a:gd name="connsiteY2" fmla="*/ 12808 h 19327"/>
                <a:gd name="connsiteX3" fmla="*/ 3019 w 13412"/>
                <a:gd name="connsiteY3" fmla="*/ 12743 h 19327"/>
                <a:gd name="connsiteX4" fmla="*/ 1744 w 13412"/>
                <a:gd name="connsiteY4" fmla="*/ 11180 h 19327"/>
                <a:gd name="connsiteX5" fmla="*/ 19 w 13412"/>
                <a:gd name="connsiteY5" fmla="*/ 10024 h 19327"/>
                <a:gd name="connsiteX6" fmla="*/ 1328 w 13412"/>
                <a:gd name="connsiteY6" fmla="*/ 7481 h 19327"/>
                <a:gd name="connsiteX7" fmla="*/ 2839 w 13412"/>
                <a:gd name="connsiteY7" fmla="*/ 1122 h 19327"/>
                <a:gd name="connsiteX8" fmla="*/ 2113 w 13412"/>
                <a:gd name="connsiteY8" fmla="*/ 5019 h 19327"/>
                <a:gd name="connsiteX9" fmla="*/ 2557 w 13412"/>
                <a:gd name="connsiteY9" fmla="*/ 3125 h 19327"/>
                <a:gd name="connsiteX10" fmla="*/ 3544 w 13412"/>
                <a:gd name="connsiteY10" fmla="*/ 2903 h 19327"/>
                <a:gd name="connsiteX11" fmla="*/ 2980 w 13412"/>
                <a:gd name="connsiteY11" fmla="*/ 10 h 19327"/>
                <a:gd name="connsiteX12" fmla="*/ 3966 w 13412"/>
                <a:gd name="connsiteY12" fmla="*/ 2457 h 19327"/>
                <a:gd name="connsiteX13" fmla="*/ 4357 w 13412"/>
                <a:gd name="connsiteY13" fmla="*/ 239 h 19327"/>
                <a:gd name="connsiteX14" fmla="*/ 5517 w 13412"/>
                <a:gd name="connsiteY14" fmla="*/ 2012 h 19327"/>
                <a:gd name="connsiteX15" fmla="*/ 6222 w 13412"/>
                <a:gd name="connsiteY15" fmla="*/ 3124 h 19327"/>
                <a:gd name="connsiteX16" fmla="*/ 8619 w 13412"/>
                <a:gd name="connsiteY16" fmla="*/ 5349 h 19327"/>
                <a:gd name="connsiteX17" fmla="*/ 9042 w 13412"/>
                <a:gd name="connsiteY17" fmla="*/ 6909 h 19327"/>
                <a:gd name="connsiteX18" fmla="*/ 8671 w 13412"/>
                <a:gd name="connsiteY18" fmla="*/ 6205 h 19327"/>
                <a:gd name="connsiteX19" fmla="*/ 10029 w 13412"/>
                <a:gd name="connsiteY19" fmla="*/ 7798 h 19327"/>
                <a:gd name="connsiteX20" fmla="*/ 10875 w 13412"/>
                <a:gd name="connsiteY20" fmla="*/ 8020 h 19327"/>
                <a:gd name="connsiteX21" fmla="*/ 12708 w 13412"/>
                <a:gd name="connsiteY21" fmla="*/ 8020 h 19327"/>
                <a:gd name="connsiteX22" fmla="*/ 10452 w 13412"/>
                <a:gd name="connsiteY22" fmla="*/ 10469 h 19327"/>
                <a:gd name="connsiteX23" fmla="*/ 13410 w 13412"/>
                <a:gd name="connsiteY23" fmla="*/ 11472 h 19327"/>
                <a:gd name="connsiteX24" fmla="*/ 11298 w 13412"/>
                <a:gd name="connsiteY24" fmla="*/ 13361 h 19327"/>
                <a:gd name="connsiteX25" fmla="*/ 9717 w 13412"/>
                <a:gd name="connsiteY25" fmla="*/ 15702 h 19327"/>
                <a:gd name="connsiteX26" fmla="*/ 9147 w 13412"/>
                <a:gd name="connsiteY26" fmla="*/ 17083 h 19327"/>
                <a:gd name="connsiteX27" fmla="*/ 10494 w 13412"/>
                <a:gd name="connsiteY27" fmla="*/ 16102 h 19327"/>
                <a:gd name="connsiteX28" fmla="*/ 5388 w 13412"/>
                <a:gd name="connsiteY28" fmla="*/ 19320 h 19327"/>
                <a:gd name="connsiteX29" fmla="*/ 5027 w 13412"/>
                <a:gd name="connsiteY29" fmla="*/ 15003 h 19327"/>
                <a:gd name="connsiteX30" fmla="*/ 4228 w 13412"/>
                <a:gd name="connsiteY30" fmla="*/ 14516 h 19327"/>
                <a:gd name="connsiteX0" fmla="*/ 4228 w 13412"/>
                <a:gd name="connsiteY0" fmla="*/ 14516 h 19327"/>
                <a:gd name="connsiteX1" fmla="*/ 3470 w 13412"/>
                <a:gd name="connsiteY1" fmla="*/ 13016 h 19327"/>
                <a:gd name="connsiteX2" fmla="*/ 3692 w 13412"/>
                <a:gd name="connsiteY2" fmla="*/ 12808 h 19327"/>
                <a:gd name="connsiteX3" fmla="*/ 3019 w 13412"/>
                <a:gd name="connsiteY3" fmla="*/ 12743 h 19327"/>
                <a:gd name="connsiteX4" fmla="*/ 1744 w 13412"/>
                <a:gd name="connsiteY4" fmla="*/ 11180 h 19327"/>
                <a:gd name="connsiteX5" fmla="*/ 19 w 13412"/>
                <a:gd name="connsiteY5" fmla="*/ 10024 h 19327"/>
                <a:gd name="connsiteX6" fmla="*/ 1328 w 13412"/>
                <a:gd name="connsiteY6" fmla="*/ 7481 h 19327"/>
                <a:gd name="connsiteX7" fmla="*/ 2113 w 13412"/>
                <a:gd name="connsiteY7" fmla="*/ 5019 h 19327"/>
                <a:gd name="connsiteX8" fmla="*/ 2557 w 13412"/>
                <a:gd name="connsiteY8" fmla="*/ 3125 h 19327"/>
                <a:gd name="connsiteX9" fmla="*/ 3544 w 13412"/>
                <a:gd name="connsiteY9" fmla="*/ 2903 h 19327"/>
                <a:gd name="connsiteX10" fmla="*/ 2980 w 13412"/>
                <a:gd name="connsiteY10" fmla="*/ 10 h 19327"/>
                <a:gd name="connsiteX11" fmla="*/ 3966 w 13412"/>
                <a:gd name="connsiteY11" fmla="*/ 2457 h 19327"/>
                <a:gd name="connsiteX12" fmla="*/ 4357 w 13412"/>
                <a:gd name="connsiteY12" fmla="*/ 239 h 19327"/>
                <a:gd name="connsiteX13" fmla="*/ 5517 w 13412"/>
                <a:gd name="connsiteY13" fmla="*/ 2012 h 19327"/>
                <a:gd name="connsiteX14" fmla="*/ 6222 w 13412"/>
                <a:gd name="connsiteY14" fmla="*/ 3124 h 19327"/>
                <a:gd name="connsiteX15" fmla="*/ 8619 w 13412"/>
                <a:gd name="connsiteY15" fmla="*/ 5349 h 19327"/>
                <a:gd name="connsiteX16" fmla="*/ 9042 w 13412"/>
                <a:gd name="connsiteY16" fmla="*/ 6909 h 19327"/>
                <a:gd name="connsiteX17" fmla="*/ 8671 w 13412"/>
                <a:gd name="connsiteY17" fmla="*/ 6205 h 19327"/>
                <a:gd name="connsiteX18" fmla="*/ 10029 w 13412"/>
                <a:gd name="connsiteY18" fmla="*/ 7798 h 19327"/>
                <a:gd name="connsiteX19" fmla="*/ 10875 w 13412"/>
                <a:gd name="connsiteY19" fmla="*/ 8020 h 19327"/>
                <a:gd name="connsiteX20" fmla="*/ 12708 w 13412"/>
                <a:gd name="connsiteY20" fmla="*/ 8020 h 19327"/>
                <a:gd name="connsiteX21" fmla="*/ 10452 w 13412"/>
                <a:gd name="connsiteY21" fmla="*/ 10469 h 19327"/>
                <a:gd name="connsiteX22" fmla="*/ 13410 w 13412"/>
                <a:gd name="connsiteY22" fmla="*/ 11472 h 19327"/>
                <a:gd name="connsiteX23" fmla="*/ 11298 w 13412"/>
                <a:gd name="connsiteY23" fmla="*/ 13361 h 19327"/>
                <a:gd name="connsiteX24" fmla="*/ 9717 w 13412"/>
                <a:gd name="connsiteY24" fmla="*/ 15702 h 19327"/>
                <a:gd name="connsiteX25" fmla="*/ 9147 w 13412"/>
                <a:gd name="connsiteY25" fmla="*/ 17083 h 19327"/>
                <a:gd name="connsiteX26" fmla="*/ 10494 w 13412"/>
                <a:gd name="connsiteY26" fmla="*/ 16102 h 19327"/>
                <a:gd name="connsiteX27" fmla="*/ 5388 w 13412"/>
                <a:gd name="connsiteY27" fmla="*/ 19320 h 19327"/>
                <a:gd name="connsiteX28" fmla="*/ 5027 w 13412"/>
                <a:gd name="connsiteY28" fmla="*/ 15003 h 19327"/>
                <a:gd name="connsiteX29" fmla="*/ 4228 w 13412"/>
                <a:gd name="connsiteY29" fmla="*/ 14516 h 19327"/>
                <a:gd name="connsiteX0" fmla="*/ 4228 w 13412"/>
                <a:gd name="connsiteY0" fmla="*/ 14307 h 19118"/>
                <a:gd name="connsiteX1" fmla="*/ 3470 w 13412"/>
                <a:gd name="connsiteY1" fmla="*/ 12807 h 19118"/>
                <a:gd name="connsiteX2" fmla="*/ 3692 w 13412"/>
                <a:gd name="connsiteY2" fmla="*/ 12599 h 19118"/>
                <a:gd name="connsiteX3" fmla="*/ 3019 w 13412"/>
                <a:gd name="connsiteY3" fmla="*/ 12534 h 19118"/>
                <a:gd name="connsiteX4" fmla="*/ 1744 w 13412"/>
                <a:gd name="connsiteY4" fmla="*/ 10971 h 19118"/>
                <a:gd name="connsiteX5" fmla="*/ 19 w 13412"/>
                <a:gd name="connsiteY5" fmla="*/ 9815 h 19118"/>
                <a:gd name="connsiteX6" fmla="*/ 1328 w 13412"/>
                <a:gd name="connsiteY6" fmla="*/ 7272 h 19118"/>
                <a:gd name="connsiteX7" fmla="*/ 2113 w 13412"/>
                <a:gd name="connsiteY7" fmla="*/ 4810 h 19118"/>
                <a:gd name="connsiteX8" fmla="*/ 2557 w 13412"/>
                <a:gd name="connsiteY8" fmla="*/ 2916 h 19118"/>
                <a:gd name="connsiteX9" fmla="*/ 3544 w 13412"/>
                <a:gd name="connsiteY9" fmla="*/ 2694 h 19118"/>
                <a:gd name="connsiteX10" fmla="*/ 3966 w 13412"/>
                <a:gd name="connsiteY10" fmla="*/ 2248 h 19118"/>
                <a:gd name="connsiteX11" fmla="*/ 4357 w 13412"/>
                <a:gd name="connsiteY11" fmla="*/ 30 h 19118"/>
                <a:gd name="connsiteX12" fmla="*/ 5517 w 13412"/>
                <a:gd name="connsiteY12" fmla="*/ 1803 h 19118"/>
                <a:gd name="connsiteX13" fmla="*/ 6222 w 13412"/>
                <a:gd name="connsiteY13" fmla="*/ 2915 h 19118"/>
                <a:gd name="connsiteX14" fmla="*/ 8619 w 13412"/>
                <a:gd name="connsiteY14" fmla="*/ 5140 h 19118"/>
                <a:gd name="connsiteX15" fmla="*/ 9042 w 13412"/>
                <a:gd name="connsiteY15" fmla="*/ 6700 h 19118"/>
                <a:gd name="connsiteX16" fmla="*/ 8671 w 13412"/>
                <a:gd name="connsiteY16" fmla="*/ 5996 h 19118"/>
                <a:gd name="connsiteX17" fmla="*/ 10029 w 13412"/>
                <a:gd name="connsiteY17" fmla="*/ 7589 h 19118"/>
                <a:gd name="connsiteX18" fmla="*/ 10875 w 13412"/>
                <a:gd name="connsiteY18" fmla="*/ 7811 h 19118"/>
                <a:gd name="connsiteX19" fmla="*/ 12708 w 13412"/>
                <a:gd name="connsiteY19" fmla="*/ 7811 h 19118"/>
                <a:gd name="connsiteX20" fmla="*/ 10452 w 13412"/>
                <a:gd name="connsiteY20" fmla="*/ 10260 h 19118"/>
                <a:gd name="connsiteX21" fmla="*/ 13410 w 13412"/>
                <a:gd name="connsiteY21" fmla="*/ 11263 h 19118"/>
                <a:gd name="connsiteX22" fmla="*/ 11298 w 13412"/>
                <a:gd name="connsiteY22" fmla="*/ 13152 h 19118"/>
                <a:gd name="connsiteX23" fmla="*/ 9717 w 13412"/>
                <a:gd name="connsiteY23" fmla="*/ 15493 h 19118"/>
                <a:gd name="connsiteX24" fmla="*/ 9147 w 13412"/>
                <a:gd name="connsiteY24" fmla="*/ 16874 h 19118"/>
                <a:gd name="connsiteX25" fmla="*/ 10494 w 13412"/>
                <a:gd name="connsiteY25" fmla="*/ 15893 h 19118"/>
                <a:gd name="connsiteX26" fmla="*/ 5388 w 13412"/>
                <a:gd name="connsiteY26" fmla="*/ 19111 h 19118"/>
                <a:gd name="connsiteX27" fmla="*/ 5027 w 13412"/>
                <a:gd name="connsiteY27" fmla="*/ 14794 h 19118"/>
                <a:gd name="connsiteX28" fmla="*/ 4228 w 13412"/>
                <a:gd name="connsiteY28" fmla="*/ 14307 h 19118"/>
                <a:gd name="connsiteX0" fmla="*/ 4228 w 13411"/>
                <a:gd name="connsiteY0" fmla="*/ 14307 h 19118"/>
                <a:gd name="connsiteX1" fmla="*/ 3470 w 13411"/>
                <a:gd name="connsiteY1" fmla="*/ 12807 h 19118"/>
                <a:gd name="connsiteX2" fmla="*/ 3692 w 13411"/>
                <a:gd name="connsiteY2" fmla="*/ 12599 h 19118"/>
                <a:gd name="connsiteX3" fmla="*/ 3019 w 13411"/>
                <a:gd name="connsiteY3" fmla="*/ 12534 h 19118"/>
                <a:gd name="connsiteX4" fmla="*/ 1744 w 13411"/>
                <a:gd name="connsiteY4" fmla="*/ 10971 h 19118"/>
                <a:gd name="connsiteX5" fmla="*/ 19 w 13411"/>
                <a:gd name="connsiteY5" fmla="*/ 9815 h 19118"/>
                <a:gd name="connsiteX6" fmla="*/ 1328 w 13411"/>
                <a:gd name="connsiteY6" fmla="*/ 7272 h 19118"/>
                <a:gd name="connsiteX7" fmla="*/ 2113 w 13411"/>
                <a:gd name="connsiteY7" fmla="*/ 4810 h 19118"/>
                <a:gd name="connsiteX8" fmla="*/ 2557 w 13411"/>
                <a:gd name="connsiteY8" fmla="*/ 2916 h 19118"/>
                <a:gd name="connsiteX9" fmla="*/ 3544 w 13411"/>
                <a:gd name="connsiteY9" fmla="*/ 2694 h 19118"/>
                <a:gd name="connsiteX10" fmla="*/ 3966 w 13411"/>
                <a:gd name="connsiteY10" fmla="*/ 2248 h 19118"/>
                <a:gd name="connsiteX11" fmla="*/ 4357 w 13411"/>
                <a:gd name="connsiteY11" fmla="*/ 30 h 19118"/>
                <a:gd name="connsiteX12" fmla="*/ 5517 w 13411"/>
                <a:gd name="connsiteY12" fmla="*/ 1803 h 19118"/>
                <a:gd name="connsiteX13" fmla="*/ 6222 w 13411"/>
                <a:gd name="connsiteY13" fmla="*/ 2915 h 19118"/>
                <a:gd name="connsiteX14" fmla="*/ 8619 w 13411"/>
                <a:gd name="connsiteY14" fmla="*/ 5140 h 19118"/>
                <a:gd name="connsiteX15" fmla="*/ 9042 w 13411"/>
                <a:gd name="connsiteY15" fmla="*/ 6700 h 19118"/>
                <a:gd name="connsiteX16" fmla="*/ 8671 w 13411"/>
                <a:gd name="connsiteY16" fmla="*/ 5996 h 19118"/>
                <a:gd name="connsiteX17" fmla="*/ 10029 w 13411"/>
                <a:gd name="connsiteY17" fmla="*/ 7589 h 19118"/>
                <a:gd name="connsiteX18" fmla="*/ 10875 w 13411"/>
                <a:gd name="connsiteY18" fmla="*/ 7811 h 19118"/>
                <a:gd name="connsiteX19" fmla="*/ 12708 w 13411"/>
                <a:gd name="connsiteY19" fmla="*/ 7811 h 19118"/>
                <a:gd name="connsiteX20" fmla="*/ 10452 w 13411"/>
                <a:gd name="connsiteY20" fmla="*/ 10260 h 19118"/>
                <a:gd name="connsiteX21" fmla="*/ 12708 w 13411"/>
                <a:gd name="connsiteY21" fmla="*/ 8924 h 19118"/>
                <a:gd name="connsiteX22" fmla="*/ 13410 w 13411"/>
                <a:gd name="connsiteY22" fmla="*/ 11263 h 19118"/>
                <a:gd name="connsiteX23" fmla="*/ 11298 w 13411"/>
                <a:gd name="connsiteY23" fmla="*/ 13152 h 19118"/>
                <a:gd name="connsiteX24" fmla="*/ 9717 w 13411"/>
                <a:gd name="connsiteY24" fmla="*/ 15493 h 19118"/>
                <a:gd name="connsiteX25" fmla="*/ 9147 w 13411"/>
                <a:gd name="connsiteY25" fmla="*/ 16874 h 19118"/>
                <a:gd name="connsiteX26" fmla="*/ 10494 w 13411"/>
                <a:gd name="connsiteY26" fmla="*/ 15893 h 19118"/>
                <a:gd name="connsiteX27" fmla="*/ 5388 w 13411"/>
                <a:gd name="connsiteY27" fmla="*/ 19111 h 19118"/>
                <a:gd name="connsiteX28" fmla="*/ 5027 w 13411"/>
                <a:gd name="connsiteY28" fmla="*/ 14794 h 19118"/>
                <a:gd name="connsiteX29" fmla="*/ 4228 w 13411"/>
                <a:gd name="connsiteY29" fmla="*/ 14307 h 19118"/>
                <a:gd name="connsiteX0" fmla="*/ 4228 w 13411"/>
                <a:gd name="connsiteY0" fmla="*/ 14307 h 19118"/>
                <a:gd name="connsiteX1" fmla="*/ 3470 w 13411"/>
                <a:gd name="connsiteY1" fmla="*/ 12807 h 19118"/>
                <a:gd name="connsiteX2" fmla="*/ 3692 w 13411"/>
                <a:gd name="connsiteY2" fmla="*/ 12599 h 19118"/>
                <a:gd name="connsiteX3" fmla="*/ 3019 w 13411"/>
                <a:gd name="connsiteY3" fmla="*/ 12534 h 19118"/>
                <a:gd name="connsiteX4" fmla="*/ 1744 w 13411"/>
                <a:gd name="connsiteY4" fmla="*/ 10971 h 19118"/>
                <a:gd name="connsiteX5" fmla="*/ 19 w 13411"/>
                <a:gd name="connsiteY5" fmla="*/ 9815 h 19118"/>
                <a:gd name="connsiteX6" fmla="*/ 1328 w 13411"/>
                <a:gd name="connsiteY6" fmla="*/ 7272 h 19118"/>
                <a:gd name="connsiteX7" fmla="*/ 2113 w 13411"/>
                <a:gd name="connsiteY7" fmla="*/ 4810 h 19118"/>
                <a:gd name="connsiteX8" fmla="*/ 2557 w 13411"/>
                <a:gd name="connsiteY8" fmla="*/ 2916 h 19118"/>
                <a:gd name="connsiteX9" fmla="*/ 3544 w 13411"/>
                <a:gd name="connsiteY9" fmla="*/ 2694 h 19118"/>
                <a:gd name="connsiteX10" fmla="*/ 3966 w 13411"/>
                <a:gd name="connsiteY10" fmla="*/ 2248 h 19118"/>
                <a:gd name="connsiteX11" fmla="*/ 4357 w 13411"/>
                <a:gd name="connsiteY11" fmla="*/ 30 h 19118"/>
                <a:gd name="connsiteX12" fmla="*/ 5517 w 13411"/>
                <a:gd name="connsiteY12" fmla="*/ 1803 h 19118"/>
                <a:gd name="connsiteX13" fmla="*/ 6222 w 13411"/>
                <a:gd name="connsiteY13" fmla="*/ 2915 h 19118"/>
                <a:gd name="connsiteX14" fmla="*/ 8619 w 13411"/>
                <a:gd name="connsiteY14" fmla="*/ 5140 h 19118"/>
                <a:gd name="connsiteX15" fmla="*/ 9042 w 13411"/>
                <a:gd name="connsiteY15" fmla="*/ 6700 h 19118"/>
                <a:gd name="connsiteX16" fmla="*/ 8671 w 13411"/>
                <a:gd name="connsiteY16" fmla="*/ 5996 h 19118"/>
                <a:gd name="connsiteX17" fmla="*/ 10029 w 13411"/>
                <a:gd name="connsiteY17" fmla="*/ 7589 h 19118"/>
                <a:gd name="connsiteX18" fmla="*/ 10875 w 13411"/>
                <a:gd name="connsiteY18" fmla="*/ 7811 h 19118"/>
                <a:gd name="connsiteX19" fmla="*/ 11439 w 13411"/>
                <a:gd name="connsiteY19" fmla="*/ 8479 h 19118"/>
                <a:gd name="connsiteX20" fmla="*/ 12708 w 13411"/>
                <a:gd name="connsiteY20" fmla="*/ 7811 h 19118"/>
                <a:gd name="connsiteX21" fmla="*/ 10452 w 13411"/>
                <a:gd name="connsiteY21" fmla="*/ 10260 h 19118"/>
                <a:gd name="connsiteX22" fmla="*/ 12708 w 13411"/>
                <a:gd name="connsiteY22" fmla="*/ 8924 h 19118"/>
                <a:gd name="connsiteX23" fmla="*/ 13410 w 13411"/>
                <a:gd name="connsiteY23" fmla="*/ 11263 h 19118"/>
                <a:gd name="connsiteX24" fmla="*/ 11298 w 13411"/>
                <a:gd name="connsiteY24" fmla="*/ 13152 h 19118"/>
                <a:gd name="connsiteX25" fmla="*/ 9717 w 13411"/>
                <a:gd name="connsiteY25" fmla="*/ 15493 h 19118"/>
                <a:gd name="connsiteX26" fmla="*/ 9147 w 13411"/>
                <a:gd name="connsiteY26" fmla="*/ 16874 h 19118"/>
                <a:gd name="connsiteX27" fmla="*/ 10494 w 13411"/>
                <a:gd name="connsiteY27" fmla="*/ 15893 h 19118"/>
                <a:gd name="connsiteX28" fmla="*/ 5388 w 13411"/>
                <a:gd name="connsiteY28" fmla="*/ 19111 h 19118"/>
                <a:gd name="connsiteX29" fmla="*/ 5027 w 13411"/>
                <a:gd name="connsiteY29" fmla="*/ 14794 h 19118"/>
                <a:gd name="connsiteX30" fmla="*/ 4228 w 13411"/>
                <a:gd name="connsiteY30" fmla="*/ 14307 h 19118"/>
                <a:gd name="connsiteX0" fmla="*/ 4228 w 13411"/>
                <a:gd name="connsiteY0" fmla="*/ 14307 h 19118"/>
                <a:gd name="connsiteX1" fmla="*/ 3470 w 13411"/>
                <a:gd name="connsiteY1" fmla="*/ 12807 h 19118"/>
                <a:gd name="connsiteX2" fmla="*/ 3692 w 13411"/>
                <a:gd name="connsiteY2" fmla="*/ 12599 h 19118"/>
                <a:gd name="connsiteX3" fmla="*/ 3019 w 13411"/>
                <a:gd name="connsiteY3" fmla="*/ 12534 h 19118"/>
                <a:gd name="connsiteX4" fmla="*/ 1744 w 13411"/>
                <a:gd name="connsiteY4" fmla="*/ 10971 h 19118"/>
                <a:gd name="connsiteX5" fmla="*/ 19 w 13411"/>
                <a:gd name="connsiteY5" fmla="*/ 9815 h 19118"/>
                <a:gd name="connsiteX6" fmla="*/ 1328 w 13411"/>
                <a:gd name="connsiteY6" fmla="*/ 7272 h 19118"/>
                <a:gd name="connsiteX7" fmla="*/ 2113 w 13411"/>
                <a:gd name="connsiteY7" fmla="*/ 4810 h 19118"/>
                <a:gd name="connsiteX8" fmla="*/ 2557 w 13411"/>
                <a:gd name="connsiteY8" fmla="*/ 2916 h 19118"/>
                <a:gd name="connsiteX9" fmla="*/ 3544 w 13411"/>
                <a:gd name="connsiteY9" fmla="*/ 2694 h 19118"/>
                <a:gd name="connsiteX10" fmla="*/ 3966 w 13411"/>
                <a:gd name="connsiteY10" fmla="*/ 2248 h 19118"/>
                <a:gd name="connsiteX11" fmla="*/ 4357 w 13411"/>
                <a:gd name="connsiteY11" fmla="*/ 30 h 19118"/>
                <a:gd name="connsiteX12" fmla="*/ 5517 w 13411"/>
                <a:gd name="connsiteY12" fmla="*/ 1803 h 19118"/>
                <a:gd name="connsiteX13" fmla="*/ 6222 w 13411"/>
                <a:gd name="connsiteY13" fmla="*/ 2915 h 19118"/>
                <a:gd name="connsiteX14" fmla="*/ 8619 w 13411"/>
                <a:gd name="connsiteY14" fmla="*/ 5140 h 19118"/>
                <a:gd name="connsiteX15" fmla="*/ 9042 w 13411"/>
                <a:gd name="connsiteY15" fmla="*/ 6700 h 19118"/>
                <a:gd name="connsiteX16" fmla="*/ 8671 w 13411"/>
                <a:gd name="connsiteY16" fmla="*/ 5996 h 19118"/>
                <a:gd name="connsiteX17" fmla="*/ 10029 w 13411"/>
                <a:gd name="connsiteY17" fmla="*/ 7589 h 19118"/>
                <a:gd name="connsiteX18" fmla="*/ 10875 w 13411"/>
                <a:gd name="connsiteY18" fmla="*/ 7811 h 19118"/>
                <a:gd name="connsiteX19" fmla="*/ 11439 w 13411"/>
                <a:gd name="connsiteY19" fmla="*/ 8479 h 19118"/>
                <a:gd name="connsiteX20" fmla="*/ 12708 w 13411"/>
                <a:gd name="connsiteY20" fmla="*/ 7811 h 19118"/>
                <a:gd name="connsiteX21" fmla="*/ 12708 w 13411"/>
                <a:gd name="connsiteY21" fmla="*/ 8924 h 19118"/>
                <a:gd name="connsiteX22" fmla="*/ 13410 w 13411"/>
                <a:gd name="connsiteY22" fmla="*/ 11263 h 19118"/>
                <a:gd name="connsiteX23" fmla="*/ 11298 w 13411"/>
                <a:gd name="connsiteY23" fmla="*/ 13152 h 19118"/>
                <a:gd name="connsiteX24" fmla="*/ 9717 w 13411"/>
                <a:gd name="connsiteY24" fmla="*/ 15493 h 19118"/>
                <a:gd name="connsiteX25" fmla="*/ 9147 w 13411"/>
                <a:gd name="connsiteY25" fmla="*/ 16874 h 19118"/>
                <a:gd name="connsiteX26" fmla="*/ 10494 w 13411"/>
                <a:gd name="connsiteY26" fmla="*/ 15893 h 19118"/>
                <a:gd name="connsiteX27" fmla="*/ 5388 w 13411"/>
                <a:gd name="connsiteY27" fmla="*/ 19111 h 19118"/>
                <a:gd name="connsiteX28" fmla="*/ 5027 w 13411"/>
                <a:gd name="connsiteY28" fmla="*/ 14794 h 19118"/>
                <a:gd name="connsiteX29" fmla="*/ 4228 w 13411"/>
                <a:gd name="connsiteY29" fmla="*/ 14307 h 19118"/>
                <a:gd name="connsiteX0" fmla="*/ 4228 w 13411"/>
                <a:gd name="connsiteY0" fmla="*/ 14307 h 19118"/>
                <a:gd name="connsiteX1" fmla="*/ 3470 w 13411"/>
                <a:gd name="connsiteY1" fmla="*/ 12807 h 19118"/>
                <a:gd name="connsiteX2" fmla="*/ 3692 w 13411"/>
                <a:gd name="connsiteY2" fmla="*/ 12599 h 19118"/>
                <a:gd name="connsiteX3" fmla="*/ 3019 w 13411"/>
                <a:gd name="connsiteY3" fmla="*/ 12534 h 19118"/>
                <a:gd name="connsiteX4" fmla="*/ 1744 w 13411"/>
                <a:gd name="connsiteY4" fmla="*/ 10971 h 19118"/>
                <a:gd name="connsiteX5" fmla="*/ 19 w 13411"/>
                <a:gd name="connsiteY5" fmla="*/ 9815 h 19118"/>
                <a:gd name="connsiteX6" fmla="*/ 1328 w 13411"/>
                <a:gd name="connsiteY6" fmla="*/ 7272 h 19118"/>
                <a:gd name="connsiteX7" fmla="*/ 2113 w 13411"/>
                <a:gd name="connsiteY7" fmla="*/ 4810 h 19118"/>
                <a:gd name="connsiteX8" fmla="*/ 2557 w 13411"/>
                <a:gd name="connsiteY8" fmla="*/ 2916 h 19118"/>
                <a:gd name="connsiteX9" fmla="*/ 3544 w 13411"/>
                <a:gd name="connsiteY9" fmla="*/ 2694 h 19118"/>
                <a:gd name="connsiteX10" fmla="*/ 3966 w 13411"/>
                <a:gd name="connsiteY10" fmla="*/ 2248 h 19118"/>
                <a:gd name="connsiteX11" fmla="*/ 4357 w 13411"/>
                <a:gd name="connsiteY11" fmla="*/ 30 h 19118"/>
                <a:gd name="connsiteX12" fmla="*/ 5517 w 13411"/>
                <a:gd name="connsiteY12" fmla="*/ 1803 h 19118"/>
                <a:gd name="connsiteX13" fmla="*/ 6222 w 13411"/>
                <a:gd name="connsiteY13" fmla="*/ 2915 h 19118"/>
                <a:gd name="connsiteX14" fmla="*/ 8619 w 13411"/>
                <a:gd name="connsiteY14" fmla="*/ 5140 h 19118"/>
                <a:gd name="connsiteX15" fmla="*/ 9042 w 13411"/>
                <a:gd name="connsiteY15" fmla="*/ 6700 h 19118"/>
                <a:gd name="connsiteX16" fmla="*/ 8671 w 13411"/>
                <a:gd name="connsiteY16" fmla="*/ 5996 h 19118"/>
                <a:gd name="connsiteX17" fmla="*/ 10029 w 13411"/>
                <a:gd name="connsiteY17" fmla="*/ 7589 h 19118"/>
                <a:gd name="connsiteX18" fmla="*/ 10875 w 13411"/>
                <a:gd name="connsiteY18" fmla="*/ 7811 h 19118"/>
                <a:gd name="connsiteX19" fmla="*/ 11439 w 13411"/>
                <a:gd name="connsiteY19" fmla="*/ 8479 h 19118"/>
                <a:gd name="connsiteX20" fmla="*/ 12708 w 13411"/>
                <a:gd name="connsiteY20" fmla="*/ 7811 h 19118"/>
                <a:gd name="connsiteX21" fmla="*/ 12708 w 13411"/>
                <a:gd name="connsiteY21" fmla="*/ 8924 h 19118"/>
                <a:gd name="connsiteX22" fmla="*/ 13410 w 13411"/>
                <a:gd name="connsiteY22" fmla="*/ 11263 h 19118"/>
                <a:gd name="connsiteX23" fmla="*/ 11298 w 13411"/>
                <a:gd name="connsiteY23" fmla="*/ 13152 h 19118"/>
                <a:gd name="connsiteX24" fmla="*/ 11832 w 13411"/>
                <a:gd name="connsiteY24" fmla="*/ 14826 h 19118"/>
                <a:gd name="connsiteX25" fmla="*/ 9147 w 13411"/>
                <a:gd name="connsiteY25" fmla="*/ 16874 h 19118"/>
                <a:gd name="connsiteX26" fmla="*/ 10494 w 13411"/>
                <a:gd name="connsiteY26" fmla="*/ 15893 h 19118"/>
                <a:gd name="connsiteX27" fmla="*/ 5388 w 13411"/>
                <a:gd name="connsiteY27" fmla="*/ 19111 h 19118"/>
                <a:gd name="connsiteX28" fmla="*/ 5027 w 13411"/>
                <a:gd name="connsiteY28" fmla="*/ 14794 h 19118"/>
                <a:gd name="connsiteX29" fmla="*/ 4228 w 13411"/>
                <a:gd name="connsiteY29" fmla="*/ 14307 h 19118"/>
                <a:gd name="connsiteX0" fmla="*/ 4228 w 13429"/>
                <a:gd name="connsiteY0" fmla="*/ 14307 h 19118"/>
                <a:gd name="connsiteX1" fmla="*/ 3470 w 13429"/>
                <a:gd name="connsiteY1" fmla="*/ 12807 h 19118"/>
                <a:gd name="connsiteX2" fmla="*/ 3692 w 13429"/>
                <a:gd name="connsiteY2" fmla="*/ 12599 h 19118"/>
                <a:gd name="connsiteX3" fmla="*/ 3019 w 13429"/>
                <a:gd name="connsiteY3" fmla="*/ 12534 h 19118"/>
                <a:gd name="connsiteX4" fmla="*/ 1744 w 13429"/>
                <a:gd name="connsiteY4" fmla="*/ 10971 h 19118"/>
                <a:gd name="connsiteX5" fmla="*/ 19 w 13429"/>
                <a:gd name="connsiteY5" fmla="*/ 9815 h 19118"/>
                <a:gd name="connsiteX6" fmla="*/ 1328 w 13429"/>
                <a:gd name="connsiteY6" fmla="*/ 7272 h 19118"/>
                <a:gd name="connsiteX7" fmla="*/ 2113 w 13429"/>
                <a:gd name="connsiteY7" fmla="*/ 4810 h 19118"/>
                <a:gd name="connsiteX8" fmla="*/ 2557 w 13429"/>
                <a:gd name="connsiteY8" fmla="*/ 2916 h 19118"/>
                <a:gd name="connsiteX9" fmla="*/ 3544 w 13429"/>
                <a:gd name="connsiteY9" fmla="*/ 2694 h 19118"/>
                <a:gd name="connsiteX10" fmla="*/ 3966 w 13429"/>
                <a:gd name="connsiteY10" fmla="*/ 2248 h 19118"/>
                <a:gd name="connsiteX11" fmla="*/ 4357 w 13429"/>
                <a:gd name="connsiteY11" fmla="*/ 30 h 19118"/>
                <a:gd name="connsiteX12" fmla="*/ 5517 w 13429"/>
                <a:gd name="connsiteY12" fmla="*/ 1803 h 19118"/>
                <a:gd name="connsiteX13" fmla="*/ 6222 w 13429"/>
                <a:gd name="connsiteY13" fmla="*/ 2915 h 19118"/>
                <a:gd name="connsiteX14" fmla="*/ 8619 w 13429"/>
                <a:gd name="connsiteY14" fmla="*/ 5140 h 19118"/>
                <a:gd name="connsiteX15" fmla="*/ 9042 w 13429"/>
                <a:gd name="connsiteY15" fmla="*/ 6700 h 19118"/>
                <a:gd name="connsiteX16" fmla="*/ 8671 w 13429"/>
                <a:gd name="connsiteY16" fmla="*/ 5996 h 19118"/>
                <a:gd name="connsiteX17" fmla="*/ 10029 w 13429"/>
                <a:gd name="connsiteY17" fmla="*/ 7589 h 19118"/>
                <a:gd name="connsiteX18" fmla="*/ 10875 w 13429"/>
                <a:gd name="connsiteY18" fmla="*/ 7811 h 19118"/>
                <a:gd name="connsiteX19" fmla="*/ 11439 w 13429"/>
                <a:gd name="connsiteY19" fmla="*/ 8479 h 19118"/>
                <a:gd name="connsiteX20" fmla="*/ 12708 w 13429"/>
                <a:gd name="connsiteY20" fmla="*/ 7811 h 19118"/>
                <a:gd name="connsiteX21" fmla="*/ 12708 w 13429"/>
                <a:gd name="connsiteY21" fmla="*/ 8924 h 19118"/>
                <a:gd name="connsiteX22" fmla="*/ 13410 w 13429"/>
                <a:gd name="connsiteY22" fmla="*/ 11263 h 19118"/>
                <a:gd name="connsiteX23" fmla="*/ 11832 w 13429"/>
                <a:gd name="connsiteY23" fmla="*/ 14826 h 19118"/>
                <a:gd name="connsiteX24" fmla="*/ 9147 w 13429"/>
                <a:gd name="connsiteY24" fmla="*/ 16874 h 19118"/>
                <a:gd name="connsiteX25" fmla="*/ 10494 w 13429"/>
                <a:gd name="connsiteY25" fmla="*/ 15893 h 19118"/>
                <a:gd name="connsiteX26" fmla="*/ 5388 w 13429"/>
                <a:gd name="connsiteY26" fmla="*/ 19111 h 19118"/>
                <a:gd name="connsiteX27" fmla="*/ 5027 w 13429"/>
                <a:gd name="connsiteY27" fmla="*/ 14794 h 19118"/>
                <a:gd name="connsiteX28" fmla="*/ 4228 w 13429"/>
                <a:gd name="connsiteY28" fmla="*/ 14307 h 19118"/>
                <a:gd name="connsiteX0" fmla="*/ 4228 w 13429"/>
                <a:gd name="connsiteY0" fmla="*/ 14307 h 19118"/>
                <a:gd name="connsiteX1" fmla="*/ 3470 w 13429"/>
                <a:gd name="connsiteY1" fmla="*/ 12807 h 19118"/>
                <a:gd name="connsiteX2" fmla="*/ 3692 w 13429"/>
                <a:gd name="connsiteY2" fmla="*/ 12599 h 19118"/>
                <a:gd name="connsiteX3" fmla="*/ 3019 w 13429"/>
                <a:gd name="connsiteY3" fmla="*/ 12534 h 19118"/>
                <a:gd name="connsiteX4" fmla="*/ 1744 w 13429"/>
                <a:gd name="connsiteY4" fmla="*/ 10971 h 19118"/>
                <a:gd name="connsiteX5" fmla="*/ 19 w 13429"/>
                <a:gd name="connsiteY5" fmla="*/ 9815 h 19118"/>
                <a:gd name="connsiteX6" fmla="*/ 1328 w 13429"/>
                <a:gd name="connsiteY6" fmla="*/ 7272 h 19118"/>
                <a:gd name="connsiteX7" fmla="*/ 2113 w 13429"/>
                <a:gd name="connsiteY7" fmla="*/ 4810 h 19118"/>
                <a:gd name="connsiteX8" fmla="*/ 2557 w 13429"/>
                <a:gd name="connsiteY8" fmla="*/ 2916 h 19118"/>
                <a:gd name="connsiteX9" fmla="*/ 3544 w 13429"/>
                <a:gd name="connsiteY9" fmla="*/ 2694 h 19118"/>
                <a:gd name="connsiteX10" fmla="*/ 3966 w 13429"/>
                <a:gd name="connsiteY10" fmla="*/ 2248 h 19118"/>
                <a:gd name="connsiteX11" fmla="*/ 4357 w 13429"/>
                <a:gd name="connsiteY11" fmla="*/ 30 h 19118"/>
                <a:gd name="connsiteX12" fmla="*/ 5517 w 13429"/>
                <a:gd name="connsiteY12" fmla="*/ 1803 h 19118"/>
                <a:gd name="connsiteX13" fmla="*/ 6222 w 13429"/>
                <a:gd name="connsiteY13" fmla="*/ 2915 h 19118"/>
                <a:gd name="connsiteX14" fmla="*/ 8619 w 13429"/>
                <a:gd name="connsiteY14" fmla="*/ 5140 h 19118"/>
                <a:gd name="connsiteX15" fmla="*/ 9042 w 13429"/>
                <a:gd name="connsiteY15" fmla="*/ 6700 h 19118"/>
                <a:gd name="connsiteX16" fmla="*/ 8671 w 13429"/>
                <a:gd name="connsiteY16" fmla="*/ 5996 h 19118"/>
                <a:gd name="connsiteX17" fmla="*/ 10029 w 13429"/>
                <a:gd name="connsiteY17" fmla="*/ 7589 h 19118"/>
                <a:gd name="connsiteX18" fmla="*/ 10875 w 13429"/>
                <a:gd name="connsiteY18" fmla="*/ 7811 h 19118"/>
                <a:gd name="connsiteX19" fmla="*/ 11439 w 13429"/>
                <a:gd name="connsiteY19" fmla="*/ 8479 h 19118"/>
                <a:gd name="connsiteX20" fmla="*/ 12708 w 13429"/>
                <a:gd name="connsiteY20" fmla="*/ 7811 h 19118"/>
                <a:gd name="connsiteX21" fmla="*/ 12708 w 13429"/>
                <a:gd name="connsiteY21" fmla="*/ 8924 h 19118"/>
                <a:gd name="connsiteX22" fmla="*/ 13410 w 13429"/>
                <a:gd name="connsiteY22" fmla="*/ 11263 h 19118"/>
                <a:gd name="connsiteX23" fmla="*/ 10986 w 13429"/>
                <a:gd name="connsiteY23" fmla="*/ 14826 h 19118"/>
                <a:gd name="connsiteX24" fmla="*/ 9147 w 13429"/>
                <a:gd name="connsiteY24" fmla="*/ 16874 h 19118"/>
                <a:gd name="connsiteX25" fmla="*/ 10494 w 13429"/>
                <a:gd name="connsiteY25" fmla="*/ 15893 h 19118"/>
                <a:gd name="connsiteX26" fmla="*/ 5388 w 13429"/>
                <a:gd name="connsiteY26" fmla="*/ 19111 h 19118"/>
                <a:gd name="connsiteX27" fmla="*/ 5027 w 13429"/>
                <a:gd name="connsiteY27" fmla="*/ 14794 h 19118"/>
                <a:gd name="connsiteX28" fmla="*/ 4228 w 13429"/>
                <a:gd name="connsiteY28" fmla="*/ 14307 h 19118"/>
                <a:gd name="connsiteX0" fmla="*/ 4228 w 13430"/>
                <a:gd name="connsiteY0" fmla="*/ 14307 h 19118"/>
                <a:gd name="connsiteX1" fmla="*/ 3470 w 13430"/>
                <a:gd name="connsiteY1" fmla="*/ 12807 h 19118"/>
                <a:gd name="connsiteX2" fmla="*/ 3692 w 13430"/>
                <a:gd name="connsiteY2" fmla="*/ 12599 h 19118"/>
                <a:gd name="connsiteX3" fmla="*/ 3019 w 13430"/>
                <a:gd name="connsiteY3" fmla="*/ 12534 h 19118"/>
                <a:gd name="connsiteX4" fmla="*/ 1744 w 13430"/>
                <a:gd name="connsiteY4" fmla="*/ 10971 h 19118"/>
                <a:gd name="connsiteX5" fmla="*/ 19 w 13430"/>
                <a:gd name="connsiteY5" fmla="*/ 9815 h 19118"/>
                <a:gd name="connsiteX6" fmla="*/ 1328 w 13430"/>
                <a:gd name="connsiteY6" fmla="*/ 7272 h 19118"/>
                <a:gd name="connsiteX7" fmla="*/ 2113 w 13430"/>
                <a:gd name="connsiteY7" fmla="*/ 4810 h 19118"/>
                <a:gd name="connsiteX8" fmla="*/ 2557 w 13430"/>
                <a:gd name="connsiteY8" fmla="*/ 2916 h 19118"/>
                <a:gd name="connsiteX9" fmla="*/ 3544 w 13430"/>
                <a:gd name="connsiteY9" fmla="*/ 2694 h 19118"/>
                <a:gd name="connsiteX10" fmla="*/ 3966 w 13430"/>
                <a:gd name="connsiteY10" fmla="*/ 2248 h 19118"/>
                <a:gd name="connsiteX11" fmla="*/ 4357 w 13430"/>
                <a:gd name="connsiteY11" fmla="*/ 30 h 19118"/>
                <a:gd name="connsiteX12" fmla="*/ 5517 w 13430"/>
                <a:gd name="connsiteY12" fmla="*/ 1803 h 19118"/>
                <a:gd name="connsiteX13" fmla="*/ 6222 w 13430"/>
                <a:gd name="connsiteY13" fmla="*/ 2915 h 19118"/>
                <a:gd name="connsiteX14" fmla="*/ 8619 w 13430"/>
                <a:gd name="connsiteY14" fmla="*/ 5140 h 19118"/>
                <a:gd name="connsiteX15" fmla="*/ 9042 w 13430"/>
                <a:gd name="connsiteY15" fmla="*/ 6700 h 19118"/>
                <a:gd name="connsiteX16" fmla="*/ 8671 w 13430"/>
                <a:gd name="connsiteY16" fmla="*/ 5996 h 19118"/>
                <a:gd name="connsiteX17" fmla="*/ 10029 w 13430"/>
                <a:gd name="connsiteY17" fmla="*/ 7589 h 19118"/>
                <a:gd name="connsiteX18" fmla="*/ 10875 w 13430"/>
                <a:gd name="connsiteY18" fmla="*/ 7811 h 19118"/>
                <a:gd name="connsiteX19" fmla="*/ 11439 w 13430"/>
                <a:gd name="connsiteY19" fmla="*/ 8479 h 19118"/>
                <a:gd name="connsiteX20" fmla="*/ 12708 w 13430"/>
                <a:gd name="connsiteY20" fmla="*/ 7811 h 19118"/>
                <a:gd name="connsiteX21" fmla="*/ 12708 w 13430"/>
                <a:gd name="connsiteY21" fmla="*/ 8924 h 19118"/>
                <a:gd name="connsiteX22" fmla="*/ 13410 w 13430"/>
                <a:gd name="connsiteY22" fmla="*/ 11263 h 19118"/>
                <a:gd name="connsiteX23" fmla="*/ 12708 w 13430"/>
                <a:gd name="connsiteY23" fmla="*/ 10259 h 19118"/>
                <a:gd name="connsiteX24" fmla="*/ 10986 w 13430"/>
                <a:gd name="connsiteY24" fmla="*/ 14826 h 19118"/>
                <a:gd name="connsiteX25" fmla="*/ 9147 w 13430"/>
                <a:gd name="connsiteY25" fmla="*/ 16874 h 19118"/>
                <a:gd name="connsiteX26" fmla="*/ 10494 w 13430"/>
                <a:gd name="connsiteY26" fmla="*/ 15893 h 19118"/>
                <a:gd name="connsiteX27" fmla="*/ 5388 w 13430"/>
                <a:gd name="connsiteY27" fmla="*/ 19111 h 19118"/>
                <a:gd name="connsiteX28" fmla="*/ 5027 w 13430"/>
                <a:gd name="connsiteY28" fmla="*/ 14794 h 19118"/>
                <a:gd name="connsiteX29" fmla="*/ 4228 w 13430"/>
                <a:gd name="connsiteY29" fmla="*/ 14307 h 19118"/>
                <a:gd name="connsiteX0" fmla="*/ 4228 w 13410"/>
                <a:gd name="connsiteY0" fmla="*/ 14307 h 19118"/>
                <a:gd name="connsiteX1" fmla="*/ 3470 w 13410"/>
                <a:gd name="connsiteY1" fmla="*/ 12807 h 19118"/>
                <a:gd name="connsiteX2" fmla="*/ 3692 w 13410"/>
                <a:gd name="connsiteY2" fmla="*/ 12599 h 19118"/>
                <a:gd name="connsiteX3" fmla="*/ 3019 w 13410"/>
                <a:gd name="connsiteY3" fmla="*/ 12534 h 19118"/>
                <a:gd name="connsiteX4" fmla="*/ 1744 w 13410"/>
                <a:gd name="connsiteY4" fmla="*/ 10971 h 19118"/>
                <a:gd name="connsiteX5" fmla="*/ 19 w 13410"/>
                <a:gd name="connsiteY5" fmla="*/ 9815 h 19118"/>
                <a:gd name="connsiteX6" fmla="*/ 1328 w 13410"/>
                <a:gd name="connsiteY6" fmla="*/ 7272 h 19118"/>
                <a:gd name="connsiteX7" fmla="*/ 2113 w 13410"/>
                <a:gd name="connsiteY7" fmla="*/ 4810 h 19118"/>
                <a:gd name="connsiteX8" fmla="*/ 2557 w 13410"/>
                <a:gd name="connsiteY8" fmla="*/ 2916 h 19118"/>
                <a:gd name="connsiteX9" fmla="*/ 3544 w 13410"/>
                <a:gd name="connsiteY9" fmla="*/ 2694 h 19118"/>
                <a:gd name="connsiteX10" fmla="*/ 3966 w 13410"/>
                <a:gd name="connsiteY10" fmla="*/ 2248 h 19118"/>
                <a:gd name="connsiteX11" fmla="*/ 4357 w 13410"/>
                <a:gd name="connsiteY11" fmla="*/ 30 h 19118"/>
                <a:gd name="connsiteX12" fmla="*/ 5517 w 13410"/>
                <a:gd name="connsiteY12" fmla="*/ 1803 h 19118"/>
                <a:gd name="connsiteX13" fmla="*/ 6222 w 13410"/>
                <a:gd name="connsiteY13" fmla="*/ 2915 h 19118"/>
                <a:gd name="connsiteX14" fmla="*/ 8619 w 13410"/>
                <a:gd name="connsiteY14" fmla="*/ 5140 h 19118"/>
                <a:gd name="connsiteX15" fmla="*/ 9042 w 13410"/>
                <a:gd name="connsiteY15" fmla="*/ 6700 h 19118"/>
                <a:gd name="connsiteX16" fmla="*/ 8671 w 13410"/>
                <a:gd name="connsiteY16" fmla="*/ 5996 h 19118"/>
                <a:gd name="connsiteX17" fmla="*/ 10029 w 13410"/>
                <a:gd name="connsiteY17" fmla="*/ 7589 h 19118"/>
                <a:gd name="connsiteX18" fmla="*/ 10875 w 13410"/>
                <a:gd name="connsiteY18" fmla="*/ 7811 h 19118"/>
                <a:gd name="connsiteX19" fmla="*/ 11439 w 13410"/>
                <a:gd name="connsiteY19" fmla="*/ 8479 h 19118"/>
                <a:gd name="connsiteX20" fmla="*/ 12708 w 13410"/>
                <a:gd name="connsiteY20" fmla="*/ 7811 h 19118"/>
                <a:gd name="connsiteX21" fmla="*/ 13410 w 13410"/>
                <a:gd name="connsiteY21" fmla="*/ 11263 h 19118"/>
                <a:gd name="connsiteX22" fmla="*/ 12708 w 13410"/>
                <a:gd name="connsiteY22" fmla="*/ 10259 h 19118"/>
                <a:gd name="connsiteX23" fmla="*/ 10986 w 13410"/>
                <a:gd name="connsiteY23" fmla="*/ 14826 h 19118"/>
                <a:gd name="connsiteX24" fmla="*/ 9147 w 13410"/>
                <a:gd name="connsiteY24" fmla="*/ 16874 h 19118"/>
                <a:gd name="connsiteX25" fmla="*/ 10494 w 13410"/>
                <a:gd name="connsiteY25" fmla="*/ 15893 h 19118"/>
                <a:gd name="connsiteX26" fmla="*/ 5388 w 13410"/>
                <a:gd name="connsiteY26" fmla="*/ 19111 h 19118"/>
                <a:gd name="connsiteX27" fmla="*/ 5027 w 13410"/>
                <a:gd name="connsiteY27" fmla="*/ 14794 h 19118"/>
                <a:gd name="connsiteX28" fmla="*/ 4228 w 13410"/>
                <a:gd name="connsiteY28" fmla="*/ 14307 h 19118"/>
                <a:gd name="connsiteX0" fmla="*/ 4228 w 13480"/>
                <a:gd name="connsiteY0" fmla="*/ 14307 h 19118"/>
                <a:gd name="connsiteX1" fmla="*/ 3470 w 13480"/>
                <a:gd name="connsiteY1" fmla="*/ 12807 h 19118"/>
                <a:gd name="connsiteX2" fmla="*/ 3692 w 13480"/>
                <a:gd name="connsiteY2" fmla="*/ 12599 h 19118"/>
                <a:gd name="connsiteX3" fmla="*/ 3019 w 13480"/>
                <a:gd name="connsiteY3" fmla="*/ 12534 h 19118"/>
                <a:gd name="connsiteX4" fmla="*/ 1744 w 13480"/>
                <a:gd name="connsiteY4" fmla="*/ 10971 h 19118"/>
                <a:gd name="connsiteX5" fmla="*/ 19 w 13480"/>
                <a:gd name="connsiteY5" fmla="*/ 9815 h 19118"/>
                <a:gd name="connsiteX6" fmla="*/ 1328 w 13480"/>
                <a:gd name="connsiteY6" fmla="*/ 7272 h 19118"/>
                <a:gd name="connsiteX7" fmla="*/ 2113 w 13480"/>
                <a:gd name="connsiteY7" fmla="*/ 4810 h 19118"/>
                <a:gd name="connsiteX8" fmla="*/ 2557 w 13480"/>
                <a:gd name="connsiteY8" fmla="*/ 2916 h 19118"/>
                <a:gd name="connsiteX9" fmla="*/ 3544 w 13480"/>
                <a:gd name="connsiteY9" fmla="*/ 2694 h 19118"/>
                <a:gd name="connsiteX10" fmla="*/ 3966 w 13480"/>
                <a:gd name="connsiteY10" fmla="*/ 2248 h 19118"/>
                <a:gd name="connsiteX11" fmla="*/ 4357 w 13480"/>
                <a:gd name="connsiteY11" fmla="*/ 30 h 19118"/>
                <a:gd name="connsiteX12" fmla="*/ 5517 w 13480"/>
                <a:gd name="connsiteY12" fmla="*/ 1803 h 19118"/>
                <a:gd name="connsiteX13" fmla="*/ 6222 w 13480"/>
                <a:gd name="connsiteY13" fmla="*/ 2915 h 19118"/>
                <a:gd name="connsiteX14" fmla="*/ 8619 w 13480"/>
                <a:gd name="connsiteY14" fmla="*/ 5140 h 19118"/>
                <a:gd name="connsiteX15" fmla="*/ 9042 w 13480"/>
                <a:gd name="connsiteY15" fmla="*/ 6700 h 19118"/>
                <a:gd name="connsiteX16" fmla="*/ 8671 w 13480"/>
                <a:gd name="connsiteY16" fmla="*/ 5996 h 19118"/>
                <a:gd name="connsiteX17" fmla="*/ 10029 w 13480"/>
                <a:gd name="connsiteY17" fmla="*/ 7589 h 19118"/>
                <a:gd name="connsiteX18" fmla="*/ 10875 w 13480"/>
                <a:gd name="connsiteY18" fmla="*/ 7811 h 19118"/>
                <a:gd name="connsiteX19" fmla="*/ 11439 w 13480"/>
                <a:gd name="connsiteY19" fmla="*/ 8479 h 19118"/>
                <a:gd name="connsiteX20" fmla="*/ 12708 w 13480"/>
                <a:gd name="connsiteY20" fmla="*/ 7811 h 19118"/>
                <a:gd name="connsiteX21" fmla="*/ 13410 w 13480"/>
                <a:gd name="connsiteY21" fmla="*/ 11263 h 19118"/>
                <a:gd name="connsiteX22" fmla="*/ 10986 w 13480"/>
                <a:gd name="connsiteY22" fmla="*/ 14826 h 19118"/>
                <a:gd name="connsiteX23" fmla="*/ 9147 w 13480"/>
                <a:gd name="connsiteY23" fmla="*/ 16874 h 19118"/>
                <a:gd name="connsiteX24" fmla="*/ 10494 w 13480"/>
                <a:gd name="connsiteY24" fmla="*/ 15893 h 19118"/>
                <a:gd name="connsiteX25" fmla="*/ 5388 w 13480"/>
                <a:gd name="connsiteY25" fmla="*/ 19111 h 19118"/>
                <a:gd name="connsiteX26" fmla="*/ 5027 w 13480"/>
                <a:gd name="connsiteY26" fmla="*/ 14794 h 19118"/>
                <a:gd name="connsiteX27" fmla="*/ 4228 w 13480"/>
                <a:gd name="connsiteY27" fmla="*/ 14307 h 19118"/>
                <a:gd name="connsiteX0" fmla="*/ 4228 w 12820"/>
                <a:gd name="connsiteY0" fmla="*/ 14307 h 19118"/>
                <a:gd name="connsiteX1" fmla="*/ 3470 w 12820"/>
                <a:gd name="connsiteY1" fmla="*/ 12807 h 19118"/>
                <a:gd name="connsiteX2" fmla="*/ 3692 w 12820"/>
                <a:gd name="connsiteY2" fmla="*/ 12599 h 19118"/>
                <a:gd name="connsiteX3" fmla="*/ 3019 w 12820"/>
                <a:gd name="connsiteY3" fmla="*/ 12534 h 19118"/>
                <a:gd name="connsiteX4" fmla="*/ 1744 w 12820"/>
                <a:gd name="connsiteY4" fmla="*/ 10971 h 19118"/>
                <a:gd name="connsiteX5" fmla="*/ 19 w 12820"/>
                <a:gd name="connsiteY5" fmla="*/ 9815 h 19118"/>
                <a:gd name="connsiteX6" fmla="*/ 1328 w 12820"/>
                <a:gd name="connsiteY6" fmla="*/ 7272 h 19118"/>
                <a:gd name="connsiteX7" fmla="*/ 2113 w 12820"/>
                <a:gd name="connsiteY7" fmla="*/ 4810 h 19118"/>
                <a:gd name="connsiteX8" fmla="*/ 2557 w 12820"/>
                <a:gd name="connsiteY8" fmla="*/ 2916 h 19118"/>
                <a:gd name="connsiteX9" fmla="*/ 3544 w 12820"/>
                <a:gd name="connsiteY9" fmla="*/ 2694 h 19118"/>
                <a:gd name="connsiteX10" fmla="*/ 3966 w 12820"/>
                <a:gd name="connsiteY10" fmla="*/ 2248 h 19118"/>
                <a:gd name="connsiteX11" fmla="*/ 4357 w 12820"/>
                <a:gd name="connsiteY11" fmla="*/ 30 h 19118"/>
                <a:gd name="connsiteX12" fmla="*/ 5517 w 12820"/>
                <a:gd name="connsiteY12" fmla="*/ 1803 h 19118"/>
                <a:gd name="connsiteX13" fmla="*/ 6222 w 12820"/>
                <a:gd name="connsiteY13" fmla="*/ 2915 h 19118"/>
                <a:gd name="connsiteX14" fmla="*/ 8619 w 12820"/>
                <a:gd name="connsiteY14" fmla="*/ 5140 h 19118"/>
                <a:gd name="connsiteX15" fmla="*/ 9042 w 12820"/>
                <a:gd name="connsiteY15" fmla="*/ 6700 h 19118"/>
                <a:gd name="connsiteX16" fmla="*/ 8671 w 12820"/>
                <a:gd name="connsiteY16" fmla="*/ 5996 h 19118"/>
                <a:gd name="connsiteX17" fmla="*/ 10029 w 12820"/>
                <a:gd name="connsiteY17" fmla="*/ 7589 h 19118"/>
                <a:gd name="connsiteX18" fmla="*/ 10875 w 12820"/>
                <a:gd name="connsiteY18" fmla="*/ 7811 h 19118"/>
                <a:gd name="connsiteX19" fmla="*/ 11439 w 12820"/>
                <a:gd name="connsiteY19" fmla="*/ 8479 h 19118"/>
                <a:gd name="connsiteX20" fmla="*/ 12708 w 12820"/>
                <a:gd name="connsiteY20" fmla="*/ 7811 h 19118"/>
                <a:gd name="connsiteX21" fmla="*/ 12282 w 12820"/>
                <a:gd name="connsiteY21" fmla="*/ 11041 h 19118"/>
                <a:gd name="connsiteX22" fmla="*/ 10986 w 12820"/>
                <a:gd name="connsiteY22" fmla="*/ 14826 h 19118"/>
                <a:gd name="connsiteX23" fmla="*/ 9147 w 12820"/>
                <a:gd name="connsiteY23" fmla="*/ 16874 h 19118"/>
                <a:gd name="connsiteX24" fmla="*/ 10494 w 12820"/>
                <a:gd name="connsiteY24" fmla="*/ 15893 h 19118"/>
                <a:gd name="connsiteX25" fmla="*/ 5388 w 12820"/>
                <a:gd name="connsiteY25" fmla="*/ 19111 h 19118"/>
                <a:gd name="connsiteX26" fmla="*/ 5027 w 12820"/>
                <a:gd name="connsiteY26" fmla="*/ 14794 h 19118"/>
                <a:gd name="connsiteX27" fmla="*/ 4228 w 12820"/>
                <a:gd name="connsiteY27" fmla="*/ 14307 h 19118"/>
                <a:gd name="connsiteX0" fmla="*/ 4228 w 12820"/>
                <a:gd name="connsiteY0" fmla="*/ 14307 h 19118"/>
                <a:gd name="connsiteX1" fmla="*/ 3470 w 12820"/>
                <a:gd name="connsiteY1" fmla="*/ 12807 h 19118"/>
                <a:gd name="connsiteX2" fmla="*/ 3692 w 12820"/>
                <a:gd name="connsiteY2" fmla="*/ 12599 h 19118"/>
                <a:gd name="connsiteX3" fmla="*/ 3019 w 12820"/>
                <a:gd name="connsiteY3" fmla="*/ 12534 h 19118"/>
                <a:gd name="connsiteX4" fmla="*/ 1744 w 12820"/>
                <a:gd name="connsiteY4" fmla="*/ 10971 h 19118"/>
                <a:gd name="connsiteX5" fmla="*/ 19 w 12820"/>
                <a:gd name="connsiteY5" fmla="*/ 9815 h 19118"/>
                <a:gd name="connsiteX6" fmla="*/ 1328 w 12820"/>
                <a:gd name="connsiteY6" fmla="*/ 7272 h 19118"/>
                <a:gd name="connsiteX7" fmla="*/ 2113 w 12820"/>
                <a:gd name="connsiteY7" fmla="*/ 4810 h 19118"/>
                <a:gd name="connsiteX8" fmla="*/ 2557 w 12820"/>
                <a:gd name="connsiteY8" fmla="*/ 2916 h 19118"/>
                <a:gd name="connsiteX9" fmla="*/ 3544 w 12820"/>
                <a:gd name="connsiteY9" fmla="*/ 2694 h 19118"/>
                <a:gd name="connsiteX10" fmla="*/ 3966 w 12820"/>
                <a:gd name="connsiteY10" fmla="*/ 2248 h 19118"/>
                <a:gd name="connsiteX11" fmla="*/ 4357 w 12820"/>
                <a:gd name="connsiteY11" fmla="*/ 30 h 19118"/>
                <a:gd name="connsiteX12" fmla="*/ 5517 w 12820"/>
                <a:gd name="connsiteY12" fmla="*/ 1803 h 19118"/>
                <a:gd name="connsiteX13" fmla="*/ 7350 w 12820"/>
                <a:gd name="connsiteY13" fmla="*/ 2915 h 19118"/>
                <a:gd name="connsiteX14" fmla="*/ 8619 w 12820"/>
                <a:gd name="connsiteY14" fmla="*/ 5140 h 19118"/>
                <a:gd name="connsiteX15" fmla="*/ 9042 w 12820"/>
                <a:gd name="connsiteY15" fmla="*/ 6700 h 19118"/>
                <a:gd name="connsiteX16" fmla="*/ 8671 w 12820"/>
                <a:gd name="connsiteY16" fmla="*/ 5996 h 19118"/>
                <a:gd name="connsiteX17" fmla="*/ 10029 w 12820"/>
                <a:gd name="connsiteY17" fmla="*/ 7589 h 19118"/>
                <a:gd name="connsiteX18" fmla="*/ 10875 w 12820"/>
                <a:gd name="connsiteY18" fmla="*/ 7811 h 19118"/>
                <a:gd name="connsiteX19" fmla="*/ 11439 w 12820"/>
                <a:gd name="connsiteY19" fmla="*/ 8479 h 19118"/>
                <a:gd name="connsiteX20" fmla="*/ 12708 w 12820"/>
                <a:gd name="connsiteY20" fmla="*/ 7811 h 19118"/>
                <a:gd name="connsiteX21" fmla="*/ 12282 w 12820"/>
                <a:gd name="connsiteY21" fmla="*/ 11041 h 19118"/>
                <a:gd name="connsiteX22" fmla="*/ 10986 w 12820"/>
                <a:gd name="connsiteY22" fmla="*/ 14826 h 19118"/>
                <a:gd name="connsiteX23" fmla="*/ 9147 w 12820"/>
                <a:gd name="connsiteY23" fmla="*/ 16874 h 19118"/>
                <a:gd name="connsiteX24" fmla="*/ 10494 w 12820"/>
                <a:gd name="connsiteY24" fmla="*/ 15893 h 19118"/>
                <a:gd name="connsiteX25" fmla="*/ 5388 w 12820"/>
                <a:gd name="connsiteY25" fmla="*/ 19111 h 19118"/>
                <a:gd name="connsiteX26" fmla="*/ 5027 w 12820"/>
                <a:gd name="connsiteY26" fmla="*/ 14794 h 19118"/>
                <a:gd name="connsiteX27" fmla="*/ 4228 w 12820"/>
                <a:gd name="connsiteY27" fmla="*/ 14307 h 19118"/>
                <a:gd name="connsiteX0" fmla="*/ 4228 w 12820"/>
                <a:gd name="connsiteY0" fmla="*/ 14307 h 19118"/>
                <a:gd name="connsiteX1" fmla="*/ 3470 w 12820"/>
                <a:gd name="connsiteY1" fmla="*/ 12807 h 19118"/>
                <a:gd name="connsiteX2" fmla="*/ 3692 w 12820"/>
                <a:gd name="connsiteY2" fmla="*/ 12599 h 19118"/>
                <a:gd name="connsiteX3" fmla="*/ 3019 w 12820"/>
                <a:gd name="connsiteY3" fmla="*/ 12534 h 19118"/>
                <a:gd name="connsiteX4" fmla="*/ 1744 w 12820"/>
                <a:gd name="connsiteY4" fmla="*/ 10971 h 19118"/>
                <a:gd name="connsiteX5" fmla="*/ 19 w 12820"/>
                <a:gd name="connsiteY5" fmla="*/ 9815 h 19118"/>
                <a:gd name="connsiteX6" fmla="*/ 1328 w 12820"/>
                <a:gd name="connsiteY6" fmla="*/ 7272 h 19118"/>
                <a:gd name="connsiteX7" fmla="*/ 2113 w 12820"/>
                <a:gd name="connsiteY7" fmla="*/ 4810 h 19118"/>
                <a:gd name="connsiteX8" fmla="*/ 2557 w 12820"/>
                <a:gd name="connsiteY8" fmla="*/ 2916 h 19118"/>
                <a:gd name="connsiteX9" fmla="*/ 3544 w 12820"/>
                <a:gd name="connsiteY9" fmla="*/ 2694 h 19118"/>
                <a:gd name="connsiteX10" fmla="*/ 3966 w 12820"/>
                <a:gd name="connsiteY10" fmla="*/ 2248 h 19118"/>
                <a:gd name="connsiteX11" fmla="*/ 4357 w 12820"/>
                <a:gd name="connsiteY11" fmla="*/ 30 h 19118"/>
                <a:gd name="connsiteX12" fmla="*/ 5517 w 12820"/>
                <a:gd name="connsiteY12" fmla="*/ 1803 h 19118"/>
                <a:gd name="connsiteX13" fmla="*/ 7350 w 12820"/>
                <a:gd name="connsiteY13" fmla="*/ 2915 h 19118"/>
                <a:gd name="connsiteX14" fmla="*/ 9183 w 12820"/>
                <a:gd name="connsiteY14" fmla="*/ 4917 h 19118"/>
                <a:gd name="connsiteX15" fmla="*/ 9042 w 12820"/>
                <a:gd name="connsiteY15" fmla="*/ 6700 h 19118"/>
                <a:gd name="connsiteX16" fmla="*/ 8671 w 12820"/>
                <a:gd name="connsiteY16" fmla="*/ 5996 h 19118"/>
                <a:gd name="connsiteX17" fmla="*/ 10029 w 12820"/>
                <a:gd name="connsiteY17" fmla="*/ 7589 h 19118"/>
                <a:gd name="connsiteX18" fmla="*/ 10875 w 12820"/>
                <a:gd name="connsiteY18" fmla="*/ 7811 h 19118"/>
                <a:gd name="connsiteX19" fmla="*/ 11439 w 12820"/>
                <a:gd name="connsiteY19" fmla="*/ 8479 h 19118"/>
                <a:gd name="connsiteX20" fmla="*/ 12708 w 12820"/>
                <a:gd name="connsiteY20" fmla="*/ 7811 h 19118"/>
                <a:gd name="connsiteX21" fmla="*/ 12282 w 12820"/>
                <a:gd name="connsiteY21" fmla="*/ 11041 h 19118"/>
                <a:gd name="connsiteX22" fmla="*/ 10986 w 12820"/>
                <a:gd name="connsiteY22" fmla="*/ 14826 h 19118"/>
                <a:gd name="connsiteX23" fmla="*/ 9147 w 12820"/>
                <a:gd name="connsiteY23" fmla="*/ 16874 h 19118"/>
                <a:gd name="connsiteX24" fmla="*/ 10494 w 12820"/>
                <a:gd name="connsiteY24" fmla="*/ 15893 h 19118"/>
                <a:gd name="connsiteX25" fmla="*/ 5388 w 12820"/>
                <a:gd name="connsiteY25" fmla="*/ 19111 h 19118"/>
                <a:gd name="connsiteX26" fmla="*/ 5027 w 12820"/>
                <a:gd name="connsiteY26" fmla="*/ 14794 h 19118"/>
                <a:gd name="connsiteX27" fmla="*/ 4228 w 12820"/>
                <a:gd name="connsiteY27" fmla="*/ 14307 h 19118"/>
                <a:gd name="connsiteX0" fmla="*/ 4228 w 12820"/>
                <a:gd name="connsiteY0" fmla="*/ 14307 h 19118"/>
                <a:gd name="connsiteX1" fmla="*/ 3470 w 12820"/>
                <a:gd name="connsiteY1" fmla="*/ 12807 h 19118"/>
                <a:gd name="connsiteX2" fmla="*/ 3692 w 12820"/>
                <a:gd name="connsiteY2" fmla="*/ 12599 h 19118"/>
                <a:gd name="connsiteX3" fmla="*/ 3019 w 12820"/>
                <a:gd name="connsiteY3" fmla="*/ 12534 h 19118"/>
                <a:gd name="connsiteX4" fmla="*/ 1744 w 12820"/>
                <a:gd name="connsiteY4" fmla="*/ 10971 h 19118"/>
                <a:gd name="connsiteX5" fmla="*/ 19 w 12820"/>
                <a:gd name="connsiteY5" fmla="*/ 9815 h 19118"/>
                <a:gd name="connsiteX6" fmla="*/ 1328 w 12820"/>
                <a:gd name="connsiteY6" fmla="*/ 7272 h 19118"/>
                <a:gd name="connsiteX7" fmla="*/ 2113 w 12820"/>
                <a:gd name="connsiteY7" fmla="*/ 4810 h 19118"/>
                <a:gd name="connsiteX8" fmla="*/ 2557 w 12820"/>
                <a:gd name="connsiteY8" fmla="*/ 2916 h 19118"/>
                <a:gd name="connsiteX9" fmla="*/ 3544 w 12820"/>
                <a:gd name="connsiteY9" fmla="*/ 2694 h 19118"/>
                <a:gd name="connsiteX10" fmla="*/ 3966 w 12820"/>
                <a:gd name="connsiteY10" fmla="*/ 2248 h 19118"/>
                <a:gd name="connsiteX11" fmla="*/ 4357 w 12820"/>
                <a:gd name="connsiteY11" fmla="*/ 30 h 19118"/>
                <a:gd name="connsiteX12" fmla="*/ 5517 w 12820"/>
                <a:gd name="connsiteY12" fmla="*/ 1803 h 19118"/>
                <a:gd name="connsiteX13" fmla="*/ 7350 w 12820"/>
                <a:gd name="connsiteY13" fmla="*/ 2915 h 19118"/>
                <a:gd name="connsiteX14" fmla="*/ 9183 w 12820"/>
                <a:gd name="connsiteY14" fmla="*/ 4917 h 19118"/>
                <a:gd name="connsiteX15" fmla="*/ 9042 w 12820"/>
                <a:gd name="connsiteY15" fmla="*/ 6700 h 19118"/>
                <a:gd name="connsiteX16" fmla="*/ 8671 w 12820"/>
                <a:gd name="connsiteY16" fmla="*/ 5996 h 19118"/>
                <a:gd name="connsiteX17" fmla="*/ 9324 w 12820"/>
                <a:gd name="connsiteY17" fmla="*/ 8257 h 19118"/>
                <a:gd name="connsiteX18" fmla="*/ 10875 w 12820"/>
                <a:gd name="connsiteY18" fmla="*/ 7811 h 19118"/>
                <a:gd name="connsiteX19" fmla="*/ 11439 w 12820"/>
                <a:gd name="connsiteY19" fmla="*/ 8479 h 19118"/>
                <a:gd name="connsiteX20" fmla="*/ 12708 w 12820"/>
                <a:gd name="connsiteY20" fmla="*/ 7811 h 19118"/>
                <a:gd name="connsiteX21" fmla="*/ 12282 w 12820"/>
                <a:gd name="connsiteY21" fmla="*/ 11041 h 19118"/>
                <a:gd name="connsiteX22" fmla="*/ 10986 w 12820"/>
                <a:gd name="connsiteY22" fmla="*/ 14826 h 19118"/>
                <a:gd name="connsiteX23" fmla="*/ 9147 w 12820"/>
                <a:gd name="connsiteY23" fmla="*/ 16874 h 19118"/>
                <a:gd name="connsiteX24" fmla="*/ 10494 w 12820"/>
                <a:gd name="connsiteY24" fmla="*/ 15893 h 19118"/>
                <a:gd name="connsiteX25" fmla="*/ 5388 w 12820"/>
                <a:gd name="connsiteY25" fmla="*/ 19111 h 19118"/>
                <a:gd name="connsiteX26" fmla="*/ 5027 w 12820"/>
                <a:gd name="connsiteY26" fmla="*/ 14794 h 19118"/>
                <a:gd name="connsiteX27" fmla="*/ 4228 w 12820"/>
                <a:gd name="connsiteY27" fmla="*/ 14307 h 19118"/>
                <a:gd name="connsiteX0" fmla="*/ 4228 w 12820"/>
                <a:gd name="connsiteY0" fmla="*/ 14307 h 19118"/>
                <a:gd name="connsiteX1" fmla="*/ 3470 w 12820"/>
                <a:gd name="connsiteY1" fmla="*/ 12807 h 19118"/>
                <a:gd name="connsiteX2" fmla="*/ 3692 w 12820"/>
                <a:gd name="connsiteY2" fmla="*/ 12599 h 19118"/>
                <a:gd name="connsiteX3" fmla="*/ 3019 w 12820"/>
                <a:gd name="connsiteY3" fmla="*/ 12534 h 19118"/>
                <a:gd name="connsiteX4" fmla="*/ 1744 w 12820"/>
                <a:gd name="connsiteY4" fmla="*/ 10971 h 19118"/>
                <a:gd name="connsiteX5" fmla="*/ 19 w 12820"/>
                <a:gd name="connsiteY5" fmla="*/ 9815 h 19118"/>
                <a:gd name="connsiteX6" fmla="*/ 1328 w 12820"/>
                <a:gd name="connsiteY6" fmla="*/ 7272 h 19118"/>
                <a:gd name="connsiteX7" fmla="*/ 2113 w 12820"/>
                <a:gd name="connsiteY7" fmla="*/ 4810 h 19118"/>
                <a:gd name="connsiteX8" fmla="*/ 2557 w 12820"/>
                <a:gd name="connsiteY8" fmla="*/ 2916 h 19118"/>
                <a:gd name="connsiteX9" fmla="*/ 3544 w 12820"/>
                <a:gd name="connsiteY9" fmla="*/ 2694 h 19118"/>
                <a:gd name="connsiteX10" fmla="*/ 3966 w 12820"/>
                <a:gd name="connsiteY10" fmla="*/ 2248 h 19118"/>
                <a:gd name="connsiteX11" fmla="*/ 4357 w 12820"/>
                <a:gd name="connsiteY11" fmla="*/ 30 h 19118"/>
                <a:gd name="connsiteX12" fmla="*/ 5517 w 12820"/>
                <a:gd name="connsiteY12" fmla="*/ 1803 h 19118"/>
                <a:gd name="connsiteX13" fmla="*/ 7350 w 12820"/>
                <a:gd name="connsiteY13" fmla="*/ 2915 h 19118"/>
                <a:gd name="connsiteX14" fmla="*/ 9183 w 12820"/>
                <a:gd name="connsiteY14" fmla="*/ 4917 h 19118"/>
                <a:gd name="connsiteX15" fmla="*/ 9042 w 12820"/>
                <a:gd name="connsiteY15" fmla="*/ 6700 h 19118"/>
                <a:gd name="connsiteX16" fmla="*/ 8671 w 12820"/>
                <a:gd name="connsiteY16" fmla="*/ 5996 h 19118"/>
                <a:gd name="connsiteX17" fmla="*/ 9324 w 12820"/>
                <a:gd name="connsiteY17" fmla="*/ 7144 h 19118"/>
                <a:gd name="connsiteX18" fmla="*/ 10875 w 12820"/>
                <a:gd name="connsiteY18" fmla="*/ 7811 h 19118"/>
                <a:gd name="connsiteX19" fmla="*/ 11439 w 12820"/>
                <a:gd name="connsiteY19" fmla="*/ 8479 h 19118"/>
                <a:gd name="connsiteX20" fmla="*/ 12708 w 12820"/>
                <a:gd name="connsiteY20" fmla="*/ 7811 h 19118"/>
                <a:gd name="connsiteX21" fmla="*/ 12282 w 12820"/>
                <a:gd name="connsiteY21" fmla="*/ 11041 h 19118"/>
                <a:gd name="connsiteX22" fmla="*/ 10986 w 12820"/>
                <a:gd name="connsiteY22" fmla="*/ 14826 h 19118"/>
                <a:gd name="connsiteX23" fmla="*/ 9147 w 12820"/>
                <a:gd name="connsiteY23" fmla="*/ 16874 h 19118"/>
                <a:gd name="connsiteX24" fmla="*/ 10494 w 12820"/>
                <a:gd name="connsiteY24" fmla="*/ 15893 h 19118"/>
                <a:gd name="connsiteX25" fmla="*/ 5388 w 12820"/>
                <a:gd name="connsiteY25" fmla="*/ 19111 h 19118"/>
                <a:gd name="connsiteX26" fmla="*/ 5027 w 12820"/>
                <a:gd name="connsiteY26" fmla="*/ 14794 h 19118"/>
                <a:gd name="connsiteX27" fmla="*/ 4228 w 12820"/>
                <a:gd name="connsiteY27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350 w 12796"/>
                <a:gd name="connsiteY13" fmla="*/ 2915 h 19118"/>
                <a:gd name="connsiteX14" fmla="*/ 9183 w 12796"/>
                <a:gd name="connsiteY14" fmla="*/ 4917 h 19118"/>
                <a:gd name="connsiteX15" fmla="*/ 9042 w 12796"/>
                <a:gd name="connsiteY15" fmla="*/ 6700 h 19118"/>
                <a:gd name="connsiteX16" fmla="*/ 8671 w 12796"/>
                <a:gd name="connsiteY16" fmla="*/ 5996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986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350 w 12796"/>
                <a:gd name="connsiteY13" fmla="*/ 2915 h 19118"/>
                <a:gd name="connsiteX14" fmla="*/ 9183 w 12796"/>
                <a:gd name="connsiteY14" fmla="*/ 4917 h 19118"/>
                <a:gd name="connsiteX15" fmla="*/ 9042 w 12796"/>
                <a:gd name="connsiteY15" fmla="*/ 6700 h 19118"/>
                <a:gd name="connsiteX16" fmla="*/ 8671 w 12796"/>
                <a:gd name="connsiteY16" fmla="*/ 5996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563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350 w 12796"/>
                <a:gd name="connsiteY13" fmla="*/ 2915 h 19118"/>
                <a:gd name="connsiteX14" fmla="*/ 9183 w 12796"/>
                <a:gd name="connsiteY14" fmla="*/ 4917 h 19118"/>
                <a:gd name="connsiteX15" fmla="*/ 9042 w 12796"/>
                <a:gd name="connsiteY15" fmla="*/ 6700 h 19118"/>
                <a:gd name="connsiteX16" fmla="*/ 9376 w 12796"/>
                <a:gd name="connsiteY16" fmla="*/ 5328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563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773 w 12796"/>
                <a:gd name="connsiteY13" fmla="*/ 4028 h 19118"/>
                <a:gd name="connsiteX14" fmla="*/ 9183 w 12796"/>
                <a:gd name="connsiteY14" fmla="*/ 4917 h 19118"/>
                <a:gd name="connsiteX15" fmla="*/ 9042 w 12796"/>
                <a:gd name="connsiteY15" fmla="*/ 6700 h 19118"/>
                <a:gd name="connsiteX16" fmla="*/ 9376 w 12796"/>
                <a:gd name="connsiteY16" fmla="*/ 5328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563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773 w 12796"/>
                <a:gd name="connsiteY13" fmla="*/ 4028 h 19118"/>
                <a:gd name="connsiteX14" fmla="*/ 9183 w 12796"/>
                <a:gd name="connsiteY14" fmla="*/ 4917 h 19118"/>
                <a:gd name="connsiteX15" fmla="*/ 9042 w 12796"/>
                <a:gd name="connsiteY15" fmla="*/ 6700 h 19118"/>
                <a:gd name="connsiteX16" fmla="*/ 9094 w 12796"/>
                <a:gd name="connsiteY16" fmla="*/ 5105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563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773 w 12796"/>
                <a:gd name="connsiteY13" fmla="*/ 4028 h 19118"/>
                <a:gd name="connsiteX14" fmla="*/ 9183 w 12796"/>
                <a:gd name="connsiteY14" fmla="*/ 4917 h 19118"/>
                <a:gd name="connsiteX15" fmla="*/ 8619 w 12796"/>
                <a:gd name="connsiteY15" fmla="*/ 6478 h 19118"/>
                <a:gd name="connsiteX16" fmla="*/ 9094 w 12796"/>
                <a:gd name="connsiteY16" fmla="*/ 5105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563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632 w 12796"/>
                <a:gd name="connsiteY13" fmla="*/ 3806 h 19118"/>
                <a:gd name="connsiteX14" fmla="*/ 9183 w 12796"/>
                <a:gd name="connsiteY14" fmla="*/ 4917 h 19118"/>
                <a:gd name="connsiteX15" fmla="*/ 8619 w 12796"/>
                <a:gd name="connsiteY15" fmla="*/ 6478 h 19118"/>
                <a:gd name="connsiteX16" fmla="*/ 9094 w 12796"/>
                <a:gd name="connsiteY16" fmla="*/ 5105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563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65 h 19176"/>
                <a:gd name="connsiteX1" fmla="*/ 3470 w 12796"/>
                <a:gd name="connsiteY1" fmla="*/ 12865 h 19176"/>
                <a:gd name="connsiteX2" fmla="*/ 3692 w 12796"/>
                <a:gd name="connsiteY2" fmla="*/ 12657 h 19176"/>
                <a:gd name="connsiteX3" fmla="*/ 3019 w 12796"/>
                <a:gd name="connsiteY3" fmla="*/ 12592 h 19176"/>
                <a:gd name="connsiteX4" fmla="*/ 1744 w 12796"/>
                <a:gd name="connsiteY4" fmla="*/ 11029 h 19176"/>
                <a:gd name="connsiteX5" fmla="*/ 19 w 12796"/>
                <a:gd name="connsiteY5" fmla="*/ 9873 h 19176"/>
                <a:gd name="connsiteX6" fmla="*/ 1328 w 12796"/>
                <a:gd name="connsiteY6" fmla="*/ 7330 h 19176"/>
                <a:gd name="connsiteX7" fmla="*/ 2113 w 12796"/>
                <a:gd name="connsiteY7" fmla="*/ 4868 h 19176"/>
                <a:gd name="connsiteX8" fmla="*/ 2557 w 12796"/>
                <a:gd name="connsiteY8" fmla="*/ 2974 h 19176"/>
                <a:gd name="connsiteX9" fmla="*/ 3544 w 12796"/>
                <a:gd name="connsiteY9" fmla="*/ 2752 h 19176"/>
                <a:gd name="connsiteX10" fmla="*/ 3261 w 12796"/>
                <a:gd name="connsiteY10" fmla="*/ 748 h 19176"/>
                <a:gd name="connsiteX11" fmla="*/ 4357 w 12796"/>
                <a:gd name="connsiteY11" fmla="*/ 88 h 19176"/>
                <a:gd name="connsiteX12" fmla="*/ 5517 w 12796"/>
                <a:gd name="connsiteY12" fmla="*/ 1861 h 19176"/>
                <a:gd name="connsiteX13" fmla="*/ 7632 w 12796"/>
                <a:gd name="connsiteY13" fmla="*/ 3864 h 19176"/>
                <a:gd name="connsiteX14" fmla="*/ 9183 w 12796"/>
                <a:gd name="connsiteY14" fmla="*/ 4975 h 19176"/>
                <a:gd name="connsiteX15" fmla="*/ 8619 w 12796"/>
                <a:gd name="connsiteY15" fmla="*/ 6536 h 19176"/>
                <a:gd name="connsiteX16" fmla="*/ 9094 w 12796"/>
                <a:gd name="connsiteY16" fmla="*/ 5163 h 19176"/>
                <a:gd name="connsiteX17" fmla="*/ 9324 w 12796"/>
                <a:gd name="connsiteY17" fmla="*/ 7202 h 19176"/>
                <a:gd name="connsiteX18" fmla="*/ 10875 w 12796"/>
                <a:gd name="connsiteY18" fmla="*/ 7869 h 19176"/>
                <a:gd name="connsiteX19" fmla="*/ 11439 w 12796"/>
                <a:gd name="connsiteY19" fmla="*/ 8537 h 19176"/>
                <a:gd name="connsiteX20" fmla="*/ 12708 w 12796"/>
                <a:gd name="connsiteY20" fmla="*/ 7869 h 19176"/>
                <a:gd name="connsiteX21" fmla="*/ 12282 w 12796"/>
                <a:gd name="connsiteY21" fmla="*/ 11099 h 19176"/>
                <a:gd name="connsiteX22" fmla="*/ 11439 w 12796"/>
                <a:gd name="connsiteY22" fmla="*/ 11652 h 19176"/>
                <a:gd name="connsiteX23" fmla="*/ 10563 w 12796"/>
                <a:gd name="connsiteY23" fmla="*/ 14884 h 19176"/>
                <a:gd name="connsiteX24" fmla="*/ 9147 w 12796"/>
                <a:gd name="connsiteY24" fmla="*/ 16932 h 19176"/>
                <a:gd name="connsiteX25" fmla="*/ 10494 w 12796"/>
                <a:gd name="connsiteY25" fmla="*/ 15951 h 19176"/>
                <a:gd name="connsiteX26" fmla="*/ 5388 w 12796"/>
                <a:gd name="connsiteY26" fmla="*/ 19169 h 19176"/>
                <a:gd name="connsiteX27" fmla="*/ 5027 w 12796"/>
                <a:gd name="connsiteY27" fmla="*/ 14852 h 19176"/>
                <a:gd name="connsiteX28" fmla="*/ 4228 w 12796"/>
                <a:gd name="connsiteY28" fmla="*/ 14365 h 19176"/>
                <a:gd name="connsiteX0" fmla="*/ 4228 w 12796"/>
                <a:gd name="connsiteY0" fmla="*/ 15207 h 20018"/>
                <a:gd name="connsiteX1" fmla="*/ 3470 w 12796"/>
                <a:gd name="connsiteY1" fmla="*/ 13707 h 20018"/>
                <a:gd name="connsiteX2" fmla="*/ 3692 w 12796"/>
                <a:gd name="connsiteY2" fmla="*/ 13499 h 20018"/>
                <a:gd name="connsiteX3" fmla="*/ 3019 w 12796"/>
                <a:gd name="connsiteY3" fmla="*/ 13434 h 20018"/>
                <a:gd name="connsiteX4" fmla="*/ 1744 w 12796"/>
                <a:gd name="connsiteY4" fmla="*/ 11871 h 20018"/>
                <a:gd name="connsiteX5" fmla="*/ 19 w 12796"/>
                <a:gd name="connsiteY5" fmla="*/ 10715 h 20018"/>
                <a:gd name="connsiteX6" fmla="*/ 1328 w 12796"/>
                <a:gd name="connsiteY6" fmla="*/ 8172 h 20018"/>
                <a:gd name="connsiteX7" fmla="*/ 2113 w 12796"/>
                <a:gd name="connsiteY7" fmla="*/ 5710 h 20018"/>
                <a:gd name="connsiteX8" fmla="*/ 2557 w 12796"/>
                <a:gd name="connsiteY8" fmla="*/ 3816 h 20018"/>
                <a:gd name="connsiteX9" fmla="*/ 3544 w 12796"/>
                <a:gd name="connsiteY9" fmla="*/ 3594 h 20018"/>
                <a:gd name="connsiteX10" fmla="*/ 3261 w 12796"/>
                <a:gd name="connsiteY10" fmla="*/ 1590 h 20018"/>
                <a:gd name="connsiteX11" fmla="*/ 5485 w 12796"/>
                <a:gd name="connsiteY11" fmla="*/ 40 h 20018"/>
                <a:gd name="connsiteX12" fmla="*/ 5517 w 12796"/>
                <a:gd name="connsiteY12" fmla="*/ 2703 h 20018"/>
                <a:gd name="connsiteX13" fmla="*/ 7632 w 12796"/>
                <a:gd name="connsiteY13" fmla="*/ 4706 h 20018"/>
                <a:gd name="connsiteX14" fmla="*/ 9183 w 12796"/>
                <a:gd name="connsiteY14" fmla="*/ 5817 h 20018"/>
                <a:gd name="connsiteX15" fmla="*/ 8619 w 12796"/>
                <a:gd name="connsiteY15" fmla="*/ 7378 h 20018"/>
                <a:gd name="connsiteX16" fmla="*/ 9094 w 12796"/>
                <a:gd name="connsiteY16" fmla="*/ 6005 h 20018"/>
                <a:gd name="connsiteX17" fmla="*/ 9324 w 12796"/>
                <a:gd name="connsiteY17" fmla="*/ 8044 h 20018"/>
                <a:gd name="connsiteX18" fmla="*/ 10875 w 12796"/>
                <a:gd name="connsiteY18" fmla="*/ 8711 h 20018"/>
                <a:gd name="connsiteX19" fmla="*/ 11439 w 12796"/>
                <a:gd name="connsiteY19" fmla="*/ 9379 h 20018"/>
                <a:gd name="connsiteX20" fmla="*/ 12708 w 12796"/>
                <a:gd name="connsiteY20" fmla="*/ 8711 h 20018"/>
                <a:gd name="connsiteX21" fmla="*/ 12282 w 12796"/>
                <a:gd name="connsiteY21" fmla="*/ 11941 h 20018"/>
                <a:gd name="connsiteX22" fmla="*/ 11439 w 12796"/>
                <a:gd name="connsiteY22" fmla="*/ 12494 h 20018"/>
                <a:gd name="connsiteX23" fmla="*/ 10563 w 12796"/>
                <a:gd name="connsiteY23" fmla="*/ 15726 h 20018"/>
                <a:gd name="connsiteX24" fmla="*/ 9147 w 12796"/>
                <a:gd name="connsiteY24" fmla="*/ 17774 h 20018"/>
                <a:gd name="connsiteX25" fmla="*/ 10494 w 12796"/>
                <a:gd name="connsiteY25" fmla="*/ 16793 h 20018"/>
                <a:gd name="connsiteX26" fmla="*/ 5388 w 12796"/>
                <a:gd name="connsiteY26" fmla="*/ 20011 h 20018"/>
                <a:gd name="connsiteX27" fmla="*/ 5027 w 12796"/>
                <a:gd name="connsiteY27" fmla="*/ 15694 h 20018"/>
                <a:gd name="connsiteX28" fmla="*/ 4228 w 12796"/>
                <a:gd name="connsiteY28" fmla="*/ 15207 h 20018"/>
                <a:gd name="connsiteX0" fmla="*/ 4228 w 12292"/>
                <a:gd name="connsiteY0" fmla="*/ 15207 h 20018"/>
                <a:gd name="connsiteX1" fmla="*/ 3470 w 12292"/>
                <a:gd name="connsiteY1" fmla="*/ 13707 h 20018"/>
                <a:gd name="connsiteX2" fmla="*/ 3692 w 12292"/>
                <a:gd name="connsiteY2" fmla="*/ 13499 h 20018"/>
                <a:gd name="connsiteX3" fmla="*/ 3019 w 12292"/>
                <a:gd name="connsiteY3" fmla="*/ 13434 h 20018"/>
                <a:gd name="connsiteX4" fmla="*/ 1744 w 12292"/>
                <a:gd name="connsiteY4" fmla="*/ 11871 h 20018"/>
                <a:gd name="connsiteX5" fmla="*/ 19 w 12292"/>
                <a:gd name="connsiteY5" fmla="*/ 10715 h 20018"/>
                <a:gd name="connsiteX6" fmla="*/ 1328 w 12292"/>
                <a:gd name="connsiteY6" fmla="*/ 8172 h 20018"/>
                <a:gd name="connsiteX7" fmla="*/ 2113 w 12292"/>
                <a:gd name="connsiteY7" fmla="*/ 5710 h 20018"/>
                <a:gd name="connsiteX8" fmla="*/ 2557 w 12292"/>
                <a:gd name="connsiteY8" fmla="*/ 3816 h 20018"/>
                <a:gd name="connsiteX9" fmla="*/ 3544 w 12292"/>
                <a:gd name="connsiteY9" fmla="*/ 3594 h 20018"/>
                <a:gd name="connsiteX10" fmla="*/ 3261 w 12292"/>
                <a:gd name="connsiteY10" fmla="*/ 1590 h 20018"/>
                <a:gd name="connsiteX11" fmla="*/ 5485 w 12292"/>
                <a:gd name="connsiteY11" fmla="*/ 40 h 20018"/>
                <a:gd name="connsiteX12" fmla="*/ 5517 w 12292"/>
                <a:gd name="connsiteY12" fmla="*/ 2703 h 20018"/>
                <a:gd name="connsiteX13" fmla="*/ 7632 w 12292"/>
                <a:gd name="connsiteY13" fmla="*/ 4706 h 20018"/>
                <a:gd name="connsiteX14" fmla="*/ 9183 w 12292"/>
                <a:gd name="connsiteY14" fmla="*/ 5817 h 20018"/>
                <a:gd name="connsiteX15" fmla="*/ 8619 w 12292"/>
                <a:gd name="connsiteY15" fmla="*/ 7378 h 20018"/>
                <a:gd name="connsiteX16" fmla="*/ 9094 w 12292"/>
                <a:gd name="connsiteY16" fmla="*/ 6005 h 20018"/>
                <a:gd name="connsiteX17" fmla="*/ 9324 w 12292"/>
                <a:gd name="connsiteY17" fmla="*/ 8044 h 20018"/>
                <a:gd name="connsiteX18" fmla="*/ 10875 w 12292"/>
                <a:gd name="connsiteY18" fmla="*/ 8711 h 20018"/>
                <a:gd name="connsiteX19" fmla="*/ 11439 w 12292"/>
                <a:gd name="connsiteY19" fmla="*/ 9379 h 20018"/>
                <a:gd name="connsiteX20" fmla="*/ 11721 w 12292"/>
                <a:gd name="connsiteY20" fmla="*/ 9379 h 20018"/>
                <a:gd name="connsiteX21" fmla="*/ 12282 w 12292"/>
                <a:gd name="connsiteY21" fmla="*/ 11941 h 20018"/>
                <a:gd name="connsiteX22" fmla="*/ 11439 w 12292"/>
                <a:gd name="connsiteY22" fmla="*/ 12494 h 20018"/>
                <a:gd name="connsiteX23" fmla="*/ 10563 w 12292"/>
                <a:gd name="connsiteY23" fmla="*/ 15726 h 20018"/>
                <a:gd name="connsiteX24" fmla="*/ 9147 w 12292"/>
                <a:gd name="connsiteY24" fmla="*/ 17774 h 20018"/>
                <a:gd name="connsiteX25" fmla="*/ 10494 w 12292"/>
                <a:gd name="connsiteY25" fmla="*/ 16793 h 20018"/>
                <a:gd name="connsiteX26" fmla="*/ 5388 w 12292"/>
                <a:gd name="connsiteY26" fmla="*/ 20011 h 20018"/>
                <a:gd name="connsiteX27" fmla="*/ 5027 w 12292"/>
                <a:gd name="connsiteY27" fmla="*/ 15694 h 20018"/>
                <a:gd name="connsiteX28" fmla="*/ 4228 w 12292"/>
                <a:gd name="connsiteY28" fmla="*/ 15207 h 20018"/>
                <a:gd name="connsiteX0" fmla="*/ 4228 w 12292"/>
                <a:gd name="connsiteY0" fmla="*/ 15207 h 20018"/>
                <a:gd name="connsiteX1" fmla="*/ 3470 w 12292"/>
                <a:gd name="connsiteY1" fmla="*/ 13707 h 20018"/>
                <a:gd name="connsiteX2" fmla="*/ 3692 w 12292"/>
                <a:gd name="connsiteY2" fmla="*/ 13499 h 20018"/>
                <a:gd name="connsiteX3" fmla="*/ 3019 w 12292"/>
                <a:gd name="connsiteY3" fmla="*/ 13434 h 20018"/>
                <a:gd name="connsiteX4" fmla="*/ 1744 w 12292"/>
                <a:gd name="connsiteY4" fmla="*/ 11871 h 20018"/>
                <a:gd name="connsiteX5" fmla="*/ 19 w 12292"/>
                <a:gd name="connsiteY5" fmla="*/ 10715 h 20018"/>
                <a:gd name="connsiteX6" fmla="*/ 1328 w 12292"/>
                <a:gd name="connsiteY6" fmla="*/ 8172 h 20018"/>
                <a:gd name="connsiteX7" fmla="*/ 2113 w 12292"/>
                <a:gd name="connsiteY7" fmla="*/ 5710 h 20018"/>
                <a:gd name="connsiteX8" fmla="*/ 2557 w 12292"/>
                <a:gd name="connsiteY8" fmla="*/ 3816 h 20018"/>
                <a:gd name="connsiteX9" fmla="*/ 3544 w 12292"/>
                <a:gd name="connsiteY9" fmla="*/ 3594 h 20018"/>
                <a:gd name="connsiteX10" fmla="*/ 3261 w 12292"/>
                <a:gd name="connsiteY10" fmla="*/ 1590 h 20018"/>
                <a:gd name="connsiteX11" fmla="*/ 5485 w 12292"/>
                <a:gd name="connsiteY11" fmla="*/ 40 h 20018"/>
                <a:gd name="connsiteX12" fmla="*/ 5517 w 12292"/>
                <a:gd name="connsiteY12" fmla="*/ 2703 h 20018"/>
                <a:gd name="connsiteX13" fmla="*/ 7632 w 12292"/>
                <a:gd name="connsiteY13" fmla="*/ 4706 h 20018"/>
                <a:gd name="connsiteX14" fmla="*/ 9183 w 12292"/>
                <a:gd name="connsiteY14" fmla="*/ 5817 h 20018"/>
                <a:gd name="connsiteX15" fmla="*/ 8619 w 12292"/>
                <a:gd name="connsiteY15" fmla="*/ 7378 h 20018"/>
                <a:gd name="connsiteX16" fmla="*/ 9094 w 12292"/>
                <a:gd name="connsiteY16" fmla="*/ 6005 h 20018"/>
                <a:gd name="connsiteX17" fmla="*/ 9324 w 12292"/>
                <a:gd name="connsiteY17" fmla="*/ 8044 h 20018"/>
                <a:gd name="connsiteX18" fmla="*/ 10875 w 12292"/>
                <a:gd name="connsiteY18" fmla="*/ 8711 h 20018"/>
                <a:gd name="connsiteX19" fmla="*/ 11439 w 12292"/>
                <a:gd name="connsiteY19" fmla="*/ 9379 h 20018"/>
                <a:gd name="connsiteX20" fmla="*/ 11721 w 12292"/>
                <a:gd name="connsiteY20" fmla="*/ 9379 h 20018"/>
                <a:gd name="connsiteX21" fmla="*/ 12282 w 12292"/>
                <a:gd name="connsiteY21" fmla="*/ 11941 h 20018"/>
                <a:gd name="connsiteX22" fmla="*/ 11439 w 12292"/>
                <a:gd name="connsiteY22" fmla="*/ 12494 h 20018"/>
                <a:gd name="connsiteX23" fmla="*/ 10875 w 12292"/>
                <a:gd name="connsiteY23" fmla="*/ 14497 h 20018"/>
                <a:gd name="connsiteX24" fmla="*/ 10563 w 12292"/>
                <a:gd name="connsiteY24" fmla="*/ 15726 h 20018"/>
                <a:gd name="connsiteX25" fmla="*/ 9147 w 12292"/>
                <a:gd name="connsiteY25" fmla="*/ 17774 h 20018"/>
                <a:gd name="connsiteX26" fmla="*/ 10494 w 12292"/>
                <a:gd name="connsiteY26" fmla="*/ 16793 h 20018"/>
                <a:gd name="connsiteX27" fmla="*/ 5388 w 12292"/>
                <a:gd name="connsiteY27" fmla="*/ 20011 h 20018"/>
                <a:gd name="connsiteX28" fmla="*/ 5027 w 12292"/>
                <a:gd name="connsiteY28" fmla="*/ 15694 h 20018"/>
                <a:gd name="connsiteX29" fmla="*/ 4228 w 12292"/>
                <a:gd name="connsiteY29" fmla="*/ 15207 h 2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92" h="20018">
                  <a:moveTo>
                    <a:pt x="4228" y="15207"/>
                  </a:moveTo>
                  <a:cubicBezTo>
                    <a:pt x="3969" y="14876"/>
                    <a:pt x="3559" y="13992"/>
                    <a:pt x="3470" y="13707"/>
                  </a:cubicBezTo>
                  <a:cubicBezTo>
                    <a:pt x="3381" y="13422"/>
                    <a:pt x="3880" y="13585"/>
                    <a:pt x="3692" y="13499"/>
                  </a:cubicBezTo>
                  <a:cubicBezTo>
                    <a:pt x="3504" y="13413"/>
                    <a:pt x="2738" y="13723"/>
                    <a:pt x="3019" y="13434"/>
                  </a:cubicBezTo>
                  <a:cubicBezTo>
                    <a:pt x="2832" y="13254"/>
                    <a:pt x="1262" y="12370"/>
                    <a:pt x="1744" y="11871"/>
                  </a:cubicBezTo>
                  <a:cubicBezTo>
                    <a:pt x="1738" y="11640"/>
                    <a:pt x="-217" y="11517"/>
                    <a:pt x="19" y="10715"/>
                  </a:cubicBezTo>
                  <a:cubicBezTo>
                    <a:pt x="255" y="9913"/>
                    <a:pt x="979" y="9006"/>
                    <a:pt x="1328" y="8172"/>
                  </a:cubicBezTo>
                  <a:cubicBezTo>
                    <a:pt x="1677" y="7338"/>
                    <a:pt x="1908" y="6436"/>
                    <a:pt x="2113" y="5710"/>
                  </a:cubicBezTo>
                  <a:cubicBezTo>
                    <a:pt x="2318" y="4984"/>
                    <a:pt x="2389" y="4503"/>
                    <a:pt x="2557" y="3816"/>
                  </a:cubicBezTo>
                  <a:cubicBezTo>
                    <a:pt x="2725" y="3130"/>
                    <a:pt x="3309" y="3705"/>
                    <a:pt x="3544" y="3594"/>
                  </a:cubicBezTo>
                  <a:cubicBezTo>
                    <a:pt x="3779" y="3483"/>
                    <a:pt x="3126" y="2034"/>
                    <a:pt x="3261" y="1590"/>
                  </a:cubicBezTo>
                  <a:cubicBezTo>
                    <a:pt x="3397" y="1146"/>
                    <a:pt x="5180" y="-257"/>
                    <a:pt x="5485" y="40"/>
                  </a:cubicBezTo>
                  <a:cubicBezTo>
                    <a:pt x="5790" y="337"/>
                    <a:pt x="5042" y="2185"/>
                    <a:pt x="5517" y="2703"/>
                  </a:cubicBezTo>
                  <a:cubicBezTo>
                    <a:pt x="5992" y="3221"/>
                    <a:pt x="6997" y="4298"/>
                    <a:pt x="7632" y="4706"/>
                  </a:cubicBezTo>
                  <a:cubicBezTo>
                    <a:pt x="8267" y="5114"/>
                    <a:pt x="8760" y="5669"/>
                    <a:pt x="9183" y="5817"/>
                  </a:cubicBezTo>
                  <a:cubicBezTo>
                    <a:pt x="9606" y="5965"/>
                    <a:pt x="8916" y="7272"/>
                    <a:pt x="8619" y="7378"/>
                  </a:cubicBezTo>
                  <a:cubicBezTo>
                    <a:pt x="8322" y="7484"/>
                    <a:pt x="9047" y="5671"/>
                    <a:pt x="9094" y="6005"/>
                  </a:cubicBezTo>
                  <a:cubicBezTo>
                    <a:pt x="9141" y="6339"/>
                    <a:pt x="8933" y="7853"/>
                    <a:pt x="9324" y="8044"/>
                  </a:cubicBezTo>
                  <a:cubicBezTo>
                    <a:pt x="9715" y="8235"/>
                    <a:pt x="10546" y="8711"/>
                    <a:pt x="10875" y="8711"/>
                  </a:cubicBezTo>
                  <a:cubicBezTo>
                    <a:pt x="11204" y="8711"/>
                    <a:pt x="11134" y="9379"/>
                    <a:pt x="11439" y="9379"/>
                  </a:cubicBezTo>
                  <a:cubicBezTo>
                    <a:pt x="11744" y="9379"/>
                    <a:pt x="11393" y="8915"/>
                    <a:pt x="11721" y="9379"/>
                  </a:cubicBezTo>
                  <a:cubicBezTo>
                    <a:pt x="12049" y="9843"/>
                    <a:pt x="12353" y="11273"/>
                    <a:pt x="12282" y="11941"/>
                  </a:cubicBezTo>
                  <a:cubicBezTo>
                    <a:pt x="12212" y="12609"/>
                    <a:pt x="11655" y="11863"/>
                    <a:pt x="11439" y="12494"/>
                  </a:cubicBezTo>
                  <a:cubicBezTo>
                    <a:pt x="11275" y="12735"/>
                    <a:pt x="11021" y="13958"/>
                    <a:pt x="10875" y="14497"/>
                  </a:cubicBezTo>
                  <a:cubicBezTo>
                    <a:pt x="10729" y="15036"/>
                    <a:pt x="10921" y="14995"/>
                    <a:pt x="10563" y="15726"/>
                  </a:cubicBezTo>
                  <a:cubicBezTo>
                    <a:pt x="10416" y="16161"/>
                    <a:pt x="9018" y="17707"/>
                    <a:pt x="9147" y="17774"/>
                  </a:cubicBezTo>
                  <a:cubicBezTo>
                    <a:pt x="8848" y="18186"/>
                    <a:pt x="10495" y="16318"/>
                    <a:pt x="10494" y="16793"/>
                  </a:cubicBezTo>
                  <a:cubicBezTo>
                    <a:pt x="9868" y="17166"/>
                    <a:pt x="6299" y="20194"/>
                    <a:pt x="5388" y="20011"/>
                  </a:cubicBezTo>
                  <a:cubicBezTo>
                    <a:pt x="4477" y="19828"/>
                    <a:pt x="5220" y="16495"/>
                    <a:pt x="5027" y="15694"/>
                  </a:cubicBezTo>
                  <a:cubicBezTo>
                    <a:pt x="4834" y="14893"/>
                    <a:pt x="4228" y="15207"/>
                    <a:pt x="4228" y="15207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5" name="Titel 2"/>
          <p:cNvSpPr txBox="1">
            <a:spLocks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13D8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HSCT - rates in Europe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2016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102680" y="6402233"/>
            <a:ext cx="29338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J.R</a:t>
            </a:r>
            <a:r>
              <a:rPr lang="en-US" sz="800" dirty="0" smtClean="0"/>
              <a:t>. Passweg et al, Bone Marrow Transplantation, </a:t>
            </a:r>
            <a:r>
              <a:rPr lang="en-US" sz="800" dirty="0"/>
              <a:t>Jan 2018</a:t>
            </a:r>
          </a:p>
        </p:txBody>
      </p:sp>
    </p:spTree>
    <p:extLst>
      <p:ext uri="{BB962C8B-B14F-4D97-AF65-F5344CB8AC3E}">
        <p14:creationId xmlns:p14="http://schemas.microsoft.com/office/powerpoint/2010/main" xmlns="" val="19399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340" y="683650"/>
            <a:ext cx="8652690" cy="5742103"/>
            <a:chOff x="173701" y="626499"/>
            <a:chExt cx="9373747" cy="5742103"/>
          </a:xfrm>
        </p:grpSpPr>
        <p:grpSp>
          <p:nvGrpSpPr>
            <p:cNvPr id="157" name="Group 1"/>
            <p:cNvGrpSpPr>
              <a:grpSpLocks noChangeAspect="1"/>
            </p:cNvGrpSpPr>
            <p:nvPr/>
          </p:nvGrpSpPr>
          <p:grpSpPr bwMode="auto">
            <a:xfrm>
              <a:off x="2412799" y="626499"/>
              <a:ext cx="7134649" cy="5432400"/>
              <a:chOff x="2266951" y="476251"/>
              <a:chExt cx="6626224" cy="5465758"/>
            </a:xfrm>
            <a:solidFill>
              <a:schemeClr val="bg1"/>
            </a:solidFill>
          </p:grpSpPr>
          <p:grpSp>
            <p:nvGrpSpPr>
              <p:cNvPr id="158" name="Group 301"/>
              <p:cNvGrpSpPr>
                <a:grpSpLocks/>
              </p:cNvGrpSpPr>
              <p:nvPr/>
            </p:nvGrpSpPr>
            <p:grpSpPr bwMode="auto">
              <a:xfrm>
                <a:off x="2266951" y="476251"/>
                <a:ext cx="6567488" cy="5465758"/>
                <a:chOff x="1428" y="300"/>
                <a:chExt cx="4137" cy="3443"/>
              </a:xfrm>
              <a:grpFill/>
            </p:grpSpPr>
            <p:sp>
              <p:nvSpPr>
                <p:cNvPr id="160" name="Freeform 4"/>
                <p:cNvSpPr>
                  <a:spLocks/>
                </p:cNvSpPr>
                <p:nvPr/>
              </p:nvSpPr>
              <p:spPr bwMode="auto">
                <a:xfrm>
                  <a:off x="1897" y="345"/>
                  <a:ext cx="376" cy="340"/>
                </a:xfrm>
                <a:custGeom>
                  <a:avLst/>
                  <a:gdLst>
                    <a:gd name="T0" fmla="*/ 1765978057 w 391"/>
                    <a:gd name="T1" fmla="*/ 2147483647 h 340"/>
                    <a:gd name="T2" fmla="*/ 1765978057 w 391"/>
                    <a:gd name="T3" fmla="*/ 2147483647 h 340"/>
                    <a:gd name="T4" fmla="*/ 1765978057 w 391"/>
                    <a:gd name="T5" fmla="*/ 2147483647 h 340"/>
                    <a:gd name="T6" fmla="*/ 1765978057 w 391"/>
                    <a:gd name="T7" fmla="*/ 2147483647 h 340"/>
                    <a:gd name="T8" fmla="*/ 0 w 391"/>
                    <a:gd name="T9" fmla="*/ 2147483647 h 340"/>
                    <a:gd name="T10" fmla="*/ 1765978057 w 391"/>
                    <a:gd name="T11" fmla="*/ 2147483647 h 340"/>
                    <a:gd name="T12" fmla="*/ 1765978057 w 391"/>
                    <a:gd name="T13" fmla="*/ 2147483647 h 340"/>
                    <a:gd name="T14" fmla="*/ 1765978057 w 391"/>
                    <a:gd name="T15" fmla="*/ 2147483647 h 340"/>
                    <a:gd name="T16" fmla="*/ 1765978057 w 391"/>
                    <a:gd name="T17" fmla="*/ 2147483647 h 340"/>
                    <a:gd name="T18" fmla="*/ 1765978057 w 391"/>
                    <a:gd name="T19" fmla="*/ 2147483647 h 340"/>
                    <a:gd name="T20" fmla="*/ 1765978057 w 391"/>
                    <a:gd name="T21" fmla="*/ 2147483647 h 340"/>
                    <a:gd name="T22" fmla="*/ 1765978057 w 391"/>
                    <a:gd name="T23" fmla="*/ 2147483647 h 340"/>
                    <a:gd name="T24" fmla="*/ 1765978057 w 391"/>
                    <a:gd name="T25" fmla="*/ 2147483647 h 340"/>
                    <a:gd name="T26" fmla="*/ 1765978057 w 391"/>
                    <a:gd name="T27" fmla="*/ 2147483647 h 340"/>
                    <a:gd name="T28" fmla="*/ 1765978057 w 391"/>
                    <a:gd name="T29" fmla="*/ 2147483647 h 340"/>
                    <a:gd name="T30" fmla="*/ 1765978057 w 391"/>
                    <a:gd name="T31" fmla="*/ 2147483647 h 340"/>
                    <a:gd name="T32" fmla="*/ 1765978057 w 391"/>
                    <a:gd name="T33" fmla="*/ 2147483647 h 340"/>
                    <a:gd name="T34" fmla="*/ 1765978057 w 391"/>
                    <a:gd name="T35" fmla="*/ 2147483647 h 340"/>
                    <a:gd name="T36" fmla="*/ 1765978057 w 391"/>
                    <a:gd name="T37" fmla="*/ 2147483647 h 340"/>
                    <a:gd name="T38" fmla="*/ 1765978057 w 391"/>
                    <a:gd name="T39" fmla="*/ 2147483647 h 340"/>
                    <a:gd name="T40" fmla="*/ 1765978057 w 391"/>
                    <a:gd name="T41" fmla="*/ 2147483647 h 340"/>
                    <a:gd name="T42" fmla="*/ 1765978057 w 391"/>
                    <a:gd name="T43" fmla="*/ 2147483647 h 340"/>
                    <a:gd name="T44" fmla="*/ 1765978057 w 391"/>
                    <a:gd name="T45" fmla="*/ 2147483647 h 340"/>
                    <a:gd name="T46" fmla="*/ 1765978057 w 391"/>
                    <a:gd name="T47" fmla="*/ 2147483647 h 340"/>
                    <a:gd name="T48" fmla="*/ 1765978057 w 391"/>
                    <a:gd name="T49" fmla="*/ 2147483647 h 340"/>
                    <a:gd name="T50" fmla="*/ 1765978057 w 391"/>
                    <a:gd name="T51" fmla="*/ 2147483647 h 340"/>
                    <a:gd name="T52" fmla="*/ 1765978057 w 391"/>
                    <a:gd name="T53" fmla="*/ 2147483647 h 340"/>
                    <a:gd name="T54" fmla="*/ 1765978057 w 391"/>
                    <a:gd name="T55" fmla="*/ 2147483647 h 340"/>
                    <a:gd name="T56" fmla="*/ 1765978057 w 391"/>
                    <a:gd name="T57" fmla="*/ 2147483647 h 340"/>
                    <a:gd name="T58" fmla="*/ 1765978057 w 391"/>
                    <a:gd name="T59" fmla="*/ 2147483647 h 340"/>
                    <a:gd name="T60" fmla="*/ 1765978057 w 391"/>
                    <a:gd name="T61" fmla="*/ 2147483647 h 340"/>
                    <a:gd name="T62" fmla="*/ 1765978057 w 391"/>
                    <a:gd name="T63" fmla="*/ 2147483647 h 340"/>
                    <a:gd name="T64" fmla="*/ 1765978057 w 391"/>
                    <a:gd name="T65" fmla="*/ 2147483647 h 340"/>
                    <a:gd name="T66" fmla="*/ 1765978057 w 391"/>
                    <a:gd name="T67" fmla="*/ 2147483647 h 340"/>
                    <a:gd name="T68" fmla="*/ 1765978057 w 391"/>
                    <a:gd name="T69" fmla="*/ 2147483647 h 340"/>
                    <a:gd name="T70" fmla="*/ 1765978057 w 391"/>
                    <a:gd name="T71" fmla="*/ 0 h 340"/>
                    <a:gd name="T72" fmla="*/ 1765978057 w 391"/>
                    <a:gd name="T73" fmla="*/ 2147483647 h 340"/>
                    <a:gd name="T74" fmla="*/ 1765978057 w 391"/>
                    <a:gd name="T75" fmla="*/ 2147483647 h 340"/>
                    <a:gd name="T76" fmla="*/ 1765978057 w 391"/>
                    <a:gd name="T77" fmla="*/ 2147483647 h 340"/>
                    <a:gd name="T78" fmla="*/ 1765978057 w 391"/>
                    <a:gd name="T79" fmla="*/ 2147483647 h 340"/>
                    <a:gd name="T80" fmla="*/ 1765978057 w 391"/>
                    <a:gd name="T81" fmla="*/ 2147483647 h 340"/>
                    <a:gd name="T82" fmla="*/ 1765978057 w 391"/>
                    <a:gd name="T83" fmla="*/ 2147483647 h 340"/>
                    <a:gd name="T84" fmla="*/ 1765978057 w 391"/>
                    <a:gd name="T85" fmla="*/ 2147483647 h 340"/>
                    <a:gd name="T86" fmla="*/ 1765978057 w 391"/>
                    <a:gd name="T87" fmla="*/ 2147483647 h 340"/>
                    <a:gd name="T88" fmla="*/ 1765978057 w 391"/>
                    <a:gd name="T89" fmla="*/ 2147483647 h 340"/>
                    <a:gd name="T90" fmla="*/ 1765978057 w 391"/>
                    <a:gd name="T91" fmla="*/ 2147483647 h 340"/>
                    <a:gd name="T92" fmla="*/ 1765978057 w 391"/>
                    <a:gd name="T93" fmla="*/ 2147483647 h 340"/>
                    <a:gd name="T94" fmla="*/ 1765978057 w 391"/>
                    <a:gd name="T95" fmla="*/ 2147483647 h 340"/>
                    <a:gd name="T96" fmla="*/ 1765978057 w 391"/>
                    <a:gd name="T97" fmla="*/ 2147483647 h 3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91" h="340">
                      <a:moveTo>
                        <a:pt x="29" y="79"/>
                      </a:moveTo>
                      <a:lnTo>
                        <a:pt x="18" y="93"/>
                      </a:lnTo>
                      <a:lnTo>
                        <a:pt x="30" y="116"/>
                      </a:lnTo>
                      <a:lnTo>
                        <a:pt x="47" y="120"/>
                      </a:lnTo>
                      <a:lnTo>
                        <a:pt x="60" y="130"/>
                      </a:lnTo>
                      <a:lnTo>
                        <a:pt x="61" y="166"/>
                      </a:lnTo>
                      <a:lnTo>
                        <a:pt x="47" y="191"/>
                      </a:lnTo>
                      <a:lnTo>
                        <a:pt x="36" y="198"/>
                      </a:lnTo>
                      <a:lnTo>
                        <a:pt x="4" y="191"/>
                      </a:lnTo>
                      <a:lnTo>
                        <a:pt x="0" y="196"/>
                      </a:lnTo>
                      <a:lnTo>
                        <a:pt x="39" y="235"/>
                      </a:lnTo>
                      <a:lnTo>
                        <a:pt x="50" y="242"/>
                      </a:lnTo>
                      <a:lnTo>
                        <a:pt x="56" y="267"/>
                      </a:lnTo>
                      <a:lnTo>
                        <a:pt x="70" y="295"/>
                      </a:lnTo>
                      <a:lnTo>
                        <a:pt x="93" y="315"/>
                      </a:lnTo>
                      <a:lnTo>
                        <a:pt x="119" y="317"/>
                      </a:lnTo>
                      <a:lnTo>
                        <a:pt x="134" y="330"/>
                      </a:lnTo>
                      <a:lnTo>
                        <a:pt x="148" y="330"/>
                      </a:lnTo>
                      <a:lnTo>
                        <a:pt x="165" y="322"/>
                      </a:lnTo>
                      <a:lnTo>
                        <a:pt x="200" y="331"/>
                      </a:lnTo>
                      <a:lnTo>
                        <a:pt x="218" y="339"/>
                      </a:lnTo>
                      <a:lnTo>
                        <a:pt x="241" y="334"/>
                      </a:lnTo>
                      <a:lnTo>
                        <a:pt x="258" y="330"/>
                      </a:lnTo>
                      <a:lnTo>
                        <a:pt x="270" y="317"/>
                      </a:lnTo>
                      <a:lnTo>
                        <a:pt x="280" y="322"/>
                      </a:lnTo>
                      <a:lnTo>
                        <a:pt x="294" y="334"/>
                      </a:lnTo>
                      <a:lnTo>
                        <a:pt x="308" y="326"/>
                      </a:lnTo>
                      <a:lnTo>
                        <a:pt x="319" y="317"/>
                      </a:lnTo>
                      <a:lnTo>
                        <a:pt x="328" y="309"/>
                      </a:lnTo>
                      <a:lnTo>
                        <a:pt x="359" y="301"/>
                      </a:lnTo>
                      <a:lnTo>
                        <a:pt x="364" y="292"/>
                      </a:lnTo>
                      <a:lnTo>
                        <a:pt x="368" y="278"/>
                      </a:lnTo>
                      <a:lnTo>
                        <a:pt x="388" y="263"/>
                      </a:lnTo>
                      <a:lnTo>
                        <a:pt x="390" y="252"/>
                      </a:lnTo>
                      <a:lnTo>
                        <a:pt x="382" y="245"/>
                      </a:lnTo>
                      <a:lnTo>
                        <a:pt x="371" y="231"/>
                      </a:lnTo>
                      <a:lnTo>
                        <a:pt x="370" y="183"/>
                      </a:lnTo>
                      <a:lnTo>
                        <a:pt x="385" y="176"/>
                      </a:lnTo>
                      <a:lnTo>
                        <a:pt x="375" y="159"/>
                      </a:lnTo>
                      <a:lnTo>
                        <a:pt x="364" y="162"/>
                      </a:lnTo>
                      <a:lnTo>
                        <a:pt x="356" y="159"/>
                      </a:lnTo>
                      <a:lnTo>
                        <a:pt x="360" y="151"/>
                      </a:lnTo>
                      <a:lnTo>
                        <a:pt x="356" y="137"/>
                      </a:lnTo>
                      <a:lnTo>
                        <a:pt x="346" y="133"/>
                      </a:lnTo>
                      <a:lnTo>
                        <a:pt x="331" y="141"/>
                      </a:lnTo>
                      <a:lnTo>
                        <a:pt x="317" y="154"/>
                      </a:lnTo>
                      <a:lnTo>
                        <a:pt x="308" y="151"/>
                      </a:lnTo>
                      <a:lnTo>
                        <a:pt x="298" y="145"/>
                      </a:lnTo>
                      <a:lnTo>
                        <a:pt x="283" y="137"/>
                      </a:lnTo>
                      <a:lnTo>
                        <a:pt x="266" y="133"/>
                      </a:lnTo>
                      <a:lnTo>
                        <a:pt x="258" y="137"/>
                      </a:lnTo>
                      <a:lnTo>
                        <a:pt x="249" y="130"/>
                      </a:lnTo>
                      <a:lnTo>
                        <a:pt x="248" y="119"/>
                      </a:lnTo>
                      <a:lnTo>
                        <a:pt x="239" y="116"/>
                      </a:lnTo>
                      <a:lnTo>
                        <a:pt x="224" y="120"/>
                      </a:lnTo>
                      <a:lnTo>
                        <a:pt x="207" y="119"/>
                      </a:lnTo>
                      <a:lnTo>
                        <a:pt x="207" y="109"/>
                      </a:lnTo>
                      <a:lnTo>
                        <a:pt x="200" y="100"/>
                      </a:lnTo>
                      <a:lnTo>
                        <a:pt x="189" y="99"/>
                      </a:lnTo>
                      <a:lnTo>
                        <a:pt x="182" y="109"/>
                      </a:lnTo>
                      <a:lnTo>
                        <a:pt x="179" y="114"/>
                      </a:lnTo>
                      <a:lnTo>
                        <a:pt x="171" y="109"/>
                      </a:lnTo>
                      <a:lnTo>
                        <a:pt x="159" y="112"/>
                      </a:lnTo>
                      <a:lnTo>
                        <a:pt x="148" y="123"/>
                      </a:lnTo>
                      <a:lnTo>
                        <a:pt x="140" y="114"/>
                      </a:lnTo>
                      <a:lnTo>
                        <a:pt x="141" y="85"/>
                      </a:lnTo>
                      <a:lnTo>
                        <a:pt x="150" y="70"/>
                      </a:lnTo>
                      <a:lnTo>
                        <a:pt x="159" y="61"/>
                      </a:lnTo>
                      <a:lnTo>
                        <a:pt x="157" y="43"/>
                      </a:lnTo>
                      <a:lnTo>
                        <a:pt x="159" y="23"/>
                      </a:lnTo>
                      <a:lnTo>
                        <a:pt x="155" y="0"/>
                      </a:lnTo>
                      <a:lnTo>
                        <a:pt x="148" y="0"/>
                      </a:lnTo>
                      <a:lnTo>
                        <a:pt x="140" y="9"/>
                      </a:lnTo>
                      <a:lnTo>
                        <a:pt x="136" y="29"/>
                      </a:lnTo>
                      <a:lnTo>
                        <a:pt x="130" y="43"/>
                      </a:lnTo>
                      <a:lnTo>
                        <a:pt x="120" y="32"/>
                      </a:lnTo>
                      <a:lnTo>
                        <a:pt x="127" y="15"/>
                      </a:lnTo>
                      <a:lnTo>
                        <a:pt x="116" y="7"/>
                      </a:lnTo>
                      <a:lnTo>
                        <a:pt x="101" y="9"/>
                      </a:lnTo>
                      <a:lnTo>
                        <a:pt x="93" y="19"/>
                      </a:lnTo>
                      <a:lnTo>
                        <a:pt x="98" y="29"/>
                      </a:lnTo>
                      <a:lnTo>
                        <a:pt x="91" y="39"/>
                      </a:lnTo>
                      <a:lnTo>
                        <a:pt x="84" y="35"/>
                      </a:lnTo>
                      <a:lnTo>
                        <a:pt x="72" y="28"/>
                      </a:lnTo>
                      <a:lnTo>
                        <a:pt x="65" y="29"/>
                      </a:lnTo>
                      <a:lnTo>
                        <a:pt x="58" y="39"/>
                      </a:lnTo>
                      <a:lnTo>
                        <a:pt x="68" y="54"/>
                      </a:lnTo>
                      <a:lnTo>
                        <a:pt x="81" y="57"/>
                      </a:lnTo>
                      <a:lnTo>
                        <a:pt x="99" y="72"/>
                      </a:lnTo>
                      <a:lnTo>
                        <a:pt x="106" y="78"/>
                      </a:lnTo>
                      <a:lnTo>
                        <a:pt x="106" y="86"/>
                      </a:lnTo>
                      <a:lnTo>
                        <a:pt x="91" y="91"/>
                      </a:lnTo>
                      <a:lnTo>
                        <a:pt x="93" y="105"/>
                      </a:lnTo>
                      <a:lnTo>
                        <a:pt x="99" y="114"/>
                      </a:lnTo>
                      <a:lnTo>
                        <a:pt x="93" y="123"/>
                      </a:lnTo>
                      <a:lnTo>
                        <a:pt x="79" y="120"/>
                      </a:lnTo>
                      <a:lnTo>
                        <a:pt x="60" y="100"/>
                      </a:lnTo>
                      <a:lnTo>
                        <a:pt x="47" y="86"/>
                      </a:lnTo>
                      <a:lnTo>
                        <a:pt x="29" y="79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1" name="Freeform 5"/>
                <p:cNvSpPr>
                  <a:spLocks/>
                </p:cNvSpPr>
                <p:nvPr/>
              </p:nvSpPr>
              <p:spPr bwMode="auto">
                <a:xfrm>
                  <a:off x="3605" y="300"/>
                  <a:ext cx="1944" cy="2815"/>
                </a:xfrm>
                <a:custGeom>
                  <a:avLst/>
                  <a:gdLst>
                    <a:gd name="T0" fmla="*/ 1777172456 w 2019"/>
                    <a:gd name="T1" fmla="*/ 2147483647 h 2815"/>
                    <a:gd name="T2" fmla="*/ 1777172456 w 2019"/>
                    <a:gd name="T3" fmla="*/ 2147483647 h 2815"/>
                    <a:gd name="T4" fmla="*/ 1777172456 w 2019"/>
                    <a:gd name="T5" fmla="*/ 2147483647 h 2815"/>
                    <a:gd name="T6" fmla="*/ 1777172456 w 2019"/>
                    <a:gd name="T7" fmla="*/ 2147483647 h 2815"/>
                    <a:gd name="T8" fmla="*/ 1777172456 w 2019"/>
                    <a:gd name="T9" fmla="*/ 2147483647 h 2815"/>
                    <a:gd name="T10" fmla="*/ 1777172456 w 2019"/>
                    <a:gd name="T11" fmla="*/ 2147483647 h 2815"/>
                    <a:gd name="T12" fmla="*/ 1777172456 w 2019"/>
                    <a:gd name="T13" fmla="*/ 2147483647 h 2815"/>
                    <a:gd name="T14" fmla="*/ 1777172456 w 2019"/>
                    <a:gd name="T15" fmla="*/ 2147483647 h 2815"/>
                    <a:gd name="T16" fmla="*/ 1777172456 w 2019"/>
                    <a:gd name="T17" fmla="*/ 2147483647 h 2815"/>
                    <a:gd name="T18" fmla="*/ 1777172456 w 2019"/>
                    <a:gd name="T19" fmla="*/ 2147483647 h 2815"/>
                    <a:gd name="T20" fmla="*/ 1777172456 w 2019"/>
                    <a:gd name="T21" fmla="*/ 2147483647 h 2815"/>
                    <a:gd name="T22" fmla="*/ 1777172456 w 2019"/>
                    <a:gd name="T23" fmla="*/ 2147483647 h 2815"/>
                    <a:gd name="T24" fmla="*/ 1777172456 w 2019"/>
                    <a:gd name="T25" fmla="*/ 2147483647 h 2815"/>
                    <a:gd name="T26" fmla="*/ 1777172456 w 2019"/>
                    <a:gd name="T27" fmla="*/ 2147483647 h 2815"/>
                    <a:gd name="T28" fmla="*/ 1777172456 w 2019"/>
                    <a:gd name="T29" fmla="*/ 2147483647 h 2815"/>
                    <a:gd name="T30" fmla="*/ 1777172456 w 2019"/>
                    <a:gd name="T31" fmla="*/ 2147483647 h 2815"/>
                    <a:gd name="T32" fmla="*/ 1777172456 w 2019"/>
                    <a:gd name="T33" fmla="*/ 2147483647 h 2815"/>
                    <a:gd name="T34" fmla="*/ 1777172456 w 2019"/>
                    <a:gd name="T35" fmla="*/ 2147483647 h 2815"/>
                    <a:gd name="T36" fmla="*/ 1777172456 w 2019"/>
                    <a:gd name="T37" fmla="*/ 2147483647 h 2815"/>
                    <a:gd name="T38" fmla="*/ 1777172456 w 2019"/>
                    <a:gd name="T39" fmla="*/ 2147483647 h 2815"/>
                    <a:gd name="T40" fmla="*/ 1777172456 w 2019"/>
                    <a:gd name="T41" fmla="*/ 2147483647 h 2815"/>
                    <a:gd name="T42" fmla="*/ 1777172456 w 2019"/>
                    <a:gd name="T43" fmla="*/ 2147483647 h 2815"/>
                    <a:gd name="T44" fmla="*/ 1777172456 w 2019"/>
                    <a:gd name="T45" fmla="*/ 2147483647 h 2815"/>
                    <a:gd name="T46" fmla="*/ 1777172456 w 2019"/>
                    <a:gd name="T47" fmla="*/ 2147483647 h 2815"/>
                    <a:gd name="T48" fmla="*/ 1777172456 w 2019"/>
                    <a:gd name="T49" fmla="*/ 2147483647 h 2815"/>
                    <a:gd name="T50" fmla="*/ 1777172456 w 2019"/>
                    <a:gd name="T51" fmla="*/ 2147483647 h 2815"/>
                    <a:gd name="T52" fmla="*/ 1777172456 w 2019"/>
                    <a:gd name="T53" fmla="*/ 2147483647 h 2815"/>
                    <a:gd name="T54" fmla="*/ 1777172456 w 2019"/>
                    <a:gd name="T55" fmla="*/ 2147483647 h 2815"/>
                    <a:gd name="T56" fmla="*/ 1777172456 w 2019"/>
                    <a:gd name="T57" fmla="*/ 2147483647 h 2815"/>
                    <a:gd name="T58" fmla="*/ 1777172456 w 2019"/>
                    <a:gd name="T59" fmla="*/ 2147483647 h 2815"/>
                    <a:gd name="T60" fmla="*/ 1777172456 w 2019"/>
                    <a:gd name="T61" fmla="*/ 2147483647 h 2815"/>
                    <a:gd name="T62" fmla="*/ 1777172456 w 2019"/>
                    <a:gd name="T63" fmla="*/ 2147483647 h 2815"/>
                    <a:gd name="T64" fmla="*/ 1777172456 w 2019"/>
                    <a:gd name="T65" fmla="*/ 2147483647 h 2815"/>
                    <a:gd name="T66" fmla="*/ 1777172456 w 2019"/>
                    <a:gd name="T67" fmla="*/ 2147483647 h 2815"/>
                    <a:gd name="T68" fmla="*/ 1777172456 w 2019"/>
                    <a:gd name="T69" fmla="*/ 2147483647 h 2815"/>
                    <a:gd name="T70" fmla="*/ 1777172456 w 2019"/>
                    <a:gd name="T71" fmla="*/ 2147483647 h 2815"/>
                    <a:gd name="T72" fmla="*/ 1777172456 w 2019"/>
                    <a:gd name="T73" fmla="*/ 2147483647 h 2815"/>
                    <a:gd name="T74" fmla="*/ 1777172456 w 2019"/>
                    <a:gd name="T75" fmla="*/ 2147483647 h 2815"/>
                    <a:gd name="T76" fmla="*/ 1777172456 w 2019"/>
                    <a:gd name="T77" fmla="*/ 2147483647 h 2815"/>
                    <a:gd name="T78" fmla="*/ 1777172456 w 2019"/>
                    <a:gd name="T79" fmla="*/ 2147483647 h 2815"/>
                    <a:gd name="T80" fmla="*/ 1777172456 w 2019"/>
                    <a:gd name="T81" fmla="*/ 2147483647 h 2815"/>
                    <a:gd name="T82" fmla="*/ 1777172456 w 2019"/>
                    <a:gd name="T83" fmla="*/ 2147483647 h 2815"/>
                    <a:gd name="T84" fmla="*/ 1777172456 w 2019"/>
                    <a:gd name="T85" fmla="*/ 2147483647 h 2815"/>
                    <a:gd name="T86" fmla="*/ 1777172456 w 2019"/>
                    <a:gd name="T87" fmla="*/ 2147483647 h 2815"/>
                    <a:gd name="T88" fmla="*/ 1777172456 w 2019"/>
                    <a:gd name="T89" fmla="*/ 2147483647 h 2815"/>
                    <a:gd name="T90" fmla="*/ 1777172456 w 2019"/>
                    <a:gd name="T91" fmla="*/ 2147483647 h 2815"/>
                    <a:gd name="T92" fmla="*/ 1777172456 w 2019"/>
                    <a:gd name="T93" fmla="*/ 2147483647 h 2815"/>
                    <a:gd name="T94" fmla="*/ 1777172456 w 2019"/>
                    <a:gd name="T95" fmla="*/ 2147483647 h 2815"/>
                    <a:gd name="T96" fmla="*/ 1777172456 w 2019"/>
                    <a:gd name="T97" fmla="*/ 2147483647 h 2815"/>
                    <a:gd name="T98" fmla="*/ 1777172456 w 2019"/>
                    <a:gd name="T99" fmla="*/ 2147483647 h 2815"/>
                    <a:gd name="T100" fmla="*/ 1777172456 w 2019"/>
                    <a:gd name="T101" fmla="*/ 2147483647 h 2815"/>
                    <a:gd name="T102" fmla="*/ 1777172456 w 2019"/>
                    <a:gd name="T103" fmla="*/ 2147483647 h 2815"/>
                    <a:gd name="T104" fmla="*/ 1777172456 w 2019"/>
                    <a:gd name="T105" fmla="*/ 2147483647 h 2815"/>
                    <a:gd name="T106" fmla="*/ 1777172456 w 2019"/>
                    <a:gd name="T107" fmla="*/ 2147483647 h 2815"/>
                    <a:gd name="T108" fmla="*/ 1777172456 w 2019"/>
                    <a:gd name="T109" fmla="*/ 2147483647 h 2815"/>
                    <a:gd name="T110" fmla="*/ 1777172456 w 2019"/>
                    <a:gd name="T111" fmla="*/ 2147483647 h 281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019" h="2815">
                      <a:moveTo>
                        <a:pt x="1341" y="67"/>
                      </a:moveTo>
                      <a:lnTo>
                        <a:pt x="1219" y="0"/>
                      </a:lnTo>
                      <a:lnTo>
                        <a:pt x="1181" y="113"/>
                      </a:lnTo>
                      <a:lnTo>
                        <a:pt x="1113" y="95"/>
                      </a:lnTo>
                      <a:lnTo>
                        <a:pt x="1141" y="123"/>
                      </a:lnTo>
                      <a:lnTo>
                        <a:pt x="1186" y="141"/>
                      </a:lnTo>
                      <a:lnTo>
                        <a:pt x="1138" y="173"/>
                      </a:lnTo>
                      <a:lnTo>
                        <a:pt x="1153" y="292"/>
                      </a:lnTo>
                      <a:lnTo>
                        <a:pt x="1118" y="329"/>
                      </a:lnTo>
                      <a:lnTo>
                        <a:pt x="1072" y="344"/>
                      </a:lnTo>
                      <a:lnTo>
                        <a:pt x="1027" y="338"/>
                      </a:lnTo>
                      <a:lnTo>
                        <a:pt x="1002" y="309"/>
                      </a:lnTo>
                      <a:lnTo>
                        <a:pt x="980" y="295"/>
                      </a:lnTo>
                      <a:lnTo>
                        <a:pt x="962" y="267"/>
                      </a:lnTo>
                      <a:lnTo>
                        <a:pt x="967" y="229"/>
                      </a:lnTo>
                      <a:lnTo>
                        <a:pt x="946" y="201"/>
                      </a:lnTo>
                      <a:lnTo>
                        <a:pt x="1002" y="183"/>
                      </a:lnTo>
                      <a:lnTo>
                        <a:pt x="1012" y="145"/>
                      </a:lnTo>
                      <a:lnTo>
                        <a:pt x="992" y="95"/>
                      </a:lnTo>
                      <a:lnTo>
                        <a:pt x="942" y="78"/>
                      </a:lnTo>
                      <a:lnTo>
                        <a:pt x="911" y="98"/>
                      </a:lnTo>
                      <a:lnTo>
                        <a:pt x="841" y="107"/>
                      </a:lnTo>
                      <a:lnTo>
                        <a:pt x="803" y="103"/>
                      </a:lnTo>
                      <a:lnTo>
                        <a:pt x="841" y="138"/>
                      </a:lnTo>
                      <a:lnTo>
                        <a:pt x="871" y="179"/>
                      </a:lnTo>
                      <a:lnTo>
                        <a:pt x="889" y="211"/>
                      </a:lnTo>
                      <a:lnTo>
                        <a:pt x="901" y="254"/>
                      </a:lnTo>
                      <a:lnTo>
                        <a:pt x="899" y="303"/>
                      </a:lnTo>
                      <a:lnTo>
                        <a:pt x="924" y="326"/>
                      </a:lnTo>
                      <a:lnTo>
                        <a:pt x="962" y="414"/>
                      </a:lnTo>
                      <a:lnTo>
                        <a:pt x="927" y="394"/>
                      </a:lnTo>
                      <a:lnTo>
                        <a:pt x="883" y="376"/>
                      </a:lnTo>
                      <a:lnTo>
                        <a:pt x="848" y="357"/>
                      </a:lnTo>
                      <a:lnTo>
                        <a:pt x="836" y="429"/>
                      </a:lnTo>
                      <a:lnTo>
                        <a:pt x="795" y="485"/>
                      </a:lnTo>
                      <a:lnTo>
                        <a:pt x="763" y="511"/>
                      </a:lnTo>
                      <a:lnTo>
                        <a:pt x="838" y="618"/>
                      </a:lnTo>
                      <a:lnTo>
                        <a:pt x="826" y="649"/>
                      </a:lnTo>
                      <a:lnTo>
                        <a:pt x="785" y="662"/>
                      </a:lnTo>
                      <a:lnTo>
                        <a:pt x="725" y="646"/>
                      </a:lnTo>
                      <a:lnTo>
                        <a:pt x="700" y="639"/>
                      </a:lnTo>
                      <a:lnTo>
                        <a:pt x="665" y="631"/>
                      </a:lnTo>
                      <a:lnTo>
                        <a:pt x="644" y="652"/>
                      </a:lnTo>
                      <a:lnTo>
                        <a:pt x="656" y="681"/>
                      </a:lnTo>
                      <a:lnTo>
                        <a:pt x="682" y="697"/>
                      </a:lnTo>
                      <a:lnTo>
                        <a:pt x="738" y="690"/>
                      </a:lnTo>
                      <a:lnTo>
                        <a:pt x="757" y="770"/>
                      </a:lnTo>
                      <a:lnTo>
                        <a:pt x="710" y="782"/>
                      </a:lnTo>
                      <a:lnTo>
                        <a:pt x="646" y="760"/>
                      </a:lnTo>
                      <a:lnTo>
                        <a:pt x="576" y="725"/>
                      </a:lnTo>
                      <a:lnTo>
                        <a:pt x="551" y="694"/>
                      </a:lnTo>
                      <a:lnTo>
                        <a:pt x="513" y="558"/>
                      </a:lnTo>
                      <a:lnTo>
                        <a:pt x="484" y="518"/>
                      </a:lnTo>
                      <a:lnTo>
                        <a:pt x="428" y="480"/>
                      </a:lnTo>
                      <a:lnTo>
                        <a:pt x="400" y="442"/>
                      </a:lnTo>
                      <a:lnTo>
                        <a:pt x="380" y="404"/>
                      </a:lnTo>
                      <a:lnTo>
                        <a:pt x="513" y="460"/>
                      </a:lnTo>
                      <a:lnTo>
                        <a:pt x="614" y="470"/>
                      </a:lnTo>
                      <a:lnTo>
                        <a:pt x="682" y="457"/>
                      </a:lnTo>
                      <a:lnTo>
                        <a:pt x="710" y="442"/>
                      </a:lnTo>
                      <a:lnTo>
                        <a:pt x="735" y="401"/>
                      </a:lnTo>
                      <a:lnTo>
                        <a:pt x="747" y="366"/>
                      </a:lnTo>
                      <a:lnTo>
                        <a:pt x="747" y="316"/>
                      </a:lnTo>
                      <a:lnTo>
                        <a:pt x="690" y="284"/>
                      </a:lnTo>
                      <a:lnTo>
                        <a:pt x="665" y="295"/>
                      </a:lnTo>
                      <a:lnTo>
                        <a:pt x="568" y="236"/>
                      </a:lnTo>
                      <a:lnTo>
                        <a:pt x="484" y="236"/>
                      </a:lnTo>
                      <a:lnTo>
                        <a:pt x="362" y="246"/>
                      </a:lnTo>
                      <a:lnTo>
                        <a:pt x="324" y="254"/>
                      </a:lnTo>
                      <a:lnTo>
                        <a:pt x="305" y="254"/>
                      </a:lnTo>
                      <a:lnTo>
                        <a:pt x="282" y="233"/>
                      </a:lnTo>
                      <a:lnTo>
                        <a:pt x="299" y="189"/>
                      </a:lnTo>
                      <a:lnTo>
                        <a:pt x="273" y="187"/>
                      </a:lnTo>
                      <a:lnTo>
                        <a:pt x="257" y="214"/>
                      </a:lnTo>
                      <a:lnTo>
                        <a:pt x="229" y="211"/>
                      </a:lnTo>
                      <a:lnTo>
                        <a:pt x="210" y="217"/>
                      </a:lnTo>
                      <a:lnTo>
                        <a:pt x="198" y="236"/>
                      </a:lnTo>
                      <a:lnTo>
                        <a:pt x="169" y="261"/>
                      </a:lnTo>
                      <a:lnTo>
                        <a:pt x="165" y="303"/>
                      </a:lnTo>
                      <a:lnTo>
                        <a:pt x="158" y="319"/>
                      </a:lnTo>
                      <a:lnTo>
                        <a:pt x="158" y="344"/>
                      </a:lnTo>
                      <a:lnTo>
                        <a:pt x="187" y="364"/>
                      </a:lnTo>
                      <a:lnTo>
                        <a:pt x="190" y="383"/>
                      </a:lnTo>
                      <a:lnTo>
                        <a:pt x="208" y="407"/>
                      </a:lnTo>
                      <a:lnTo>
                        <a:pt x="215" y="427"/>
                      </a:lnTo>
                      <a:lnTo>
                        <a:pt x="215" y="452"/>
                      </a:lnTo>
                      <a:lnTo>
                        <a:pt x="211" y="478"/>
                      </a:lnTo>
                      <a:lnTo>
                        <a:pt x="224" y="525"/>
                      </a:lnTo>
                      <a:lnTo>
                        <a:pt x="245" y="565"/>
                      </a:lnTo>
                      <a:lnTo>
                        <a:pt x="239" y="631"/>
                      </a:lnTo>
                      <a:lnTo>
                        <a:pt x="263" y="687"/>
                      </a:lnTo>
                      <a:lnTo>
                        <a:pt x="268" y="740"/>
                      </a:lnTo>
                      <a:lnTo>
                        <a:pt x="278" y="764"/>
                      </a:lnTo>
                      <a:lnTo>
                        <a:pt x="319" y="796"/>
                      </a:lnTo>
                      <a:lnTo>
                        <a:pt x="333" y="828"/>
                      </a:lnTo>
                      <a:lnTo>
                        <a:pt x="333" y="858"/>
                      </a:lnTo>
                      <a:lnTo>
                        <a:pt x="320" y="905"/>
                      </a:lnTo>
                      <a:lnTo>
                        <a:pt x="316" y="917"/>
                      </a:lnTo>
                      <a:lnTo>
                        <a:pt x="320" y="929"/>
                      </a:lnTo>
                      <a:lnTo>
                        <a:pt x="305" y="954"/>
                      </a:lnTo>
                      <a:lnTo>
                        <a:pt x="282" y="967"/>
                      </a:lnTo>
                      <a:lnTo>
                        <a:pt x="277" y="982"/>
                      </a:lnTo>
                      <a:lnTo>
                        <a:pt x="247" y="1024"/>
                      </a:lnTo>
                      <a:lnTo>
                        <a:pt x="221" y="1038"/>
                      </a:lnTo>
                      <a:lnTo>
                        <a:pt x="217" y="1065"/>
                      </a:lnTo>
                      <a:lnTo>
                        <a:pt x="233" y="1064"/>
                      </a:lnTo>
                      <a:lnTo>
                        <a:pt x="247" y="1047"/>
                      </a:lnTo>
                      <a:lnTo>
                        <a:pt x="257" y="1051"/>
                      </a:lnTo>
                      <a:lnTo>
                        <a:pt x="264" y="1066"/>
                      </a:lnTo>
                      <a:lnTo>
                        <a:pt x="246" y="1079"/>
                      </a:lnTo>
                      <a:lnTo>
                        <a:pt x="274" y="1106"/>
                      </a:lnTo>
                      <a:lnTo>
                        <a:pt x="289" y="1106"/>
                      </a:lnTo>
                      <a:lnTo>
                        <a:pt x="308" y="1117"/>
                      </a:lnTo>
                      <a:lnTo>
                        <a:pt x="333" y="1139"/>
                      </a:lnTo>
                      <a:lnTo>
                        <a:pt x="343" y="1167"/>
                      </a:lnTo>
                      <a:lnTo>
                        <a:pt x="309" y="1142"/>
                      </a:lnTo>
                      <a:lnTo>
                        <a:pt x="292" y="1129"/>
                      </a:lnTo>
                      <a:lnTo>
                        <a:pt x="273" y="1127"/>
                      </a:lnTo>
                      <a:lnTo>
                        <a:pt x="274" y="1139"/>
                      </a:lnTo>
                      <a:lnTo>
                        <a:pt x="257" y="1134"/>
                      </a:lnTo>
                      <a:lnTo>
                        <a:pt x="239" y="1134"/>
                      </a:lnTo>
                      <a:lnTo>
                        <a:pt x="242" y="1159"/>
                      </a:lnTo>
                      <a:lnTo>
                        <a:pt x="246" y="1173"/>
                      </a:lnTo>
                      <a:lnTo>
                        <a:pt x="239" y="1205"/>
                      </a:lnTo>
                      <a:lnTo>
                        <a:pt x="231" y="1213"/>
                      </a:lnTo>
                      <a:lnTo>
                        <a:pt x="201" y="1213"/>
                      </a:lnTo>
                      <a:lnTo>
                        <a:pt x="198" y="1233"/>
                      </a:lnTo>
                      <a:lnTo>
                        <a:pt x="214" y="1251"/>
                      </a:lnTo>
                      <a:lnTo>
                        <a:pt x="224" y="1285"/>
                      </a:lnTo>
                      <a:lnTo>
                        <a:pt x="245" y="1299"/>
                      </a:lnTo>
                      <a:lnTo>
                        <a:pt x="245" y="1316"/>
                      </a:lnTo>
                      <a:lnTo>
                        <a:pt x="236" y="1325"/>
                      </a:lnTo>
                      <a:lnTo>
                        <a:pt x="238" y="1337"/>
                      </a:lnTo>
                      <a:lnTo>
                        <a:pt x="246" y="1348"/>
                      </a:lnTo>
                      <a:lnTo>
                        <a:pt x="263" y="1387"/>
                      </a:lnTo>
                      <a:lnTo>
                        <a:pt x="278" y="1402"/>
                      </a:lnTo>
                      <a:lnTo>
                        <a:pt x="292" y="1409"/>
                      </a:lnTo>
                      <a:lnTo>
                        <a:pt x="298" y="1446"/>
                      </a:lnTo>
                      <a:lnTo>
                        <a:pt x="282" y="1465"/>
                      </a:lnTo>
                      <a:lnTo>
                        <a:pt x="260" y="1488"/>
                      </a:lnTo>
                      <a:lnTo>
                        <a:pt x="250" y="1505"/>
                      </a:lnTo>
                      <a:lnTo>
                        <a:pt x="239" y="1509"/>
                      </a:lnTo>
                      <a:lnTo>
                        <a:pt x="219" y="1507"/>
                      </a:lnTo>
                      <a:lnTo>
                        <a:pt x="212" y="1517"/>
                      </a:lnTo>
                      <a:lnTo>
                        <a:pt x="218" y="1524"/>
                      </a:lnTo>
                      <a:lnTo>
                        <a:pt x="221" y="1559"/>
                      </a:lnTo>
                      <a:lnTo>
                        <a:pt x="204" y="1562"/>
                      </a:lnTo>
                      <a:lnTo>
                        <a:pt x="189" y="1575"/>
                      </a:lnTo>
                      <a:lnTo>
                        <a:pt x="186" y="1597"/>
                      </a:lnTo>
                      <a:lnTo>
                        <a:pt x="179" y="1615"/>
                      </a:lnTo>
                      <a:lnTo>
                        <a:pt x="173" y="1668"/>
                      </a:lnTo>
                      <a:lnTo>
                        <a:pt x="154" y="1667"/>
                      </a:lnTo>
                      <a:lnTo>
                        <a:pt x="138" y="1673"/>
                      </a:lnTo>
                      <a:lnTo>
                        <a:pt x="124" y="1691"/>
                      </a:lnTo>
                      <a:lnTo>
                        <a:pt x="106" y="1702"/>
                      </a:lnTo>
                      <a:lnTo>
                        <a:pt x="88" y="1691"/>
                      </a:lnTo>
                      <a:lnTo>
                        <a:pt x="65" y="1695"/>
                      </a:lnTo>
                      <a:lnTo>
                        <a:pt x="63" y="1719"/>
                      </a:lnTo>
                      <a:lnTo>
                        <a:pt x="74" y="1747"/>
                      </a:lnTo>
                      <a:lnTo>
                        <a:pt x="79" y="1792"/>
                      </a:lnTo>
                      <a:lnTo>
                        <a:pt x="50" y="1832"/>
                      </a:lnTo>
                      <a:lnTo>
                        <a:pt x="63" y="1850"/>
                      </a:lnTo>
                      <a:lnTo>
                        <a:pt x="57" y="1880"/>
                      </a:lnTo>
                      <a:lnTo>
                        <a:pt x="58" y="1905"/>
                      </a:lnTo>
                      <a:lnTo>
                        <a:pt x="72" y="1918"/>
                      </a:lnTo>
                      <a:lnTo>
                        <a:pt x="92" y="1948"/>
                      </a:lnTo>
                      <a:lnTo>
                        <a:pt x="106" y="1993"/>
                      </a:lnTo>
                      <a:lnTo>
                        <a:pt x="105" y="2018"/>
                      </a:lnTo>
                      <a:lnTo>
                        <a:pt x="33" y="2086"/>
                      </a:lnTo>
                      <a:lnTo>
                        <a:pt x="47" y="2135"/>
                      </a:lnTo>
                      <a:lnTo>
                        <a:pt x="16" y="2167"/>
                      </a:lnTo>
                      <a:lnTo>
                        <a:pt x="0" y="2182"/>
                      </a:lnTo>
                      <a:lnTo>
                        <a:pt x="0" y="2203"/>
                      </a:lnTo>
                      <a:lnTo>
                        <a:pt x="22" y="2241"/>
                      </a:lnTo>
                      <a:lnTo>
                        <a:pt x="50" y="2241"/>
                      </a:lnTo>
                      <a:lnTo>
                        <a:pt x="63" y="2245"/>
                      </a:lnTo>
                      <a:lnTo>
                        <a:pt x="84" y="2233"/>
                      </a:lnTo>
                      <a:lnTo>
                        <a:pt x="105" y="2230"/>
                      </a:lnTo>
                      <a:lnTo>
                        <a:pt x="119" y="2238"/>
                      </a:lnTo>
                      <a:lnTo>
                        <a:pt x="140" y="2237"/>
                      </a:lnTo>
                      <a:lnTo>
                        <a:pt x="166" y="2227"/>
                      </a:lnTo>
                      <a:lnTo>
                        <a:pt x="182" y="2233"/>
                      </a:lnTo>
                      <a:lnTo>
                        <a:pt x="196" y="2244"/>
                      </a:lnTo>
                      <a:lnTo>
                        <a:pt x="215" y="2245"/>
                      </a:lnTo>
                      <a:lnTo>
                        <a:pt x="238" y="2228"/>
                      </a:lnTo>
                      <a:lnTo>
                        <a:pt x="271" y="2227"/>
                      </a:lnTo>
                      <a:lnTo>
                        <a:pt x="287" y="2212"/>
                      </a:lnTo>
                      <a:lnTo>
                        <a:pt x="308" y="2217"/>
                      </a:lnTo>
                      <a:lnTo>
                        <a:pt x="324" y="2254"/>
                      </a:lnTo>
                      <a:lnTo>
                        <a:pt x="345" y="2270"/>
                      </a:lnTo>
                      <a:lnTo>
                        <a:pt x="358" y="2300"/>
                      </a:lnTo>
                      <a:lnTo>
                        <a:pt x="378" y="2321"/>
                      </a:lnTo>
                      <a:lnTo>
                        <a:pt x="383" y="2340"/>
                      </a:lnTo>
                      <a:lnTo>
                        <a:pt x="382" y="2367"/>
                      </a:lnTo>
                      <a:lnTo>
                        <a:pt x="382" y="2387"/>
                      </a:lnTo>
                      <a:lnTo>
                        <a:pt x="397" y="2409"/>
                      </a:lnTo>
                      <a:lnTo>
                        <a:pt x="401" y="2447"/>
                      </a:lnTo>
                      <a:lnTo>
                        <a:pt x="415" y="2454"/>
                      </a:lnTo>
                      <a:lnTo>
                        <a:pt x="439" y="2457"/>
                      </a:lnTo>
                      <a:lnTo>
                        <a:pt x="471" y="2450"/>
                      </a:lnTo>
                      <a:lnTo>
                        <a:pt x="502" y="2457"/>
                      </a:lnTo>
                      <a:lnTo>
                        <a:pt x="523" y="2443"/>
                      </a:lnTo>
                      <a:lnTo>
                        <a:pt x="501" y="2424"/>
                      </a:lnTo>
                      <a:lnTo>
                        <a:pt x="492" y="2392"/>
                      </a:lnTo>
                      <a:lnTo>
                        <a:pt x="516" y="2422"/>
                      </a:lnTo>
                      <a:lnTo>
                        <a:pt x="525" y="2416"/>
                      </a:lnTo>
                      <a:lnTo>
                        <a:pt x="509" y="2396"/>
                      </a:lnTo>
                      <a:lnTo>
                        <a:pt x="529" y="2406"/>
                      </a:lnTo>
                      <a:lnTo>
                        <a:pt x="544" y="2396"/>
                      </a:lnTo>
                      <a:lnTo>
                        <a:pt x="553" y="2378"/>
                      </a:lnTo>
                      <a:lnTo>
                        <a:pt x="544" y="2366"/>
                      </a:lnTo>
                      <a:lnTo>
                        <a:pt x="525" y="2353"/>
                      </a:lnTo>
                      <a:lnTo>
                        <a:pt x="551" y="2354"/>
                      </a:lnTo>
                      <a:lnTo>
                        <a:pt x="551" y="2338"/>
                      </a:lnTo>
                      <a:lnTo>
                        <a:pt x="564" y="2329"/>
                      </a:lnTo>
                      <a:lnTo>
                        <a:pt x="579" y="2314"/>
                      </a:lnTo>
                      <a:lnTo>
                        <a:pt x="588" y="2312"/>
                      </a:lnTo>
                      <a:lnTo>
                        <a:pt x="602" y="2311"/>
                      </a:lnTo>
                      <a:lnTo>
                        <a:pt x="614" y="2328"/>
                      </a:lnTo>
                      <a:lnTo>
                        <a:pt x="588" y="2338"/>
                      </a:lnTo>
                      <a:lnTo>
                        <a:pt x="589" y="2347"/>
                      </a:lnTo>
                      <a:lnTo>
                        <a:pt x="616" y="2359"/>
                      </a:lnTo>
                      <a:lnTo>
                        <a:pt x="620" y="2350"/>
                      </a:lnTo>
                      <a:lnTo>
                        <a:pt x="635" y="2354"/>
                      </a:lnTo>
                      <a:lnTo>
                        <a:pt x="652" y="2349"/>
                      </a:lnTo>
                      <a:lnTo>
                        <a:pt x="673" y="2345"/>
                      </a:lnTo>
                      <a:lnTo>
                        <a:pt x="687" y="2340"/>
                      </a:lnTo>
                      <a:lnTo>
                        <a:pt x="693" y="2357"/>
                      </a:lnTo>
                      <a:lnTo>
                        <a:pt x="666" y="2375"/>
                      </a:lnTo>
                      <a:lnTo>
                        <a:pt x="659" y="2398"/>
                      </a:lnTo>
                      <a:lnTo>
                        <a:pt x="646" y="2415"/>
                      </a:lnTo>
                      <a:lnTo>
                        <a:pt x="644" y="2437"/>
                      </a:lnTo>
                      <a:lnTo>
                        <a:pt x="665" y="2445"/>
                      </a:lnTo>
                      <a:lnTo>
                        <a:pt x="677" y="2447"/>
                      </a:lnTo>
                      <a:lnTo>
                        <a:pt x="693" y="2447"/>
                      </a:lnTo>
                      <a:lnTo>
                        <a:pt x="703" y="2450"/>
                      </a:lnTo>
                      <a:lnTo>
                        <a:pt x="708" y="2468"/>
                      </a:lnTo>
                      <a:lnTo>
                        <a:pt x="715" y="2483"/>
                      </a:lnTo>
                      <a:lnTo>
                        <a:pt x="708" y="2518"/>
                      </a:lnTo>
                      <a:lnTo>
                        <a:pt x="736" y="2531"/>
                      </a:lnTo>
                      <a:lnTo>
                        <a:pt x="746" y="2521"/>
                      </a:lnTo>
                      <a:lnTo>
                        <a:pt x="757" y="2504"/>
                      </a:lnTo>
                      <a:lnTo>
                        <a:pt x="767" y="2482"/>
                      </a:lnTo>
                      <a:lnTo>
                        <a:pt x="785" y="2472"/>
                      </a:lnTo>
                      <a:lnTo>
                        <a:pt x="803" y="2458"/>
                      </a:lnTo>
                      <a:lnTo>
                        <a:pt x="815" y="2437"/>
                      </a:lnTo>
                      <a:lnTo>
                        <a:pt x="824" y="2441"/>
                      </a:lnTo>
                      <a:lnTo>
                        <a:pt x="836" y="2445"/>
                      </a:lnTo>
                      <a:lnTo>
                        <a:pt x="854" y="2450"/>
                      </a:lnTo>
                      <a:lnTo>
                        <a:pt x="879" y="2437"/>
                      </a:lnTo>
                      <a:lnTo>
                        <a:pt x="892" y="2406"/>
                      </a:lnTo>
                      <a:lnTo>
                        <a:pt x="869" y="2406"/>
                      </a:lnTo>
                      <a:lnTo>
                        <a:pt x="854" y="2415"/>
                      </a:lnTo>
                      <a:lnTo>
                        <a:pt x="845" y="2405"/>
                      </a:lnTo>
                      <a:lnTo>
                        <a:pt x="833" y="2416"/>
                      </a:lnTo>
                      <a:lnTo>
                        <a:pt x="812" y="2416"/>
                      </a:lnTo>
                      <a:lnTo>
                        <a:pt x="796" y="2408"/>
                      </a:lnTo>
                      <a:lnTo>
                        <a:pt x="791" y="2384"/>
                      </a:lnTo>
                      <a:lnTo>
                        <a:pt x="778" y="2367"/>
                      </a:lnTo>
                      <a:lnTo>
                        <a:pt x="767" y="2359"/>
                      </a:lnTo>
                      <a:lnTo>
                        <a:pt x="761" y="2354"/>
                      </a:lnTo>
                      <a:lnTo>
                        <a:pt x="749" y="2346"/>
                      </a:lnTo>
                      <a:lnTo>
                        <a:pt x="722" y="2343"/>
                      </a:lnTo>
                      <a:lnTo>
                        <a:pt x="701" y="2322"/>
                      </a:lnTo>
                      <a:lnTo>
                        <a:pt x="733" y="2319"/>
                      </a:lnTo>
                      <a:lnTo>
                        <a:pt x="761" y="2312"/>
                      </a:lnTo>
                      <a:lnTo>
                        <a:pt x="782" y="2290"/>
                      </a:lnTo>
                      <a:lnTo>
                        <a:pt x="857" y="2258"/>
                      </a:lnTo>
                      <a:lnTo>
                        <a:pt x="901" y="2227"/>
                      </a:lnTo>
                      <a:lnTo>
                        <a:pt x="971" y="2207"/>
                      </a:lnTo>
                      <a:lnTo>
                        <a:pt x="1025" y="2191"/>
                      </a:lnTo>
                      <a:lnTo>
                        <a:pt x="1060" y="2192"/>
                      </a:lnTo>
                      <a:lnTo>
                        <a:pt x="1015" y="2227"/>
                      </a:lnTo>
                      <a:lnTo>
                        <a:pt x="1043" y="2242"/>
                      </a:lnTo>
                      <a:lnTo>
                        <a:pt x="987" y="2249"/>
                      </a:lnTo>
                      <a:lnTo>
                        <a:pt x="988" y="2272"/>
                      </a:lnTo>
                      <a:lnTo>
                        <a:pt x="1030" y="2298"/>
                      </a:lnTo>
                      <a:lnTo>
                        <a:pt x="999" y="2300"/>
                      </a:lnTo>
                      <a:lnTo>
                        <a:pt x="977" y="2328"/>
                      </a:lnTo>
                      <a:lnTo>
                        <a:pt x="964" y="2354"/>
                      </a:lnTo>
                      <a:lnTo>
                        <a:pt x="962" y="2394"/>
                      </a:lnTo>
                      <a:lnTo>
                        <a:pt x="941" y="2419"/>
                      </a:lnTo>
                      <a:lnTo>
                        <a:pt x="928" y="2416"/>
                      </a:lnTo>
                      <a:lnTo>
                        <a:pt x="911" y="2410"/>
                      </a:lnTo>
                      <a:lnTo>
                        <a:pt x="921" y="2431"/>
                      </a:lnTo>
                      <a:lnTo>
                        <a:pt x="907" y="2443"/>
                      </a:lnTo>
                      <a:lnTo>
                        <a:pt x="948" y="2457"/>
                      </a:lnTo>
                      <a:lnTo>
                        <a:pt x="980" y="2485"/>
                      </a:lnTo>
                      <a:lnTo>
                        <a:pt x="1040" y="2493"/>
                      </a:lnTo>
                      <a:lnTo>
                        <a:pt x="1118" y="2500"/>
                      </a:lnTo>
                      <a:lnTo>
                        <a:pt x="1169" y="2510"/>
                      </a:lnTo>
                      <a:lnTo>
                        <a:pt x="1229" y="2520"/>
                      </a:lnTo>
                      <a:lnTo>
                        <a:pt x="1295" y="2539"/>
                      </a:lnTo>
                      <a:lnTo>
                        <a:pt x="1327" y="2546"/>
                      </a:lnTo>
                      <a:lnTo>
                        <a:pt x="1352" y="2570"/>
                      </a:lnTo>
                      <a:lnTo>
                        <a:pt x="1362" y="2598"/>
                      </a:lnTo>
                      <a:lnTo>
                        <a:pt x="1365" y="2632"/>
                      </a:lnTo>
                      <a:lnTo>
                        <a:pt x="1424" y="2634"/>
                      </a:lnTo>
                      <a:lnTo>
                        <a:pt x="1448" y="2608"/>
                      </a:lnTo>
                      <a:lnTo>
                        <a:pt x="1464" y="2612"/>
                      </a:lnTo>
                      <a:lnTo>
                        <a:pt x="1469" y="2626"/>
                      </a:lnTo>
                      <a:lnTo>
                        <a:pt x="1516" y="2637"/>
                      </a:lnTo>
                      <a:lnTo>
                        <a:pt x="1540" y="2697"/>
                      </a:lnTo>
                      <a:lnTo>
                        <a:pt x="1628" y="2702"/>
                      </a:lnTo>
                      <a:lnTo>
                        <a:pt x="1656" y="2737"/>
                      </a:lnTo>
                      <a:lnTo>
                        <a:pt x="1680" y="2753"/>
                      </a:lnTo>
                      <a:lnTo>
                        <a:pt x="1708" y="2756"/>
                      </a:lnTo>
                      <a:lnTo>
                        <a:pt x="1743" y="2779"/>
                      </a:lnTo>
                      <a:lnTo>
                        <a:pt x="1781" y="2766"/>
                      </a:lnTo>
                      <a:lnTo>
                        <a:pt x="1796" y="2744"/>
                      </a:lnTo>
                      <a:lnTo>
                        <a:pt x="1816" y="2714"/>
                      </a:lnTo>
                      <a:lnTo>
                        <a:pt x="1851" y="2717"/>
                      </a:lnTo>
                      <a:lnTo>
                        <a:pt x="1866" y="2735"/>
                      </a:lnTo>
                      <a:lnTo>
                        <a:pt x="1854" y="2776"/>
                      </a:lnTo>
                      <a:lnTo>
                        <a:pt x="1919" y="2814"/>
                      </a:lnTo>
                      <a:lnTo>
                        <a:pt x="1919" y="2760"/>
                      </a:lnTo>
                      <a:lnTo>
                        <a:pt x="1919" y="2741"/>
                      </a:lnTo>
                      <a:lnTo>
                        <a:pt x="1932" y="2731"/>
                      </a:lnTo>
                      <a:lnTo>
                        <a:pt x="1952" y="2763"/>
                      </a:lnTo>
                      <a:lnTo>
                        <a:pt x="1939" y="2674"/>
                      </a:lnTo>
                      <a:lnTo>
                        <a:pt x="1957" y="2636"/>
                      </a:lnTo>
                      <a:lnTo>
                        <a:pt x="1977" y="2618"/>
                      </a:lnTo>
                      <a:lnTo>
                        <a:pt x="2002" y="2598"/>
                      </a:lnTo>
                      <a:lnTo>
                        <a:pt x="1947" y="2588"/>
                      </a:lnTo>
                      <a:lnTo>
                        <a:pt x="1919" y="2588"/>
                      </a:lnTo>
                      <a:lnTo>
                        <a:pt x="1826" y="2504"/>
                      </a:lnTo>
                      <a:lnTo>
                        <a:pt x="1781" y="2457"/>
                      </a:lnTo>
                      <a:lnTo>
                        <a:pt x="1763" y="2363"/>
                      </a:lnTo>
                      <a:lnTo>
                        <a:pt x="1753" y="2419"/>
                      </a:lnTo>
                      <a:lnTo>
                        <a:pt x="1740" y="2359"/>
                      </a:lnTo>
                      <a:lnTo>
                        <a:pt x="1683" y="2305"/>
                      </a:lnTo>
                      <a:lnTo>
                        <a:pt x="1655" y="2258"/>
                      </a:lnTo>
                      <a:lnTo>
                        <a:pt x="1665" y="2202"/>
                      </a:lnTo>
                      <a:lnTo>
                        <a:pt x="1683" y="2164"/>
                      </a:lnTo>
                      <a:lnTo>
                        <a:pt x="1702" y="2108"/>
                      </a:lnTo>
                      <a:lnTo>
                        <a:pt x="1730" y="2062"/>
                      </a:lnTo>
                      <a:lnTo>
                        <a:pt x="1730" y="2024"/>
                      </a:lnTo>
                      <a:lnTo>
                        <a:pt x="1796" y="2024"/>
                      </a:lnTo>
                      <a:lnTo>
                        <a:pt x="1729" y="2023"/>
                      </a:lnTo>
                      <a:lnTo>
                        <a:pt x="1725" y="2073"/>
                      </a:lnTo>
                      <a:lnTo>
                        <a:pt x="1691" y="2119"/>
                      </a:lnTo>
                      <a:lnTo>
                        <a:pt x="1683" y="2157"/>
                      </a:lnTo>
                      <a:lnTo>
                        <a:pt x="1665" y="2193"/>
                      </a:lnTo>
                      <a:lnTo>
                        <a:pt x="1658" y="2224"/>
                      </a:lnTo>
                      <a:lnTo>
                        <a:pt x="1656" y="2258"/>
                      </a:lnTo>
                      <a:lnTo>
                        <a:pt x="1686" y="2308"/>
                      </a:lnTo>
                      <a:lnTo>
                        <a:pt x="1716" y="2336"/>
                      </a:lnTo>
                      <a:lnTo>
                        <a:pt x="1733" y="2354"/>
                      </a:lnTo>
                      <a:lnTo>
                        <a:pt x="1749" y="2420"/>
                      </a:lnTo>
                      <a:lnTo>
                        <a:pt x="1763" y="2363"/>
                      </a:lnTo>
                      <a:lnTo>
                        <a:pt x="1749" y="2416"/>
                      </a:lnTo>
                      <a:lnTo>
                        <a:pt x="1740" y="2382"/>
                      </a:lnTo>
                      <a:lnTo>
                        <a:pt x="1736" y="2359"/>
                      </a:lnTo>
                      <a:lnTo>
                        <a:pt x="1719" y="2338"/>
                      </a:lnTo>
                      <a:lnTo>
                        <a:pt x="1702" y="2325"/>
                      </a:lnTo>
                      <a:lnTo>
                        <a:pt x="1683" y="2311"/>
                      </a:lnTo>
                      <a:lnTo>
                        <a:pt x="1674" y="2294"/>
                      </a:lnTo>
                      <a:lnTo>
                        <a:pt x="1665" y="2279"/>
                      </a:lnTo>
                      <a:lnTo>
                        <a:pt x="1658" y="2261"/>
                      </a:lnTo>
                      <a:lnTo>
                        <a:pt x="1658" y="2248"/>
                      </a:lnTo>
                      <a:lnTo>
                        <a:pt x="1660" y="2223"/>
                      </a:lnTo>
                      <a:lnTo>
                        <a:pt x="1674" y="2181"/>
                      </a:lnTo>
                      <a:lnTo>
                        <a:pt x="1687" y="2156"/>
                      </a:lnTo>
                      <a:lnTo>
                        <a:pt x="1690" y="2135"/>
                      </a:lnTo>
                      <a:lnTo>
                        <a:pt x="1698" y="2115"/>
                      </a:lnTo>
                      <a:lnTo>
                        <a:pt x="1711" y="2097"/>
                      </a:lnTo>
                      <a:lnTo>
                        <a:pt x="1721" y="2080"/>
                      </a:lnTo>
                      <a:lnTo>
                        <a:pt x="1729" y="2060"/>
                      </a:lnTo>
                      <a:lnTo>
                        <a:pt x="1729" y="2038"/>
                      </a:lnTo>
                      <a:lnTo>
                        <a:pt x="1733" y="2023"/>
                      </a:lnTo>
                      <a:lnTo>
                        <a:pt x="1767" y="2025"/>
                      </a:lnTo>
                      <a:lnTo>
                        <a:pt x="1796" y="2023"/>
                      </a:lnTo>
                      <a:lnTo>
                        <a:pt x="1821" y="1996"/>
                      </a:lnTo>
                      <a:lnTo>
                        <a:pt x="1838" y="1975"/>
                      </a:lnTo>
                      <a:lnTo>
                        <a:pt x="1859" y="1960"/>
                      </a:lnTo>
                      <a:lnTo>
                        <a:pt x="1826" y="1916"/>
                      </a:lnTo>
                      <a:lnTo>
                        <a:pt x="1791" y="1871"/>
                      </a:lnTo>
                      <a:lnTo>
                        <a:pt x="1791" y="1803"/>
                      </a:lnTo>
                      <a:lnTo>
                        <a:pt x="1859" y="1765"/>
                      </a:lnTo>
                      <a:lnTo>
                        <a:pt x="1942" y="1740"/>
                      </a:lnTo>
                      <a:lnTo>
                        <a:pt x="2010" y="1702"/>
                      </a:lnTo>
                      <a:lnTo>
                        <a:pt x="2018" y="1659"/>
                      </a:lnTo>
                      <a:lnTo>
                        <a:pt x="1942" y="1601"/>
                      </a:lnTo>
                      <a:lnTo>
                        <a:pt x="1866" y="1526"/>
                      </a:lnTo>
                      <a:lnTo>
                        <a:pt x="1809" y="1482"/>
                      </a:lnTo>
                      <a:lnTo>
                        <a:pt x="1816" y="1374"/>
                      </a:lnTo>
                      <a:lnTo>
                        <a:pt x="1708" y="1274"/>
                      </a:lnTo>
                      <a:lnTo>
                        <a:pt x="1602" y="1129"/>
                      </a:lnTo>
                      <a:lnTo>
                        <a:pt x="1519" y="978"/>
                      </a:lnTo>
                      <a:lnTo>
                        <a:pt x="1469" y="845"/>
                      </a:lnTo>
                      <a:lnTo>
                        <a:pt x="1406" y="694"/>
                      </a:lnTo>
                      <a:lnTo>
                        <a:pt x="1368" y="557"/>
                      </a:lnTo>
                      <a:lnTo>
                        <a:pt x="1380" y="431"/>
                      </a:lnTo>
                      <a:lnTo>
                        <a:pt x="1413" y="317"/>
                      </a:lnTo>
                      <a:lnTo>
                        <a:pt x="1425" y="184"/>
                      </a:lnTo>
                      <a:lnTo>
                        <a:pt x="1413" y="96"/>
                      </a:lnTo>
                      <a:lnTo>
                        <a:pt x="1341" y="67"/>
                      </a:lnTo>
                    </a:path>
                  </a:pathLst>
                </a:custGeom>
                <a:solidFill>
                  <a:srgbClr val="CCFFCC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2" name="Freeform 6"/>
                <p:cNvSpPr>
                  <a:spLocks/>
                </p:cNvSpPr>
                <p:nvPr/>
              </p:nvSpPr>
              <p:spPr bwMode="auto">
                <a:xfrm>
                  <a:off x="4910" y="399"/>
                  <a:ext cx="635" cy="1576"/>
                </a:xfrm>
                <a:custGeom>
                  <a:avLst/>
                  <a:gdLst>
                    <a:gd name="T0" fmla="*/ 1770430220 w 660"/>
                    <a:gd name="T1" fmla="*/ 2147483647 h 1576"/>
                    <a:gd name="T2" fmla="*/ 1770430220 w 660"/>
                    <a:gd name="T3" fmla="*/ 2147483647 h 1576"/>
                    <a:gd name="T4" fmla="*/ 1770430220 w 660"/>
                    <a:gd name="T5" fmla="*/ 2147483647 h 1576"/>
                    <a:gd name="T6" fmla="*/ 1770430220 w 660"/>
                    <a:gd name="T7" fmla="*/ 2147483647 h 1576"/>
                    <a:gd name="T8" fmla="*/ 1770430220 w 660"/>
                    <a:gd name="T9" fmla="*/ 2147483647 h 1576"/>
                    <a:gd name="T10" fmla="*/ 1770430220 w 660"/>
                    <a:gd name="T11" fmla="*/ 2147483647 h 1576"/>
                    <a:gd name="T12" fmla="*/ 1770430220 w 660"/>
                    <a:gd name="T13" fmla="*/ 2147483647 h 1576"/>
                    <a:gd name="T14" fmla="*/ 1770430220 w 660"/>
                    <a:gd name="T15" fmla="*/ 2147483647 h 1576"/>
                    <a:gd name="T16" fmla="*/ 1770430220 w 660"/>
                    <a:gd name="T17" fmla="*/ 2147483647 h 1576"/>
                    <a:gd name="T18" fmla="*/ 1770430220 w 660"/>
                    <a:gd name="T19" fmla="*/ 2147483647 h 1576"/>
                    <a:gd name="T20" fmla="*/ 1770430220 w 660"/>
                    <a:gd name="T21" fmla="*/ 2147483647 h 1576"/>
                    <a:gd name="T22" fmla="*/ 1770430220 w 660"/>
                    <a:gd name="T23" fmla="*/ 2147483647 h 1576"/>
                    <a:gd name="T24" fmla="*/ 1770430220 w 660"/>
                    <a:gd name="T25" fmla="*/ 2147483647 h 1576"/>
                    <a:gd name="T26" fmla="*/ 1770430220 w 660"/>
                    <a:gd name="T27" fmla="*/ 2147483647 h 1576"/>
                    <a:gd name="T28" fmla="*/ 1770430220 w 660"/>
                    <a:gd name="T29" fmla="*/ 2147483647 h 1576"/>
                    <a:gd name="T30" fmla="*/ 1770430220 w 660"/>
                    <a:gd name="T31" fmla="*/ 2147483647 h 1576"/>
                    <a:gd name="T32" fmla="*/ 1770430220 w 660"/>
                    <a:gd name="T33" fmla="*/ 2147483647 h 1576"/>
                    <a:gd name="T34" fmla="*/ 1770430220 w 660"/>
                    <a:gd name="T35" fmla="*/ 2147483647 h 1576"/>
                    <a:gd name="T36" fmla="*/ 1770430220 w 660"/>
                    <a:gd name="T37" fmla="*/ 2147483647 h 1576"/>
                    <a:gd name="T38" fmla="*/ 1770430220 w 660"/>
                    <a:gd name="T39" fmla="*/ 2147483647 h 1576"/>
                    <a:gd name="T40" fmla="*/ 1770430220 w 660"/>
                    <a:gd name="T41" fmla="*/ 2147483647 h 1576"/>
                    <a:gd name="T42" fmla="*/ 1770430220 w 660"/>
                    <a:gd name="T43" fmla="*/ 2147483647 h 1576"/>
                    <a:gd name="T44" fmla="*/ 1770430220 w 660"/>
                    <a:gd name="T45" fmla="*/ 2147483647 h 1576"/>
                    <a:gd name="T46" fmla="*/ 1770430220 w 660"/>
                    <a:gd name="T47" fmla="*/ 2147483647 h 1576"/>
                    <a:gd name="T48" fmla="*/ 1770430220 w 660"/>
                    <a:gd name="T49" fmla="*/ 2147483647 h 1576"/>
                    <a:gd name="T50" fmla="*/ 1770430220 w 660"/>
                    <a:gd name="T51" fmla="*/ 2147483647 h 1576"/>
                    <a:gd name="T52" fmla="*/ 1770430220 w 660"/>
                    <a:gd name="T53" fmla="*/ 2147483647 h 1576"/>
                    <a:gd name="T54" fmla="*/ 1770430220 w 660"/>
                    <a:gd name="T55" fmla="*/ 2147483647 h 1576"/>
                    <a:gd name="T56" fmla="*/ 1770430220 w 660"/>
                    <a:gd name="T57" fmla="*/ 2147483647 h 1576"/>
                    <a:gd name="T58" fmla="*/ 1770430220 w 660"/>
                    <a:gd name="T59" fmla="*/ 2147483647 h 1576"/>
                    <a:gd name="T60" fmla="*/ 1770430220 w 660"/>
                    <a:gd name="T61" fmla="*/ 2147483647 h 1576"/>
                    <a:gd name="T62" fmla="*/ 1770430220 w 660"/>
                    <a:gd name="T63" fmla="*/ 2147483647 h 1576"/>
                    <a:gd name="T64" fmla="*/ 1770430220 w 660"/>
                    <a:gd name="T65" fmla="*/ 2147483647 h 1576"/>
                    <a:gd name="T66" fmla="*/ 1770430220 w 660"/>
                    <a:gd name="T67" fmla="*/ 2147483647 h 1576"/>
                    <a:gd name="T68" fmla="*/ 1770430220 w 660"/>
                    <a:gd name="T69" fmla="*/ 2147483647 h 1576"/>
                    <a:gd name="T70" fmla="*/ 1770430220 w 660"/>
                    <a:gd name="T71" fmla="*/ 2147483647 h 1576"/>
                    <a:gd name="T72" fmla="*/ 1770430220 w 660"/>
                    <a:gd name="T73" fmla="*/ 2147483647 h 1576"/>
                    <a:gd name="T74" fmla="*/ 1770430220 w 660"/>
                    <a:gd name="T75" fmla="*/ 2147483647 h 1576"/>
                    <a:gd name="T76" fmla="*/ 1770430220 w 660"/>
                    <a:gd name="T77" fmla="*/ 2147483647 h 1576"/>
                    <a:gd name="T78" fmla="*/ 1770430220 w 660"/>
                    <a:gd name="T79" fmla="*/ 2147483647 h 1576"/>
                    <a:gd name="T80" fmla="*/ 1770430220 w 660"/>
                    <a:gd name="T81" fmla="*/ 2147483647 h 1576"/>
                    <a:gd name="T82" fmla="*/ 1770430220 w 660"/>
                    <a:gd name="T83" fmla="*/ 2147483647 h 1576"/>
                    <a:gd name="T84" fmla="*/ 1770430220 w 660"/>
                    <a:gd name="T85" fmla="*/ 2147483647 h 1576"/>
                    <a:gd name="T86" fmla="*/ 1770430220 w 660"/>
                    <a:gd name="T87" fmla="*/ 2147483647 h 1576"/>
                    <a:gd name="T88" fmla="*/ 1770430220 w 660"/>
                    <a:gd name="T89" fmla="*/ 2147483647 h 1576"/>
                    <a:gd name="T90" fmla="*/ 1770430220 w 660"/>
                    <a:gd name="T91" fmla="*/ 2147483647 h 1576"/>
                    <a:gd name="T92" fmla="*/ 1770430220 w 660"/>
                    <a:gd name="T93" fmla="*/ 2147483647 h 1576"/>
                    <a:gd name="T94" fmla="*/ 1770430220 w 660"/>
                    <a:gd name="T95" fmla="*/ 2147483647 h 1576"/>
                    <a:gd name="T96" fmla="*/ 1770430220 w 660"/>
                    <a:gd name="T97" fmla="*/ 2147483647 h 1576"/>
                    <a:gd name="T98" fmla="*/ 1770430220 w 660"/>
                    <a:gd name="T99" fmla="*/ 2147483647 h 1576"/>
                    <a:gd name="T100" fmla="*/ 1770430220 w 660"/>
                    <a:gd name="T101" fmla="*/ 2147483647 h 1576"/>
                    <a:gd name="T102" fmla="*/ 1770430220 w 660"/>
                    <a:gd name="T103" fmla="*/ 2147483647 h 1576"/>
                    <a:gd name="T104" fmla="*/ 1770430220 w 660"/>
                    <a:gd name="T105" fmla="*/ 2147483647 h 1576"/>
                    <a:gd name="T106" fmla="*/ 1770430220 w 660"/>
                    <a:gd name="T107" fmla="*/ 2147483647 h 1576"/>
                    <a:gd name="T108" fmla="*/ 1770430220 w 660"/>
                    <a:gd name="T109" fmla="*/ 2147483647 h 1576"/>
                    <a:gd name="T110" fmla="*/ 1770430220 w 660"/>
                    <a:gd name="T111" fmla="*/ 2147483647 h 1576"/>
                    <a:gd name="T112" fmla="*/ 1770430220 w 660"/>
                    <a:gd name="T113" fmla="*/ 2147483647 h 1576"/>
                    <a:gd name="T114" fmla="*/ 1770430220 w 660"/>
                    <a:gd name="T115" fmla="*/ 2147483647 h 1576"/>
                    <a:gd name="T116" fmla="*/ 1770430220 w 660"/>
                    <a:gd name="T117" fmla="*/ 2147483647 h 1576"/>
                    <a:gd name="T118" fmla="*/ 1770430220 w 660"/>
                    <a:gd name="T119" fmla="*/ 0 h 157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60" h="1576">
                      <a:moveTo>
                        <a:pt x="35" y="10"/>
                      </a:moveTo>
                      <a:lnTo>
                        <a:pt x="41" y="23"/>
                      </a:lnTo>
                      <a:lnTo>
                        <a:pt x="41" y="32"/>
                      </a:lnTo>
                      <a:lnTo>
                        <a:pt x="44" y="39"/>
                      </a:lnTo>
                      <a:lnTo>
                        <a:pt x="44" y="48"/>
                      </a:lnTo>
                      <a:lnTo>
                        <a:pt x="48" y="55"/>
                      </a:lnTo>
                      <a:lnTo>
                        <a:pt x="51" y="64"/>
                      </a:lnTo>
                      <a:lnTo>
                        <a:pt x="51" y="71"/>
                      </a:lnTo>
                      <a:lnTo>
                        <a:pt x="51" y="80"/>
                      </a:lnTo>
                      <a:lnTo>
                        <a:pt x="54" y="87"/>
                      </a:lnTo>
                      <a:lnTo>
                        <a:pt x="54" y="96"/>
                      </a:lnTo>
                      <a:lnTo>
                        <a:pt x="57" y="103"/>
                      </a:lnTo>
                      <a:lnTo>
                        <a:pt x="57" y="112"/>
                      </a:lnTo>
                      <a:lnTo>
                        <a:pt x="57" y="119"/>
                      </a:lnTo>
                      <a:lnTo>
                        <a:pt x="57" y="128"/>
                      </a:lnTo>
                      <a:lnTo>
                        <a:pt x="57" y="135"/>
                      </a:lnTo>
                      <a:lnTo>
                        <a:pt x="57" y="144"/>
                      </a:lnTo>
                      <a:lnTo>
                        <a:pt x="57" y="151"/>
                      </a:lnTo>
                      <a:lnTo>
                        <a:pt x="57" y="160"/>
                      </a:lnTo>
                      <a:lnTo>
                        <a:pt x="57" y="167"/>
                      </a:lnTo>
                      <a:lnTo>
                        <a:pt x="57" y="176"/>
                      </a:lnTo>
                      <a:lnTo>
                        <a:pt x="57" y="183"/>
                      </a:lnTo>
                      <a:lnTo>
                        <a:pt x="57" y="192"/>
                      </a:lnTo>
                      <a:lnTo>
                        <a:pt x="57" y="199"/>
                      </a:lnTo>
                      <a:lnTo>
                        <a:pt x="48" y="202"/>
                      </a:lnTo>
                      <a:lnTo>
                        <a:pt x="44" y="211"/>
                      </a:lnTo>
                      <a:lnTo>
                        <a:pt x="44" y="218"/>
                      </a:lnTo>
                      <a:lnTo>
                        <a:pt x="44" y="227"/>
                      </a:lnTo>
                      <a:lnTo>
                        <a:pt x="44" y="234"/>
                      </a:lnTo>
                      <a:lnTo>
                        <a:pt x="44" y="243"/>
                      </a:lnTo>
                      <a:lnTo>
                        <a:pt x="41" y="250"/>
                      </a:lnTo>
                      <a:lnTo>
                        <a:pt x="38" y="259"/>
                      </a:lnTo>
                      <a:lnTo>
                        <a:pt x="38" y="266"/>
                      </a:lnTo>
                      <a:lnTo>
                        <a:pt x="32" y="275"/>
                      </a:lnTo>
                      <a:lnTo>
                        <a:pt x="28" y="282"/>
                      </a:lnTo>
                      <a:lnTo>
                        <a:pt x="28" y="291"/>
                      </a:lnTo>
                      <a:lnTo>
                        <a:pt x="28" y="298"/>
                      </a:lnTo>
                      <a:lnTo>
                        <a:pt x="22" y="307"/>
                      </a:lnTo>
                      <a:lnTo>
                        <a:pt x="22" y="314"/>
                      </a:lnTo>
                      <a:lnTo>
                        <a:pt x="22" y="323"/>
                      </a:lnTo>
                      <a:lnTo>
                        <a:pt x="19" y="333"/>
                      </a:lnTo>
                      <a:lnTo>
                        <a:pt x="19" y="343"/>
                      </a:lnTo>
                      <a:lnTo>
                        <a:pt x="16" y="352"/>
                      </a:lnTo>
                      <a:lnTo>
                        <a:pt x="12" y="359"/>
                      </a:lnTo>
                      <a:lnTo>
                        <a:pt x="9" y="368"/>
                      </a:lnTo>
                      <a:lnTo>
                        <a:pt x="9" y="375"/>
                      </a:lnTo>
                      <a:lnTo>
                        <a:pt x="6" y="384"/>
                      </a:lnTo>
                      <a:lnTo>
                        <a:pt x="6" y="391"/>
                      </a:lnTo>
                      <a:lnTo>
                        <a:pt x="6" y="400"/>
                      </a:lnTo>
                      <a:lnTo>
                        <a:pt x="6" y="407"/>
                      </a:lnTo>
                      <a:lnTo>
                        <a:pt x="6" y="416"/>
                      </a:lnTo>
                      <a:lnTo>
                        <a:pt x="6" y="423"/>
                      </a:lnTo>
                      <a:lnTo>
                        <a:pt x="6" y="432"/>
                      </a:lnTo>
                      <a:lnTo>
                        <a:pt x="3" y="439"/>
                      </a:lnTo>
                      <a:lnTo>
                        <a:pt x="3" y="448"/>
                      </a:lnTo>
                      <a:lnTo>
                        <a:pt x="3" y="455"/>
                      </a:lnTo>
                      <a:lnTo>
                        <a:pt x="0" y="464"/>
                      </a:lnTo>
                      <a:lnTo>
                        <a:pt x="0" y="471"/>
                      </a:lnTo>
                      <a:lnTo>
                        <a:pt x="3" y="480"/>
                      </a:lnTo>
                      <a:lnTo>
                        <a:pt x="3" y="487"/>
                      </a:lnTo>
                      <a:lnTo>
                        <a:pt x="6" y="496"/>
                      </a:lnTo>
                      <a:lnTo>
                        <a:pt x="6" y="503"/>
                      </a:lnTo>
                      <a:lnTo>
                        <a:pt x="9" y="512"/>
                      </a:lnTo>
                      <a:lnTo>
                        <a:pt x="12" y="519"/>
                      </a:lnTo>
                      <a:lnTo>
                        <a:pt x="12" y="528"/>
                      </a:lnTo>
                      <a:lnTo>
                        <a:pt x="16" y="535"/>
                      </a:lnTo>
                      <a:lnTo>
                        <a:pt x="16" y="544"/>
                      </a:lnTo>
                      <a:lnTo>
                        <a:pt x="19" y="551"/>
                      </a:lnTo>
                      <a:lnTo>
                        <a:pt x="22" y="560"/>
                      </a:lnTo>
                      <a:lnTo>
                        <a:pt x="22" y="567"/>
                      </a:lnTo>
                      <a:lnTo>
                        <a:pt x="25" y="576"/>
                      </a:lnTo>
                      <a:lnTo>
                        <a:pt x="28" y="583"/>
                      </a:lnTo>
                      <a:lnTo>
                        <a:pt x="32" y="592"/>
                      </a:lnTo>
                      <a:lnTo>
                        <a:pt x="32" y="599"/>
                      </a:lnTo>
                      <a:lnTo>
                        <a:pt x="38" y="608"/>
                      </a:lnTo>
                      <a:lnTo>
                        <a:pt x="38" y="615"/>
                      </a:lnTo>
                      <a:lnTo>
                        <a:pt x="41" y="624"/>
                      </a:lnTo>
                      <a:lnTo>
                        <a:pt x="44" y="631"/>
                      </a:lnTo>
                      <a:lnTo>
                        <a:pt x="51" y="640"/>
                      </a:lnTo>
                      <a:lnTo>
                        <a:pt x="51" y="647"/>
                      </a:lnTo>
                      <a:lnTo>
                        <a:pt x="54" y="659"/>
                      </a:lnTo>
                      <a:lnTo>
                        <a:pt x="57" y="666"/>
                      </a:lnTo>
                      <a:lnTo>
                        <a:pt x="60" y="675"/>
                      </a:lnTo>
                      <a:lnTo>
                        <a:pt x="64" y="682"/>
                      </a:lnTo>
                      <a:lnTo>
                        <a:pt x="70" y="695"/>
                      </a:lnTo>
                      <a:lnTo>
                        <a:pt x="80" y="704"/>
                      </a:lnTo>
                      <a:lnTo>
                        <a:pt x="86" y="711"/>
                      </a:lnTo>
                      <a:lnTo>
                        <a:pt x="89" y="720"/>
                      </a:lnTo>
                      <a:lnTo>
                        <a:pt x="92" y="727"/>
                      </a:lnTo>
                      <a:lnTo>
                        <a:pt x="99" y="752"/>
                      </a:lnTo>
                      <a:lnTo>
                        <a:pt x="102" y="771"/>
                      </a:lnTo>
                      <a:lnTo>
                        <a:pt x="105" y="778"/>
                      </a:lnTo>
                      <a:lnTo>
                        <a:pt x="112" y="784"/>
                      </a:lnTo>
                      <a:lnTo>
                        <a:pt x="112" y="791"/>
                      </a:lnTo>
                      <a:lnTo>
                        <a:pt x="115" y="800"/>
                      </a:lnTo>
                      <a:lnTo>
                        <a:pt x="115" y="807"/>
                      </a:lnTo>
                      <a:lnTo>
                        <a:pt x="115" y="816"/>
                      </a:lnTo>
                      <a:lnTo>
                        <a:pt x="118" y="823"/>
                      </a:lnTo>
                      <a:lnTo>
                        <a:pt x="121" y="832"/>
                      </a:lnTo>
                      <a:lnTo>
                        <a:pt x="124" y="842"/>
                      </a:lnTo>
                      <a:lnTo>
                        <a:pt x="131" y="851"/>
                      </a:lnTo>
                      <a:lnTo>
                        <a:pt x="137" y="861"/>
                      </a:lnTo>
                      <a:lnTo>
                        <a:pt x="144" y="880"/>
                      </a:lnTo>
                      <a:lnTo>
                        <a:pt x="144" y="899"/>
                      </a:lnTo>
                      <a:lnTo>
                        <a:pt x="147" y="906"/>
                      </a:lnTo>
                      <a:lnTo>
                        <a:pt x="150" y="915"/>
                      </a:lnTo>
                      <a:lnTo>
                        <a:pt x="153" y="922"/>
                      </a:lnTo>
                      <a:lnTo>
                        <a:pt x="160" y="931"/>
                      </a:lnTo>
                      <a:lnTo>
                        <a:pt x="169" y="931"/>
                      </a:lnTo>
                      <a:lnTo>
                        <a:pt x="176" y="938"/>
                      </a:lnTo>
                      <a:lnTo>
                        <a:pt x="179" y="947"/>
                      </a:lnTo>
                      <a:lnTo>
                        <a:pt x="182" y="954"/>
                      </a:lnTo>
                      <a:lnTo>
                        <a:pt x="188" y="963"/>
                      </a:lnTo>
                      <a:lnTo>
                        <a:pt x="192" y="970"/>
                      </a:lnTo>
                      <a:lnTo>
                        <a:pt x="198" y="979"/>
                      </a:lnTo>
                      <a:lnTo>
                        <a:pt x="201" y="986"/>
                      </a:lnTo>
                      <a:lnTo>
                        <a:pt x="204" y="995"/>
                      </a:lnTo>
                      <a:lnTo>
                        <a:pt x="208" y="1002"/>
                      </a:lnTo>
                      <a:lnTo>
                        <a:pt x="214" y="1015"/>
                      </a:lnTo>
                      <a:lnTo>
                        <a:pt x="220" y="1024"/>
                      </a:lnTo>
                      <a:lnTo>
                        <a:pt x="224" y="1031"/>
                      </a:lnTo>
                      <a:lnTo>
                        <a:pt x="227" y="1040"/>
                      </a:lnTo>
                      <a:lnTo>
                        <a:pt x="233" y="1047"/>
                      </a:lnTo>
                      <a:lnTo>
                        <a:pt x="236" y="1056"/>
                      </a:lnTo>
                      <a:lnTo>
                        <a:pt x="243" y="1059"/>
                      </a:lnTo>
                      <a:lnTo>
                        <a:pt x="246" y="1066"/>
                      </a:lnTo>
                      <a:lnTo>
                        <a:pt x="256" y="1072"/>
                      </a:lnTo>
                      <a:lnTo>
                        <a:pt x="259" y="1079"/>
                      </a:lnTo>
                      <a:lnTo>
                        <a:pt x="265" y="1088"/>
                      </a:lnTo>
                      <a:lnTo>
                        <a:pt x="272" y="1095"/>
                      </a:lnTo>
                      <a:lnTo>
                        <a:pt x="275" y="1104"/>
                      </a:lnTo>
                      <a:lnTo>
                        <a:pt x="281" y="1111"/>
                      </a:lnTo>
                      <a:lnTo>
                        <a:pt x="284" y="1120"/>
                      </a:lnTo>
                      <a:lnTo>
                        <a:pt x="288" y="1127"/>
                      </a:lnTo>
                      <a:lnTo>
                        <a:pt x="291" y="1136"/>
                      </a:lnTo>
                      <a:lnTo>
                        <a:pt x="297" y="1143"/>
                      </a:lnTo>
                      <a:lnTo>
                        <a:pt x="304" y="1146"/>
                      </a:lnTo>
                      <a:lnTo>
                        <a:pt x="310" y="1155"/>
                      </a:lnTo>
                      <a:lnTo>
                        <a:pt x="313" y="1162"/>
                      </a:lnTo>
                      <a:lnTo>
                        <a:pt x="320" y="1171"/>
                      </a:lnTo>
                      <a:lnTo>
                        <a:pt x="326" y="1181"/>
                      </a:lnTo>
                      <a:lnTo>
                        <a:pt x="332" y="1191"/>
                      </a:lnTo>
                      <a:lnTo>
                        <a:pt x="339" y="1194"/>
                      </a:lnTo>
                      <a:lnTo>
                        <a:pt x="345" y="1203"/>
                      </a:lnTo>
                      <a:lnTo>
                        <a:pt x="348" y="1210"/>
                      </a:lnTo>
                      <a:lnTo>
                        <a:pt x="355" y="1213"/>
                      </a:lnTo>
                      <a:lnTo>
                        <a:pt x="361" y="1223"/>
                      </a:lnTo>
                      <a:lnTo>
                        <a:pt x="368" y="1229"/>
                      </a:lnTo>
                      <a:lnTo>
                        <a:pt x="377" y="1235"/>
                      </a:lnTo>
                      <a:lnTo>
                        <a:pt x="384" y="1239"/>
                      </a:lnTo>
                      <a:lnTo>
                        <a:pt x="393" y="1248"/>
                      </a:lnTo>
                      <a:lnTo>
                        <a:pt x="400" y="1251"/>
                      </a:lnTo>
                      <a:lnTo>
                        <a:pt x="406" y="1261"/>
                      </a:lnTo>
                      <a:lnTo>
                        <a:pt x="416" y="1267"/>
                      </a:lnTo>
                      <a:lnTo>
                        <a:pt x="419" y="1274"/>
                      </a:lnTo>
                      <a:lnTo>
                        <a:pt x="428" y="1280"/>
                      </a:lnTo>
                      <a:lnTo>
                        <a:pt x="432" y="1287"/>
                      </a:lnTo>
                      <a:lnTo>
                        <a:pt x="441" y="1293"/>
                      </a:lnTo>
                      <a:lnTo>
                        <a:pt x="444" y="1303"/>
                      </a:lnTo>
                      <a:lnTo>
                        <a:pt x="444" y="1312"/>
                      </a:lnTo>
                      <a:lnTo>
                        <a:pt x="448" y="1319"/>
                      </a:lnTo>
                      <a:lnTo>
                        <a:pt x="451" y="1328"/>
                      </a:lnTo>
                      <a:lnTo>
                        <a:pt x="451" y="1335"/>
                      </a:lnTo>
                      <a:lnTo>
                        <a:pt x="454" y="1344"/>
                      </a:lnTo>
                      <a:lnTo>
                        <a:pt x="454" y="1351"/>
                      </a:lnTo>
                      <a:lnTo>
                        <a:pt x="454" y="1360"/>
                      </a:lnTo>
                      <a:lnTo>
                        <a:pt x="454" y="1367"/>
                      </a:lnTo>
                      <a:lnTo>
                        <a:pt x="454" y="1360"/>
                      </a:lnTo>
                      <a:lnTo>
                        <a:pt x="454" y="1351"/>
                      </a:lnTo>
                      <a:lnTo>
                        <a:pt x="454" y="1344"/>
                      </a:lnTo>
                      <a:lnTo>
                        <a:pt x="454" y="1335"/>
                      </a:lnTo>
                      <a:lnTo>
                        <a:pt x="454" y="1325"/>
                      </a:lnTo>
                      <a:lnTo>
                        <a:pt x="444" y="1319"/>
                      </a:lnTo>
                      <a:lnTo>
                        <a:pt x="444" y="1328"/>
                      </a:lnTo>
                      <a:lnTo>
                        <a:pt x="444" y="1335"/>
                      </a:lnTo>
                      <a:lnTo>
                        <a:pt x="444" y="1344"/>
                      </a:lnTo>
                      <a:lnTo>
                        <a:pt x="444" y="1351"/>
                      </a:lnTo>
                      <a:lnTo>
                        <a:pt x="444" y="1360"/>
                      </a:lnTo>
                      <a:lnTo>
                        <a:pt x="444" y="1367"/>
                      </a:lnTo>
                      <a:lnTo>
                        <a:pt x="444" y="1376"/>
                      </a:lnTo>
                      <a:lnTo>
                        <a:pt x="444" y="1383"/>
                      </a:lnTo>
                      <a:lnTo>
                        <a:pt x="444" y="1392"/>
                      </a:lnTo>
                      <a:lnTo>
                        <a:pt x="444" y="1399"/>
                      </a:lnTo>
                      <a:lnTo>
                        <a:pt x="451" y="1402"/>
                      </a:lnTo>
                      <a:lnTo>
                        <a:pt x="460" y="1408"/>
                      </a:lnTo>
                      <a:lnTo>
                        <a:pt x="464" y="1415"/>
                      </a:lnTo>
                      <a:lnTo>
                        <a:pt x="473" y="1421"/>
                      </a:lnTo>
                      <a:lnTo>
                        <a:pt x="480" y="1427"/>
                      </a:lnTo>
                      <a:lnTo>
                        <a:pt x="483" y="1434"/>
                      </a:lnTo>
                      <a:lnTo>
                        <a:pt x="492" y="1443"/>
                      </a:lnTo>
                      <a:lnTo>
                        <a:pt x="499" y="1450"/>
                      </a:lnTo>
                      <a:lnTo>
                        <a:pt x="511" y="1482"/>
                      </a:lnTo>
                      <a:lnTo>
                        <a:pt x="512" y="1485"/>
                      </a:lnTo>
                      <a:lnTo>
                        <a:pt x="515" y="1485"/>
                      </a:lnTo>
                      <a:lnTo>
                        <a:pt x="518" y="1485"/>
                      </a:lnTo>
                      <a:lnTo>
                        <a:pt x="521" y="1485"/>
                      </a:lnTo>
                      <a:lnTo>
                        <a:pt x="524" y="1485"/>
                      </a:lnTo>
                      <a:lnTo>
                        <a:pt x="531" y="1485"/>
                      </a:lnTo>
                      <a:lnTo>
                        <a:pt x="540" y="1485"/>
                      </a:lnTo>
                      <a:lnTo>
                        <a:pt x="547" y="1485"/>
                      </a:lnTo>
                      <a:lnTo>
                        <a:pt x="553" y="1485"/>
                      </a:lnTo>
                      <a:lnTo>
                        <a:pt x="556" y="1485"/>
                      </a:lnTo>
                      <a:lnTo>
                        <a:pt x="560" y="1485"/>
                      </a:lnTo>
                      <a:lnTo>
                        <a:pt x="563" y="1485"/>
                      </a:lnTo>
                      <a:lnTo>
                        <a:pt x="566" y="1485"/>
                      </a:lnTo>
                      <a:lnTo>
                        <a:pt x="556" y="1485"/>
                      </a:lnTo>
                      <a:lnTo>
                        <a:pt x="569" y="1517"/>
                      </a:lnTo>
                      <a:lnTo>
                        <a:pt x="576" y="1520"/>
                      </a:lnTo>
                      <a:lnTo>
                        <a:pt x="585" y="1527"/>
                      </a:lnTo>
                      <a:lnTo>
                        <a:pt x="592" y="1530"/>
                      </a:lnTo>
                      <a:lnTo>
                        <a:pt x="601" y="1536"/>
                      </a:lnTo>
                      <a:lnTo>
                        <a:pt x="604" y="1543"/>
                      </a:lnTo>
                      <a:lnTo>
                        <a:pt x="611" y="1546"/>
                      </a:lnTo>
                      <a:lnTo>
                        <a:pt x="620" y="1555"/>
                      </a:lnTo>
                      <a:lnTo>
                        <a:pt x="640" y="1559"/>
                      </a:lnTo>
                      <a:lnTo>
                        <a:pt x="652" y="1568"/>
                      </a:lnTo>
                      <a:lnTo>
                        <a:pt x="659" y="1575"/>
                      </a:lnTo>
                      <a:lnTo>
                        <a:pt x="659" y="1568"/>
                      </a:lnTo>
                      <a:lnTo>
                        <a:pt x="659" y="1555"/>
                      </a:lnTo>
                      <a:lnTo>
                        <a:pt x="659" y="1543"/>
                      </a:lnTo>
                      <a:lnTo>
                        <a:pt x="659" y="1536"/>
                      </a:lnTo>
                      <a:lnTo>
                        <a:pt x="659" y="1523"/>
                      </a:lnTo>
                      <a:lnTo>
                        <a:pt x="659" y="1485"/>
                      </a:lnTo>
                      <a:lnTo>
                        <a:pt x="659" y="1453"/>
                      </a:lnTo>
                      <a:lnTo>
                        <a:pt x="659" y="1440"/>
                      </a:lnTo>
                      <a:lnTo>
                        <a:pt x="659" y="1431"/>
                      </a:lnTo>
                      <a:lnTo>
                        <a:pt x="659" y="1424"/>
                      </a:lnTo>
                      <a:lnTo>
                        <a:pt x="659" y="1415"/>
                      </a:lnTo>
                      <a:lnTo>
                        <a:pt x="659" y="1408"/>
                      </a:lnTo>
                      <a:lnTo>
                        <a:pt x="659" y="1399"/>
                      </a:lnTo>
                      <a:lnTo>
                        <a:pt x="659" y="1392"/>
                      </a:lnTo>
                      <a:lnTo>
                        <a:pt x="659" y="1383"/>
                      </a:lnTo>
                      <a:lnTo>
                        <a:pt x="659" y="1376"/>
                      </a:lnTo>
                      <a:lnTo>
                        <a:pt x="659" y="1367"/>
                      </a:lnTo>
                      <a:lnTo>
                        <a:pt x="659" y="1360"/>
                      </a:lnTo>
                      <a:lnTo>
                        <a:pt x="659" y="1351"/>
                      </a:lnTo>
                      <a:lnTo>
                        <a:pt x="659" y="1344"/>
                      </a:lnTo>
                      <a:lnTo>
                        <a:pt x="659" y="1335"/>
                      </a:lnTo>
                      <a:lnTo>
                        <a:pt x="659" y="1325"/>
                      </a:lnTo>
                      <a:lnTo>
                        <a:pt x="659" y="1315"/>
                      </a:lnTo>
                      <a:lnTo>
                        <a:pt x="659" y="1306"/>
                      </a:lnTo>
                      <a:lnTo>
                        <a:pt x="656" y="1287"/>
                      </a:lnTo>
                      <a:lnTo>
                        <a:pt x="656" y="1267"/>
                      </a:lnTo>
                      <a:lnTo>
                        <a:pt x="656" y="1255"/>
                      </a:lnTo>
                      <a:lnTo>
                        <a:pt x="656" y="1248"/>
                      </a:lnTo>
                      <a:lnTo>
                        <a:pt x="656" y="1239"/>
                      </a:lnTo>
                      <a:lnTo>
                        <a:pt x="656" y="1232"/>
                      </a:lnTo>
                      <a:lnTo>
                        <a:pt x="656" y="1223"/>
                      </a:lnTo>
                      <a:lnTo>
                        <a:pt x="656" y="1216"/>
                      </a:lnTo>
                      <a:lnTo>
                        <a:pt x="656" y="1207"/>
                      </a:lnTo>
                      <a:lnTo>
                        <a:pt x="656" y="1197"/>
                      </a:lnTo>
                      <a:lnTo>
                        <a:pt x="656" y="1187"/>
                      </a:lnTo>
                      <a:lnTo>
                        <a:pt x="652" y="1178"/>
                      </a:lnTo>
                      <a:lnTo>
                        <a:pt x="652" y="1171"/>
                      </a:lnTo>
                      <a:lnTo>
                        <a:pt x="652" y="1162"/>
                      </a:lnTo>
                      <a:lnTo>
                        <a:pt x="652" y="1155"/>
                      </a:lnTo>
                      <a:lnTo>
                        <a:pt x="652" y="1146"/>
                      </a:lnTo>
                      <a:lnTo>
                        <a:pt x="649" y="1139"/>
                      </a:lnTo>
                      <a:lnTo>
                        <a:pt x="649" y="1127"/>
                      </a:lnTo>
                      <a:lnTo>
                        <a:pt x="649" y="1120"/>
                      </a:lnTo>
                      <a:lnTo>
                        <a:pt x="649" y="1111"/>
                      </a:lnTo>
                      <a:lnTo>
                        <a:pt x="649" y="1104"/>
                      </a:lnTo>
                      <a:lnTo>
                        <a:pt x="649" y="1095"/>
                      </a:lnTo>
                      <a:lnTo>
                        <a:pt x="649" y="1088"/>
                      </a:lnTo>
                      <a:lnTo>
                        <a:pt x="649" y="1079"/>
                      </a:lnTo>
                      <a:lnTo>
                        <a:pt x="649" y="1072"/>
                      </a:lnTo>
                      <a:lnTo>
                        <a:pt x="649" y="1059"/>
                      </a:lnTo>
                      <a:lnTo>
                        <a:pt x="649" y="1047"/>
                      </a:lnTo>
                      <a:lnTo>
                        <a:pt x="649" y="1027"/>
                      </a:lnTo>
                      <a:lnTo>
                        <a:pt x="649" y="1018"/>
                      </a:lnTo>
                      <a:lnTo>
                        <a:pt x="649" y="1011"/>
                      </a:lnTo>
                      <a:lnTo>
                        <a:pt x="649" y="1002"/>
                      </a:lnTo>
                      <a:lnTo>
                        <a:pt x="649" y="979"/>
                      </a:lnTo>
                      <a:lnTo>
                        <a:pt x="649" y="967"/>
                      </a:lnTo>
                      <a:lnTo>
                        <a:pt x="649" y="960"/>
                      </a:lnTo>
                      <a:lnTo>
                        <a:pt x="649" y="951"/>
                      </a:lnTo>
                      <a:lnTo>
                        <a:pt x="649" y="944"/>
                      </a:lnTo>
                      <a:lnTo>
                        <a:pt x="649" y="935"/>
                      </a:lnTo>
                      <a:lnTo>
                        <a:pt x="649" y="928"/>
                      </a:lnTo>
                      <a:lnTo>
                        <a:pt x="649" y="919"/>
                      </a:lnTo>
                      <a:lnTo>
                        <a:pt x="649" y="899"/>
                      </a:lnTo>
                      <a:lnTo>
                        <a:pt x="649" y="874"/>
                      </a:lnTo>
                      <a:lnTo>
                        <a:pt x="649" y="842"/>
                      </a:lnTo>
                      <a:lnTo>
                        <a:pt x="649" y="823"/>
                      </a:lnTo>
                      <a:lnTo>
                        <a:pt x="649" y="816"/>
                      </a:lnTo>
                      <a:lnTo>
                        <a:pt x="649" y="803"/>
                      </a:lnTo>
                      <a:lnTo>
                        <a:pt x="649" y="781"/>
                      </a:lnTo>
                      <a:lnTo>
                        <a:pt x="649" y="755"/>
                      </a:lnTo>
                      <a:lnTo>
                        <a:pt x="649" y="730"/>
                      </a:lnTo>
                      <a:lnTo>
                        <a:pt x="649" y="711"/>
                      </a:lnTo>
                      <a:lnTo>
                        <a:pt x="649" y="704"/>
                      </a:lnTo>
                      <a:lnTo>
                        <a:pt x="649" y="695"/>
                      </a:lnTo>
                      <a:lnTo>
                        <a:pt x="649" y="685"/>
                      </a:lnTo>
                      <a:lnTo>
                        <a:pt x="649" y="666"/>
                      </a:lnTo>
                      <a:lnTo>
                        <a:pt x="649" y="640"/>
                      </a:lnTo>
                      <a:lnTo>
                        <a:pt x="649" y="621"/>
                      </a:lnTo>
                      <a:lnTo>
                        <a:pt x="649" y="602"/>
                      </a:lnTo>
                      <a:lnTo>
                        <a:pt x="649" y="583"/>
                      </a:lnTo>
                      <a:lnTo>
                        <a:pt x="652" y="573"/>
                      </a:lnTo>
                      <a:lnTo>
                        <a:pt x="652" y="563"/>
                      </a:lnTo>
                      <a:lnTo>
                        <a:pt x="652" y="554"/>
                      </a:lnTo>
                      <a:lnTo>
                        <a:pt x="652" y="544"/>
                      </a:lnTo>
                      <a:lnTo>
                        <a:pt x="652" y="525"/>
                      </a:lnTo>
                      <a:lnTo>
                        <a:pt x="652" y="506"/>
                      </a:lnTo>
                      <a:lnTo>
                        <a:pt x="652" y="487"/>
                      </a:lnTo>
                      <a:lnTo>
                        <a:pt x="652" y="480"/>
                      </a:lnTo>
                      <a:lnTo>
                        <a:pt x="652" y="471"/>
                      </a:lnTo>
                      <a:lnTo>
                        <a:pt x="652" y="461"/>
                      </a:lnTo>
                      <a:lnTo>
                        <a:pt x="652" y="451"/>
                      </a:lnTo>
                      <a:lnTo>
                        <a:pt x="652" y="432"/>
                      </a:lnTo>
                      <a:lnTo>
                        <a:pt x="652" y="419"/>
                      </a:lnTo>
                      <a:lnTo>
                        <a:pt x="652" y="410"/>
                      </a:lnTo>
                      <a:lnTo>
                        <a:pt x="652" y="403"/>
                      </a:lnTo>
                      <a:lnTo>
                        <a:pt x="652" y="384"/>
                      </a:lnTo>
                      <a:lnTo>
                        <a:pt x="652" y="365"/>
                      </a:lnTo>
                      <a:lnTo>
                        <a:pt x="652" y="346"/>
                      </a:lnTo>
                      <a:lnTo>
                        <a:pt x="652" y="339"/>
                      </a:lnTo>
                      <a:lnTo>
                        <a:pt x="652" y="330"/>
                      </a:lnTo>
                      <a:lnTo>
                        <a:pt x="652" y="323"/>
                      </a:lnTo>
                      <a:lnTo>
                        <a:pt x="652" y="314"/>
                      </a:lnTo>
                      <a:lnTo>
                        <a:pt x="652" y="295"/>
                      </a:lnTo>
                      <a:lnTo>
                        <a:pt x="652" y="269"/>
                      </a:lnTo>
                      <a:lnTo>
                        <a:pt x="652" y="250"/>
                      </a:lnTo>
                      <a:lnTo>
                        <a:pt x="652" y="243"/>
                      </a:lnTo>
                      <a:lnTo>
                        <a:pt x="652" y="234"/>
                      </a:lnTo>
                      <a:lnTo>
                        <a:pt x="652" y="227"/>
                      </a:lnTo>
                      <a:lnTo>
                        <a:pt x="652" y="218"/>
                      </a:lnTo>
                      <a:lnTo>
                        <a:pt x="652" y="211"/>
                      </a:lnTo>
                      <a:lnTo>
                        <a:pt x="652" y="202"/>
                      </a:lnTo>
                      <a:lnTo>
                        <a:pt x="652" y="195"/>
                      </a:lnTo>
                      <a:lnTo>
                        <a:pt x="652" y="186"/>
                      </a:lnTo>
                      <a:lnTo>
                        <a:pt x="652" y="179"/>
                      </a:lnTo>
                      <a:lnTo>
                        <a:pt x="652" y="170"/>
                      </a:lnTo>
                      <a:lnTo>
                        <a:pt x="652" y="163"/>
                      </a:lnTo>
                      <a:lnTo>
                        <a:pt x="652" y="154"/>
                      </a:lnTo>
                      <a:lnTo>
                        <a:pt x="652" y="147"/>
                      </a:lnTo>
                      <a:lnTo>
                        <a:pt x="652" y="138"/>
                      </a:lnTo>
                      <a:lnTo>
                        <a:pt x="652" y="131"/>
                      </a:lnTo>
                      <a:lnTo>
                        <a:pt x="652" y="122"/>
                      </a:lnTo>
                      <a:lnTo>
                        <a:pt x="652" y="112"/>
                      </a:lnTo>
                      <a:lnTo>
                        <a:pt x="652" y="93"/>
                      </a:lnTo>
                      <a:lnTo>
                        <a:pt x="652" y="74"/>
                      </a:lnTo>
                      <a:lnTo>
                        <a:pt x="652" y="67"/>
                      </a:lnTo>
                      <a:lnTo>
                        <a:pt x="652" y="58"/>
                      </a:lnTo>
                      <a:lnTo>
                        <a:pt x="649" y="51"/>
                      </a:lnTo>
                      <a:lnTo>
                        <a:pt x="649" y="42"/>
                      </a:lnTo>
                      <a:lnTo>
                        <a:pt x="649" y="35"/>
                      </a:lnTo>
                      <a:lnTo>
                        <a:pt x="649" y="26"/>
                      </a:lnTo>
                      <a:lnTo>
                        <a:pt x="652" y="19"/>
                      </a:lnTo>
                      <a:lnTo>
                        <a:pt x="652" y="10"/>
                      </a:lnTo>
                      <a:lnTo>
                        <a:pt x="652" y="3"/>
                      </a:lnTo>
                      <a:lnTo>
                        <a:pt x="643" y="0"/>
                      </a:lnTo>
                      <a:lnTo>
                        <a:pt x="636" y="0"/>
                      </a:lnTo>
                      <a:lnTo>
                        <a:pt x="627" y="0"/>
                      </a:lnTo>
                      <a:lnTo>
                        <a:pt x="620" y="3"/>
                      </a:lnTo>
                      <a:lnTo>
                        <a:pt x="611" y="3"/>
                      </a:lnTo>
                      <a:lnTo>
                        <a:pt x="604" y="3"/>
                      </a:lnTo>
                      <a:lnTo>
                        <a:pt x="595" y="3"/>
                      </a:lnTo>
                      <a:lnTo>
                        <a:pt x="588" y="3"/>
                      </a:lnTo>
                      <a:lnTo>
                        <a:pt x="579" y="3"/>
                      </a:lnTo>
                      <a:lnTo>
                        <a:pt x="569" y="3"/>
                      </a:lnTo>
                      <a:lnTo>
                        <a:pt x="560" y="3"/>
                      </a:lnTo>
                      <a:lnTo>
                        <a:pt x="550" y="3"/>
                      </a:lnTo>
                      <a:lnTo>
                        <a:pt x="540" y="3"/>
                      </a:lnTo>
                      <a:lnTo>
                        <a:pt x="531" y="3"/>
                      </a:lnTo>
                      <a:lnTo>
                        <a:pt x="524" y="3"/>
                      </a:lnTo>
                      <a:lnTo>
                        <a:pt x="515" y="3"/>
                      </a:lnTo>
                      <a:lnTo>
                        <a:pt x="508" y="3"/>
                      </a:lnTo>
                      <a:lnTo>
                        <a:pt x="499" y="3"/>
                      </a:lnTo>
                      <a:lnTo>
                        <a:pt x="492" y="3"/>
                      </a:lnTo>
                      <a:lnTo>
                        <a:pt x="483" y="3"/>
                      </a:lnTo>
                      <a:lnTo>
                        <a:pt x="476" y="3"/>
                      </a:lnTo>
                      <a:lnTo>
                        <a:pt x="467" y="3"/>
                      </a:lnTo>
                      <a:lnTo>
                        <a:pt x="457" y="3"/>
                      </a:lnTo>
                      <a:lnTo>
                        <a:pt x="448" y="3"/>
                      </a:lnTo>
                      <a:lnTo>
                        <a:pt x="441" y="3"/>
                      </a:lnTo>
                      <a:lnTo>
                        <a:pt x="432" y="3"/>
                      </a:lnTo>
                      <a:lnTo>
                        <a:pt x="425" y="3"/>
                      </a:lnTo>
                      <a:lnTo>
                        <a:pt x="412" y="3"/>
                      </a:lnTo>
                      <a:lnTo>
                        <a:pt x="403" y="3"/>
                      </a:lnTo>
                      <a:lnTo>
                        <a:pt x="396" y="3"/>
                      </a:lnTo>
                      <a:lnTo>
                        <a:pt x="387" y="3"/>
                      </a:lnTo>
                      <a:lnTo>
                        <a:pt x="377" y="3"/>
                      </a:lnTo>
                      <a:lnTo>
                        <a:pt x="368" y="3"/>
                      </a:lnTo>
                      <a:lnTo>
                        <a:pt x="361" y="3"/>
                      </a:lnTo>
                      <a:lnTo>
                        <a:pt x="352" y="3"/>
                      </a:lnTo>
                      <a:lnTo>
                        <a:pt x="345" y="3"/>
                      </a:lnTo>
                      <a:lnTo>
                        <a:pt x="336" y="3"/>
                      </a:lnTo>
                      <a:lnTo>
                        <a:pt x="329" y="3"/>
                      </a:lnTo>
                      <a:lnTo>
                        <a:pt x="320" y="3"/>
                      </a:lnTo>
                      <a:lnTo>
                        <a:pt x="313" y="3"/>
                      </a:lnTo>
                      <a:lnTo>
                        <a:pt x="304" y="3"/>
                      </a:lnTo>
                      <a:lnTo>
                        <a:pt x="297" y="3"/>
                      </a:lnTo>
                      <a:lnTo>
                        <a:pt x="288" y="3"/>
                      </a:lnTo>
                      <a:lnTo>
                        <a:pt x="278" y="3"/>
                      </a:lnTo>
                      <a:lnTo>
                        <a:pt x="268" y="3"/>
                      </a:lnTo>
                      <a:lnTo>
                        <a:pt x="259" y="3"/>
                      </a:lnTo>
                      <a:lnTo>
                        <a:pt x="252" y="3"/>
                      </a:lnTo>
                      <a:lnTo>
                        <a:pt x="243" y="3"/>
                      </a:lnTo>
                      <a:lnTo>
                        <a:pt x="236" y="3"/>
                      </a:lnTo>
                      <a:lnTo>
                        <a:pt x="227" y="3"/>
                      </a:lnTo>
                      <a:lnTo>
                        <a:pt x="220" y="3"/>
                      </a:lnTo>
                      <a:lnTo>
                        <a:pt x="211" y="3"/>
                      </a:lnTo>
                      <a:lnTo>
                        <a:pt x="204" y="3"/>
                      </a:lnTo>
                      <a:lnTo>
                        <a:pt x="192" y="3"/>
                      </a:lnTo>
                      <a:lnTo>
                        <a:pt x="185" y="3"/>
                      </a:lnTo>
                      <a:lnTo>
                        <a:pt x="176" y="3"/>
                      </a:lnTo>
                      <a:lnTo>
                        <a:pt x="169" y="3"/>
                      </a:lnTo>
                      <a:lnTo>
                        <a:pt x="160" y="3"/>
                      </a:lnTo>
                      <a:lnTo>
                        <a:pt x="153" y="3"/>
                      </a:lnTo>
                      <a:lnTo>
                        <a:pt x="144" y="3"/>
                      </a:lnTo>
                      <a:lnTo>
                        <a:pt x="137" y="3"/>
                      </a:lnTo>
                      <a:lnTo>
                        <a:pt x="128" y="3"/>
                      </a:lnTo>
                      <a:lnTo>
                        <a:pt x="121" y="3"/>
                      </a:lnTo>
                      <a:lnTo>
                        <a:pt x="112" y="3"/>
                      </a:lnTo>
                      <a:lnTo>
                        <a:pt x="105" y="3"/>
                      </a:lnTo>
                      <a:lnTo>
                        <a:pt x="96" y="3"/>
                      </a:lnTo>
                      <a:lnTo>
                        <a:pt x="89" y="3"/>
                      </a:lnTo>
                      <a:lnTo>
                        <a:pt x="80" y="3"/>
                      </a:lnTo>
                      <a:lnTo>
                        <a:pt x="73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48" y="0"/>
                      </a:lnTo>
                      <a:lnTo>
                        <a:pt x="35" y="10"/>
                      </a:lnTo>
                    </a:path>
                  </a:pathLst>
                </a:custGeom>
                <a:solidFill>
                  <a:srgbClr val="CCFFCC"/>
                </a:solidFill>
                <a:ln w="12700" cap="rnd" cmpd="sng">
                  <a:solidFill>
                    <a:srgbClr val="CCFFCC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3" name="Freeform 7"/>
                <p:cNvSpPr>
                  <a:spLocks/>
                </p:cNvSpPr>
                <p:nvPr/>
              </p:nvSpPr>
              <p:spPr bwMode="auto">
                <a:xfrm>
                  <a:off x="3474" y="1872"/>
                  <a:ext cx="150" cy="97"/>
                </a:xfrm>
                <a:custGeom>
                  <a:avLst/>
                  <a:gdLst>
                    <a:gd name="T0" fmla="*/ 0 w 156"/>
                    <a:gd name="T1" fmla="*/ 2147483647 h 97"/>
                    <a:gd name="T2" fmla="*/ 1765075020 w 156"/>
                    <a:gd name="T3" fmla="*/ 2147483647 h 97"/>
                    <a:gd name="T4" fmla="*/ 1765075020 w 156"/>
                    <a:gd name="T5" fmla="*/ 2147483647 h 97"/>
                    <a:gd name="T6" fmla="*/ 1765075020 w 156"/>
                    <a:gd name="T7" fmla="*/ 2147483647 h 97"/>
                    <a:gd name="T8" fmla="*/ 1765075020 w 156"/>
                    <a:gd name="T9" fmla="*/ 2147483647 h 97"/>
                    <a:gd name="T10" fmla="*/ 1765075020 w 156"/>
                    <a:gd name="T11" fmla="*/ 2147483647 h 97"/>
                    <a:gd name="T12" fmla="*/ 1765075020 w 156"/>
                    <a:gd name="T13" fmla="*/ 2147483647 h 97"/>
                    <a:gd name="T14" fmla="*/ 1765075020 w 156"/>
                    <a:gd name="T15" fmla="*/ 2147483647 h 97"/>
                    <a:gd name="T16" fmla="*/ 1765075020 w 156"/>
                    <a:gd name="T17" fmla="*/ 2147483647 h 97"/>
                    <a:gd name="T18" fmla="*/ 1765075020 w 156"/>
                    <a:gd name="T19" fmla="*/ 2147483647 h 97"/>
                    <a:gd name="T20" fmla="*/ 1765075020 w 156"/>
                    <a:gd name="T21" fmla="*/ 2147483647 h 97"/>
                    <a:gd name="T22" fmla="*/ 1765075020 w 156"/>
                    <a:gd name="T23" fmla="*/ 2147483647 h 97"/>
                    <a:gd name="T24" fmla="*/ 1765075020 w 156"/>
                    <a:gd name="T25" fmla="*/ 2147483647 h 97"/>
                    <a:gd name="T26" fmla="*/ 1765075020 w 156"/>
                    <a:gd name="T27" fmla="*/ 2147483647 h 97"/>
                    <a:gd name="T28" fmla="*/ 1765075020 w 156"/>
                    <a:gd name="T29" fmla="*/ 2147483647 h 97"/>
                    <a:gd name="T30" fmla="*/ 1765075020 w 156"/>
                    <a:gd name="T31" fmla="*/ 2147483647 h 97"/>
                    <a:gd name="T32" fmla="*/ 1765075020 w 156"/>
                    <a:gd name="T33" fmla="*/ 2147483647 h 97"/>
                    <a:gd name="T34" fmla="*/ 1765075020 w 156"/>
                    <a:gd name="T35" fmla="*/ 2147483647 h 97"/>
                    <a:gd name="T36" fmla="*/ 1765075020 w 156"/>
                    <a:gd name="T37" fmla="*/ 0 h 97"/>
                    <a:gd name="T38" fmla="*/ 1765075020 w 156"/>
                    <a:gd name="T39" fmla="*/ 2147483647 h 97"/>
                    <a:gd name="T40" fmla="*/ 1765075020 w 156"/>
                    <a:gd name="T41" fmla="*/ 2147483647 h 97"/>
                    <a:gd name="T42" fmla="*/ 1765075020 w 156"/>
                    <a:gd name="T43" fmla="*/ 2147483647 h 97"/>
                    <a:gd name="T44" fmla="*/ 1765075020 w 156"/>
                    <a:gd name="T45" fmla="*/ 2147483647 h 97"/>
                    <a:gd name="T46" fmla="*/ 1765075020 w 156"/>
                    <a:gd name="T47" fmla="*/ 2147483647 h 97"/>
                    <a:gd name="T48" fmla="*/ 1765075020 w 156"/>
                    <a:gd name="T49" fmla="*/ 2147483647 h 97"/>
                    <a:gd name="T50" fmla="*/ 1765075020 w 156"/>
                    <a:gd name="T51" fmla="*/ 2147483647 h 97"/>
                    <a:gd name="T52" fmla="*/ 1765075020 w 156"/>
                    <a:gd name="T53" fmla="*/ 2147483647 h 97"/>
                    <a:gd name="T54" fmla="*/ 1765075020 w 156"/>
                    <a:gd name="T55" fmla="*/ 2147483647 h 97"/>
                    <a:gd name="T56" fmla="*/ 1765075020 w 156"/>
                    <a:gd name="T57" fmla="*/ 2147483647 h 97"/>
                    <a:gd name="T58" fmla="*/ 1765075020 w 156"/>
                    <a:gd name="T59" fmla="*/ 2147483647 h 97"/>
                    <a:gd name="T60" fmla="*/ 1765075020 w 156"/>
                    <a:gd name="T61" fmla="*/ 2147483647 h 97"/>
                    <a:gd name="T62" fmla="*/ 1765075020 w 156"/>
                    <a:gd name="T63" fmla="*/ 2147483647 h 97"/>
                    <a:gd name="T64" fmla="*/ 1765075020 w 156"/>
                    <a:gd name="T65" fmla="*/ 2147483647 h 97"/>
                    <a:gd name="T66" fmla="*/ 1765075020 w 156"/>
                    <a:gd name="T67" fmla="*/ 2147483647 h 97"/>
                    <a:gd name="T68" fmla="*/ 1765075020 w 156"/>
                    <a:gd name="T69" fmla="*/ 2147483647 h 97"/>
                    <a:gd name="T70" fmla="*/ 1765075020 w 156"/>
                    <a:gd name="T71" fmla="*/ 2147483647 h 97"/>
                    <a:gd name="T72" fmla="*/ 0 w 156"/>
                    <a:gd name="T73" fmla="*/ 2147483647 h 97"/>
                    <a:gd name="T74" fmla="*/ 0 w 156"/>
                    <a:gd name="T75" fmla="*/ 2147483647 h 97"/>
                    <a:gd name="T76" fmla="*/ 1765075020 w 156"/>
                    <a:gd name="T77" fmla="*/ 2147483647 h 97"/>
                    <a:gd name="T78" fmla="*/ 0 w 156"/>
                    <a:gd name="T79" fmla="*/ 2147483647 h 9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56" h="97">
                      <a:moveTo>
                        <a:pt x="0" y="70"/>
                      </a:moveTo>
                      <a:lnTo>
                        <a:pt x="6" y="74"/>
                      </a:lnTo>
                      <a:lnTo>
                        <a:pt x="6" y="78"/>
                      </a:lnTo>
                      <a:lnTo>
                        <a:pt x="12" y="81"/>
                      </a:lnTo>
                      <a:lnTo>
                        <a:pt x="12" y="74"/>
                      </a:lnTo>
                      <a:lnTo>
                        <a:pt x="12" y="67"/>
                      </a:lnTo>
                      <a:lnTo>
                        <a:pt x="6" y="56"/>
                      </a:lnTo>
                      <a:lnTo>
                        <a:pt x="6" y="45"/>
                      </a:lnTo>
                      <a:lnTo>
                        <a:pt x="6" y="41"/>
                      </a:lnTo>
                      <a:lnTo>
                        <a:pt x="24" y="41"/>
                      </a:lnTo>
                      <a:lnTo>
                        <a:pt x="36" y="45"/>
                      </a:lnTo>
                      <a:lnTo>
                        <a:pt x="42" y="45"/>
                      </a:lnTo>
                      <a:lnTo>
                        <a:pt x="48" y="41"/>
                      </a:lnTo>
                      <a:lnTo>
                        <a:pt x="60" y="33"/>
                      </a:lnTo>
                      <a:lnTo>
                        <a:pt x="66" y="37"/>
                      </a:lnTo>
                      <a:lnTo>
                        <a:pt x="66" y="26"/>
                      </a:lnTo>
                      <a:lnTo>
                        <a:pt x="72" y="15"/>
                      </a:lnTo>
                      <a:lnTo>
                        <a:pt x="77" y="4"/>
                      </a:lnTo>
                      <a:lnTo>
                        <a:pt x="77" y="0"/>
                      </a:lnTo>
                      <a:lnTo>
                        <a:pt x="89" y="11"/>
                      </a:lnTo>
                      <a:lnTo>
                        <a:pt x="101" y="19"/>
                      </a:lnTo>
                      <a:lnTo>
                        <a:pt x="131" y="26"/>
                      </a:lnTo>
                      <a:lnTo>
                        <a:pt x="131" y="52"/>
                      </a:lnTo>
                      <a:lnTo>
                        <a:pt x="131" y="63"/>
                      </a:lnTo>
                      <a:lnTo>
                        <a:pt x="143" y="70"/>
                      </a:lnTo>
                      <a:lnTo>
                        <a:pt x="143" y="78"/>
                      </a:lnTo>
                      <a:lnTo>
                        <a:pt x="149" y="81"/>
                      </a:lnTo>
                      <a:lnTo>
                        <a:pt x="155" y="89"/>
                      </a:lnTo>
                      <a:lnTo>
                        <a:pt x="149" y="96"/>
                      </a:lnTo>
                      <a:lnTo>
                        <a:pt x="125" y="89"/>
                      </a:lnTo>
                      <a:lnTo>
                        <a:pt x="95" y="85"/>
                      </a:lnTo>
                      <a:lnTo>
                        <a:pt x="60" y="85"/>
                      </a:lnTo>
                      <a:lnTo>
                        <a:pt x="36" y="81"/>
                      </a:lnTo>
                      <a:lnTo>
                        <a:pt x="30" y="78"/>
                      </a:lnTo>
                      <a:lnTo>
                        <a:pt x="18" y="70"/>
                      </a:lnTo>
                      <a:lnTo>
                        <a:pt x="6" y="70"/>
                      </a:lnTo>
                      <a:lnTo>
                        <a:pt x="0" y="70"/>
                      </a:lnTo>
                      <a:lnTo>
                        <a:pt x="0" y="74"/>
                      </a:lnTo>
                      <a:lnTo>
                        <a:pt x="6" y="74"/>
                      </a:lnTo>
                      <a:lnTo>
                        <a:pt x="0" y="70"/>
                      </a:lnTo>
                    </a:path>
                  </a:pathLst>
                </a:custGeom>
                <a:solidFill>
                  <a:srgbClr val="CCFFCC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4" name="Freeform 9"/>
                <p:cNvSpPr>
                  <a:spLocks/>
                </p:cNvSpPr>
                <p:nvPr/>
              </p:nvSpPr>
              <p:spPr bwMode="auto">
                <a:xfrm>
                  <a:off x="3067" y="603"/>
                  <a:ext cx="562" cy="1244"/>
                </a:xfrm>
                <a:custGeom>
                  <a:avLst/>
                  <a:gdLst>
                    <a:gd name="T0" fmla="*/ 1787593100 w 583"/>
                    <a:gd name="T1" fmla="*/ 2147483647 h 1244"/>
                    <a:gd name="T2" fmla="*/ 1787593100 w 583"/>
                    <a:gd name="T3" fmla="*/ 2147483647 h 1244"/>
                    <a:gd name="T4" fmla="*/ 1787593100 w 583"/>
                    <a:gd name="T5" fmla="*/ 2147483647 h 1244"/>
                    <a:gd name="T6" fmla="*/ 1787593100 w 583"/>
                    <a:gd name="T7" fmla="*/ 2147483647 h 1244"/>
                    <a:gd name="T8" fmla="*/ 1787593100 w 583"/>
                    <a:gd name="T9" fmla="*/ 2147483647 h 1244"/>
                    <a:gd name="T10" fmla="*/ 1787593100 w 583"/>
                    <a:gd name="T11" fmla="*/ 2147483647 h 1244"/>
                    <a:gd name="T12" fmla="*/ 1787593100 w 583"/>
                    <a:gd name="T13" fmla="*/ 2147483647 h 1244"/>
                    <a:gd name="T14" fmla="*/ 1787593100 w 583"/>
                    <a:gd name="T15" fmla="*/ 2147483647 h 1244"/>
                    <a:gd name="T16" fmla="*/ 1787593100 w 583"/>
                    <a:gd name="T17" fmla="*/ 2147483647 h 1244"/>
                    <a:gd name="T18" fmla="*/ 1787593100 w 583"/>
                    <a:gd name="T19" fmla="*/ 2147483647 h 1244"/>
                    <a:gd name="T20" fmla="*/ 1787593100 w 583"/>
                    <a:gd name="T21" fmla="*/ 2147483647 h 1244"/>
                    <a:gd name="T22" fmla="*/ 1787593100 w 583"/>
                    <a:gd name="T23" fmla="*/ 2147483647 h 1244"/>
                    <a:gd name="T24" fmla="*/ 1787593100 w 583"/>
                    <a:gd name="T25" fmla="*/ 2147483647 h 1244"/>
                    <a:gd name="T26" fmla="*/ 1787593100 w 583"/>
                    <a:gd name="T27" fmla="*/ 2147483647 h 1244"/>
                    <a:gd name="T28" fmla="*/ 1787593100 w 583"/>
                    <a:gd name="T29" fmla="*/ 2147483647 h 1244"/>
                    <a:gd name="T30" fmla="*/ 1787593100 w 583"/>
                    <a:gd name="T31" fmla="*/ 2147483647 h 1244"/>
                    <a:gd name="T32" fmla="*/ 1787593100 w 583"/>
                    <a:gd name="T33" fmla="*/ 2147483647 h 1244"/>
                    <a:gd name="T34" fmla="*/ 1787593100 w 583"/>
                    <a:gd name="T35" fmla="*/ 2147483647 h 1244"/>
                    <a:gd name="T36" fmla="*/ 1787593100 w 583"/>
                    <a:gd name="T37" fmla="*/ 2147483647 h 1244"/>
                    <a:gd name="T38" fmla="*/ 1787593100 w 583"/>
                    <a:gd name="T39" fmla="*/ 2147483647 h 1244"/>
                    <a:gd name="T40" fmla="*/ 1787593100 w 583"/>
                    <a:gd name="T41" fmla="*/ 2147483647 h 1244"/>
                    <a:gd name="T42" fmla="*/ 1787593100 w 583"/>
                    <a:gd name="T43" fmla="*/ 2147483647 h 1244"/>
                    <a:gd name="T44" fmla="*/ 1787593100 w 583"/>
                    <a:gd name="T45" fmla="*/ 2147483647 h 1244"/>
                    <a:gd name="T46" fmla="*/ 1787593100 w 583"/>
                    <a:gd name="T47" fmla="*/ 2147483647 h 1244"/>
                    <a:gd name="T48" fmla="*/ 1787593100 w 583"/>
                    <a:gd name="T49" fmla="*/ 2147483647 h 1244"/>
                    <a:gd name="T50" fmla="*/ 1787593100 w 583"/>
                    <a:gd name="T51" fmla="*/ 2147483647 h 1244"/>
                    <a:gd name="T52" fmla="*/ 1787593100 w 583"/>
                    <a:gd name="T53" fmla="*/ 2147483647 h 1244"/>
                    <a:gd name="T54" fmla="*/ 1787593100 w 583"/>
                    <a:gd name="T55" fmla="*/ 2147483647 h 1244"/>
                    <a:gd name="T56" fmla="*/ 1787593100 w 583"/>
                    <a:gd name="T57" fmla="*/ 2147483647 h 1244"/>
                    <a:gd name="T58" fmla="*/ 1787593100 w 583"/>
                    <a:gd name="T59" fmla="*/ 2147483647 h 1244"/>
                    <a:gd name="T60" fmla="*/ 1787593100 w 583"/>
                    <a:gd name="T61" fmla="*/ 2147483647 h 1244"/>
                    <a:gd name="T62" fmla="*/ 1787593100 w 583"/>
                    <a:gd name="T63" fmla="*/ 2147483647 h 1244"/>
                    <a:gd name="T64" fmla="*/ 1787593100 w 583"/>
                    <a:gd name="T65" fmla="*/ 2147483647 h 1244"/>
                    <a:gd name="T66" fmla="*/ 1787593100 w 583"/>
                    <a:gd name="T67" fmla="*/ 2147483647 h 1244"/>
                    <a:gd name="T68" fmla="*/ 1787593100 w 583"/>
                    <a:gd name="T69" fmla="*/ 2147483647 h 1244"/>
                    <a:gd name="T70" fmla="*/ 1787593100 w 583"/>
                    <a:gd name="T71" fmla="*/ 2147483647 h 1244"/>
                    <a:gd name="T72" fmla="*/ 1787593100 w 583"/>
                    <a:gd name="T73" fmla="*/ 2147483647 h 1244"/>
                    <a:gd name="T74" fmla="*/ 1787593100 w 583"/>
                    <a:gd name="T75" fmla="*/ 2147483647 h 1244"/>
                    <a:gd name="T76" fmla="*/ 1787593100 w 583"/>
                    <a:gd name="T77" fmla="*/ 2147483647 h 1244"/>
                    <a:gd name="T78" fmla="*/ 0 w 583"/>
                    <a:gd name="T79" fmla="*/ 2147483647 h 1244"/>
                    <a:gd name="T80" fmla="*/ 1787593100 w 583"/>
                    <a:gd name="T81" fmla="*/ 2147483647 h 1244"/>
                    <a:gd name="T82" fmla="*/ 1787593100 w 583"/>
                    <a:gd name="T83" fmla="*/ 2147483647 h 1244"/>
                    <a:gd name="T84" fmla="*/ 1787593100 w 583"/>
                    <a:gd name="T85" fmla="*/ 2147483647 h 1244"/>
                    <a:gd name="T86" fmla="*/ 1787593100 w 583"/>
                    <a:gd name="T87" fmla="*/ 2147483647 h 1244"/>
                    <a:gd name="T88" fmla="*/ 1787593100 w 583"/>
                    <a:gd name="T89" fmla="*/ 2147483647 h 1244"/>
                    <a:gd name="T90" fmla="*/ 1787593100 w 583"/>
                    <a:gd name="T91" fmla="*/ 2147483647 h 1244"/>
                    <a:gd name="T92" fmla="*/ 1787593100 w 583"/>
                    <a:gd name="T93" fmla="*/ 2147483647 h 1244"/>
                    <a:gd name="T94" fmla="*/ 1787593100 w 583"/>
                    <a:gd name="T95" fmla="*/ 2147483647 h 1244"/>
                    <a:gd name="T96" fmla="*/ 1787593100 w 583"/>
                    <a:gd name="T97" fmla="*/ 2147483647 h 1244"/>
                    <a:gd name="T98" fmla="*/ 1787593100 w 583"/>
                    <a:gd name="T99" fmla="*/ 2147483647 h 1244"/>
                    <a:gd name="T100" fmla="*/ 1787593100 w 583"/>
                    <a:gd name="T101" fmla="*/ 2147483647 h 1244"/>
                    <a:gd name="T102" fmla="*/ 1787593100 w 583"/>
                    <a:gd name="T103" fmla="*/ 2147483647 h 1244"/>
                    <a:gd name="T104" fmla="*/ 1787593100 w 583"/>
                    <a:gd name="T105" fmla="*/ 2147483647 h 1244"/>
                    <a:gd name="T106" fmla="*/ 1787593100 w 583"/>
                    <a:gd name="T107" fmla="*/ 2147483647 h 1244"/>
                    <a:gd name="T108" fmla="*/ 1787593100 w 583"/>
                    <a:gd name="T109" fmla="*/ 2147483647 h 1244"/>
                    <a:gd name="T110" fmla="*/ 1787593100 w 583"/>
                    <a:gd name="T111" fmla="*/ 2147483647 h 1244"/>
                    <a:gd name="T112" fmla="*/ 1787593100 w 583"/>
                    <a:gd name="T113" fmla="*/ 2147483647 h 1244"/>
                    <a:gd name="T114" fmla="*/ 1787593100 w 583"/>
                    <a:gd name="T115" fmla="*/ 0 h 124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83" h="1244">
                      <a:moveTo>
                        <a:pt x="437" y="0"/>
                      </a:moveTo>
                      <a:lnTo>
                        <a:pt x="444" y="2"/>
                      </a:lnTo>
                      <a:lnTo>
                        <a:pt x="456" y="22"/>
                      </a:lnTo>
                      <a:lnTo>
                        <a:pt x="507" y="72"/>
                      </a:lnTo>
                      <a:lnTo>
                        <a:pt x="514" y="60"/>
                      </a:lnTo>
                      <a:lnTo>
                        <a:pt x="535" y="76"/>
                      </a:lnTo>
                      <a:lnTo>
                        <a:pt x="542" y="92"/>
                      </a:lnTo>
                      <a:lnTo>
                        <a:pt x="542" y="103"/>
                      </a:lnTo>
                      <a:lnTo>
                        <a:pt x="542" y="123"/>
                      </a:lnTo>
                      <a:lnTo>
                        <a:pt x="535" y="135"/>
                      </a:lnTo>
                      <a:lnTo>
                        <a:pt x="549" y="151"/>
                      </a:lnTo>
                      <a:lnTo>
                        <a:pt x="561" y="165"/>
                      </a:lnTo>
                      <a:lnTo>
                        <a:pt x="561" y="177"/>
                      </a:lnTo>
                      <a:lnTo>
                        <a:pt x="561" y="197"/>
                      </a:lnTo>
                      <a:lnTo>
                        <a:pt x="558" y="219"/>
                      </a:lnTo>
                      <a:lnTo>
                        <a:pt x="549" y="228"/>
                      </a:lnTo>
                      <a:lnTo>
                        <a:pt x="561" y="240"/>
                      </a:lnTo>
                      <a:lnTo>
                        <a:pt x="573" y="258"/>
                      </a:lnTo>
                      <a:lnTo>
                        <a:pt x="582" y="278"/>
                      </a:lnTo>
                      <a:lnTo>
                        <a:pt x="582" y="286"/>
                      </a:lnTo>
                      <a:lnTo>
                        <a:pt x="569" y="291"/>
                      </a:lnTo>
                      <a:lnTo>
                        <a:pt x="519" y="291"/>
                      </a:lnTo>
                      <a:lnTo>
                        <a:pt x="507" y="291"/>
                      </a:lnTo>
                      <a:lnTo>
                        <a:pt x="499" y="298"/>
                      </a:lnTo>
                      <a:lnTo>
                        <a:pt x="499" y="313"/>
                      </a:lnTo>
                      <a:lnTo>
                        <a:pt x="492" y="324"/>
                      </a:lnTo>
                      <a:lnTo>
                        <a:pt x="468" y="344"/>
                      </a:lnTo>
                      <a:lnTo>
                        <a:pt x="472" y="361"/>
                      </a:lnTo>
                      <a:lnTo>
                        <a:pt x="468" y="372"/>
                      </a:lnTo>
                      <a:lnTo>
                        <a:pt x="460" y="379"/>
                      </a:lnTo>
                      <a:lnTo>
                        <a:pt x="468" y="403"/>
                      </a:lnTo>
                      <a:lnTo>
                        <a:pt x="472" y="418"/>
                      </a:lnTo>
                      <a:lnTo>
                        <a:pt x="464" y="429"/>
                      </a:lnTo>
                      <a:lnTo>
                        <a:pt x="449" y="442"/>
                      </a:lnTo>
                      <a:lnTo>
                        <a:pt x="444" y="457"/>
                      </a:lnTo>
                      <a:lnTo>
                        <a:pt x="442" y="477"/>
                      </a:lnTo>
                      <a:lnTo>
                        <a:pt x="414" y="488"/>
                      </a:lnTo>
                      <a:lnTo>
                        <a:pt x="398" y="499"/>
                      </a:lnTo>
                      <a:lnTo>
                        <a:pt x="376" y="516"/>
                      </a:lnTo>
                      <a:lnTo>
                        <a:pt x="379" y="527"/>
                      </a:lnTo>
                      <a:lnTo>
                        <a:pt x="359" y="531"/>
                      </a:lnTo>
                      <a:lnTo>
                        <a:pt x="351" y="538"/>
                      </a:lnTo>
                      <a:lnTo>
                        <a:pt x="332" y="566"/>
                      </a:lnTo>
                      <a:lnTo>
                        <a:pt x="317" y="578"/>
                      </a:lnTo>
                      <a:lnTo>
                        <a:pt x="321" y="597"/>
                      </a:lnTo>
                      <a:lnTo>
                        <a:pt x="311" y="603"/>
                      </a:lnTo>
                      <a:lnTo>
                        <a:pt x="303" y="611"/>
                      </a:lnTo>
                      <a:lnTo>
                        <a:pt x="311" y="642"/>
                      </a:lnTo>
                      <a:lnTo>
                        <a:pt x="307" y="662"/>
                      </a:lnTo>
                      <a:lnTo>
                        <a:pt x="288" y="673"/>
                      </a:lnTo>
                      <a:lnTo>
                        <a:pt x="284" y="705"/>
                      </a:lnTo>
                      <a:lnTo>
                        <a:pt x="288" y="743"/>
                      </a:lnTo>
                      <a:lnTo>
                        <a:pt x="296" y="762"/>
                      </a:lnTo>
                      <a:lnTo>
                        <a:pt x="324" y="786"/>
                      </a:lnTo>
                      <a:lnTo>
                        <a:pt x="335" y="810"/>
                      </a:lnTo>
                      <a:lnTo>
                        <a:pt x="348" y="832"/>
                      </a:lnTo>
                      <a:lnTo>
                        <a:pt x="355" y="848"/>
                      </a:lnTo>
                      <a:lnTo>
                        <a:pt x="348" y="865"/>
                      </a:lnTo>
                      <a:lnTo>
                        <a:pt x="332" y="876"/>
                      </a:lnTo>
                      <a:lnTo>
                        <a:pt x="321" y="872"/>
                      </a:lnTo>
                      <a:lnTo>
                        <a:pt x="311" y="860"/>
                      </a:lnTo>
                      <a:lnTo>
                        <a:pt x="296" y="865"/>
                      </a:lnTo>
                      <a:lnTo>
                        <a:pt x="292" y="876"/>
                      </a:lnTo>
                      <a:lnTo>
                        <a:pt x="268" y="876"/>
                      </a:lnTo>
                      <a:lnTo>
                        <a:pt x="233" y="872"/>
                      </a:lnTo>
                      <a:lnTo>
                        <a:pt x="225" y="880"/>
                      </a:lnTo>
                      <a:lnTo>
                        <a:pt x="249" y="891"/>
                      </a:lnTo>
                      <a:lnTo>
                        <a:pt x="279" y="880"/>
                      </a:lnTo>
                      <a:lnTo>
                        <a:pt x="288" y="894"/>
                      </a:lnTo>
                      <a:lnTo>
                        <a:pt x="311" y="898"/>
                      </a:lnTo>
                      <a:lnTo>
                        <a:pt x="328" y="905"/>
                      </a:lnTo>
                      <a:lnTo>
                        <a:pt x="321" y="914"/>
                      </a:lnTo>
                      <a:lnTo>
                        <a:pt x="299" y="909"/>
                      </a:lnTo>
                      <a:lnTo>
                        <a:pt x="296" y="918"/>
                      </a:lnTo>
                      <a:lnTo>
                        <a:pt x="299" y="930"/>
                      </a:lnTo>
                      <a:lnTo>
                        <a:pt x="288" y="946"/>
                      </a:lnTo>
                      <a:lnTo>
                        <a:pt x="268" y="960"/>
                      </a:lnTo>
                      <a:lnTo>
                        <a:pt x="260" y="964"/>
                      </a:lnTo>
                      <a:lnTo>
                        <a:pt x="253" y="968"/>
                      </a:lnTo>
                      <a:lnTo>
                        <a:pt x="257" y="988"/>
                      </a:lnTo>
                      <a:lnTo>
                        <a:pt x="249" y="999"/>
                      </a:lnTo>
                      <a:lnTo>
                        <a:pt x="237" y="1023"/>
                      </a:lnTo>
                      <a:lnTo>
                        <a:pt x="242" y="1047"/>
                      </a:lnTo>
                      <a:lnTo>
                        <a:pt x="233" y="1082"/>
                      </a:lnTo>
                      <a:lnTo>
                        <a:pt x="225" y="1097"/>
                      </a:lnTo>
                      <a:lnTo>
                        <a:pt x="225" y="1119"/>
                      </a:lnTo>
                      <a:lnTo>
                        <a:pt x="214" y="1136"/>
                      </a:lnTo>
                      <a:lnTo>
                        <a:pt x="198" y="1163"/>
                      </a:lnTo>
                      <a:lnTo>
                        <a:pt x="194" y="1182"/>
                      </a:lnTo>
                      <a:lnTo>
                        <a:pt x="166" y="1178"/>
                      </a:lnTo>
                      <a:lnTo>
                        <a:pt x="139" y="1178"/>
                      </a:lnTo>
                      <a:lnTo>
                        <a:pt x="137" y="1191"/>
                      </a:lnTo>
                      <a:lnTo>
                        <a:pt x="120" y="1195"/>
                      </a:lnTo>
                      <a:lnTo>
                        <a:pt x="111" y="1199"/>
                      </a:lnTo>
                      <a:lnTo>
                        <a:pt x="116" y="1212"/>
                      </a:lnTo>
                      <a:lnTo>
                        <a:pt x="111" y="1231"/>
                      </a:lnTo>
                      <a:lnTo>
                        <a:pt x="93" y="1243"/>
                      </a:lnTo>
                      <a:lnTo>
                        <a:pt x="82" y="1231"/>
                      </a:lnTo>
                      <a:lnTo>
                        <a:pt x="65" y="1243"/>
                      </a:lnTo>
                      <a:lnTo>
                        <a:pt x="46" y="1243"/>
                      </a:lnTo>
                      <a:lnTo>
                        <a:pt x="39" y="1231"/>
                      </a:lnTo>
                      <a:lnTo>
                        <a:pt x="46" y="1223"/>
                      </a:lnTo>
                      <a:lnTo>
                        <a:pt x="50" y="1202"/>
                      </a:lnTo>
                      <a:lnTo>
                        <a:pt x="34" y="1171"/>
                      </a:lnTo>
                      <a:lnTo>
                        <a:pt x="27" y="1156"/>
                      </a:lnTo>
                      <a:lnTo>
                        <a:pt x="32" y="1147"/>
                      </a:lnTo>
                      <a:lnTo>
                        <a:pt x="39" y="1147"/>
                      </a:lnTo>
                      <a:lnTo>
                        <a:pt x="43" y="1140"/>
                      </a:lnTo>
                      <a:lnTo>
                        <a:pt x="46" y="1132"/>
                      </a:lnTo>
                      <a:lnTo>
                        <a:pt x="50" y="1124"/>
                      </a:lnTo>
                      <a:lnTo>
                        <a:pt x="46" y="1117"/>
                      </a:lnTo>
                      <a:lnTo>
                        <a:pt x="39" y="1101"/>
                      </a:lnTo>
                      <a:lnTo>
                        <a:pt x="23" y="1077"/>
                      </a:lnTo>
                      <a:lnTo>
                        <a:pt x="27" y="1054"/>
                      </a:lnTo>
                      <a:lnTo>
                        <a:pt x="15" y="1035"/>
                      </a:lnTo>
                      <a:lnTo>
                        <a:pt x="4" y="1023"/>
                      </a:lnTo>
                      <a:lnTo>
                        <a:pt x="11" y="1003"/>
                      </a:lnTo>
                      <a:lnTo>
                        <a:pt x="19" y="964"/>
                      </a:lnTo>
                      <a:lnTo>
                        <a:pt x="4" y="946"/>
                      </a:lnTo>
                      <a:lnTo>
                        <a:pt x="0" y="926"/>
                      </a:lnTo>
                      <a:lnTo>
                        <a:pt x="0" y="914"/>
                      </a:lnTo>
                      <a:lnTo>
                        <a:pt x="6" y="891"/>
                      </a:lnTo>
                      <a:lnTo>
                        <a:pt x="19" y="894"/>
                      </a:lnTo>
                      <a:lnTo>
                        <a:pt x="32" y="865"/>
                      </a:lnTo>
                      <a:lnTo>
                        <a:pt x="32" y="828"/>
                      </a:lnTo>
                      <a:lnTo>
                        <a:pt x="34" y="817"/>
                      </a:lnTo>
                      <a:lnTo>
                        <a:pt x="50" y="806"/>
                      </a:lnTo>
                      <a:lnTo>
                        <a:pt x="74" y="789"/>
                      </a:lnTo>
                      <a:lnTo>
                        <a:pt x="74" y="771"/>
                      </a:lnTo>
                      <a:lnTo>
                        <a:pt x="69" y="712"/>
                      </a:lnTo>
                      <a:lnTo>
                        <a:pt x="61" y="705"/>
                      </a:lnTo>
                      <a:lnTo>
                        <a:pt x="61" y="688"/>
                      </a:lnTo>
                      <a:lnTo>
                        <a:pt x="82" y="680"/>
                      </a:lnTo>
                      <a:lnTo>
                        <a:pt x="89" y="673"/>
                      </a:lnTo>
                      <a:lnTo>
                        <a:pt x="78" y="650"/>
                      </a:lnTo>
                      <a:lnTo>
                        <a:pt x="61" y="627"/>
                      </a:lnTo>
                      <a:lnTo>
                        <a:pt x="65" y="600"/>
                      </a:lnTo>
                      <a:lnTo>
                        <a:pt x="69" y="582"/>
                      </a:lnTo>
                      <a:lnTo>
                        <a:pt x="86" y="547"/>
                      </a:lnTo>
                      <a:lnTo>
                        <a:pt x="86" y="531"/>
                      </a:lnTo>
                      <a:lnTo>
                        <a:pt x="86" y="499"/>
                      </a:lnTo>
                      <a:lnTo>
                        <a:pt x="97" y="473"/>
                      </a:lnTo>
                      <a:lnTo>
                        <a:pt x="116" y="457"/>
                      </a:lnTo>
                      <a:lnTo>
                        <a:pt x="137" y="445"/>
                      </a:lnTo>
                      <a:lnTo>
                        <a:pt x="155" y="449"/>
                      </a:lnTo>
                      <a:lnTo>
                        <a:pt x="174" y="457"/>
                      </a:lnTo>
                      <a:lnTo>
                        <a:pt x="183" y="429"/>
                      </a:lnTo>
                      <a:lnTo>
                        <a:pt x="174" y="407"/>
                      </a:lnTo>
                      <a:lnTo>
                        <a:pt x="166" y="390"/>
                      </a:lnTo>
                      <a:lnTo>
                        <a:pt x="163" y="379"/>
                      </a:lnTo>
                      <a:lnTo>
                        <a:pt x="166" y="368"/>
                      </a:lnTo>
                      <a:lnTo>
                        <a:pt x="179" y="363"/>
                      </a:lnTo>
                      <a:lnTo>
                        <a:pt x="183" y="337"/>
                      </a:lnTo>
                      <a:lnTo>
                        <a:pt x="191" y="313"/>
                      </a:lnTo>
                      <a:lnTo>
                        <a:pt x="194" y="295"/>
                      </a:lnTo>
                      <a:lnTo>
                        <a:pt x="194" y="274"/>
                      </a:lnTo>
                      <a:lnTo>
                        <a:pt x="205" y="256"/>
                      </a:lnTo>
                      <a:lnTo>
                        <a:pt x="229" y="240"/>
                      </a:lnTo>
                      <a:lnTo>
                        <a:pt x="246" y="236"/>
                      </a:lnTo>
                      <a:lnTo>
                        <a:pt x="246" y="216"/>
                      </a:lnTo>
                      <a:lnTo>
                        <a:pt x="253" y="204"/>
                      </a:lnTo>
                      <a:lnTo>
                        <a:pt x="268" y="186"/>
                      </a:lnTo>
                      <a:lnTo>
                        <a:pt x="284" y="173"/>
                      </a:lnTo>
                      <a:lnTo>
                        <a:pt x="275" y="139"/>
                      </a:lnTo>
                      <a:lnTo>
                        <a:pt x="304" y="107"/>
                      </a:lnTo>
                      <a:lnTo>
                        <a:pt x="311" y="93"/>
                      </a:lnTo>
                      <a:lnTo>
                        <a:pt x="332" y="89"/>
                      </a:lnTo>
                      <a:lnTo>
                        <a:pt x="346" y="72"/>
                      </a:lnTo>
                      <a:lnTo>
                        <a:pt x="346" y="60"/>
                      </a:lnTo>
                      <a:lnTo>
                        <a:pt x="359" y="47"/>
                      </a:lnTo>
                      <a:lnTo>
                        <a:pt x="384" y="43"/>
                      </a:lnTo>
                      <a:lnTo>
                        <a:pt x="414" y="43"/>
                      </a:lnTo>
                      <a:lnTo>
                        <a:pt x="437" y="22"/>
                      </a:lnTo>
                      <a:lnTo>
                        <a:pt x="433" y="0"/>
                      </a:lnTo>
                      <a:lnTo>
                        <a:pt x="437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5" name="Freeform 10"/>
                <p:cNvSpPr>
                  <a:spLocks/>
                </p:cNvSpPr>
                <p:nvPr/>
              </p:nvSpPr>
              <p:spPr bwMode="auto">
                <a:xfrm>
                  <a:off x="2596" y="2483"/>
                  <a:ext cx="301" cy="205"/>
                </a:xfrm>
                <a:custGeom>
                  <a:avLst/>
                  <a:gdLst>
                    <a:gd name="T0" fmla="*/ 1766203152 w 313"/>
                    <a:gd name="T1" fmla="*/ 2147483647 h 205"/>
                    <a:gd name="T2" fmla="*/ 1766203152 w 313"/>
                    <a:gd name="T3" fmla="*/ 2147483647 h 205"/>
                    <a:gd name="T4" fmla="*/ 1766203152 w 313"/>
                    <a:gd name="T5" fmla="*/ 2147483647 h 205"/>
                    <a:gd name="T6" fmla="*/ 1766203152 w 313"/>
                    <a:gd name="T7" fmla="*/ 2147483647 h 205"/>
                    <a:gd name="T8" fmla="*/ 1766203152 w 313"/>
                    <a:gd name="T9" fmla="*/ 0 h 205"/>
                    <a:gd name="T10" fmla="*/ 1766203152 w 313"/>
                    <a:gd name="T11" fmla="*/ 2147483647 h 205"/>
                    <a:gd name="T12" fmla="*/ 1766203152 w 313"/>
                    <a:gd name="T13" fmla="*/ 2147483647 h 205"/>
                    <a:gd name="T14" fmla="*/ 1766203152 w 313"/>
                    <a:gd name="T15" fmla="*/ 2147483647 h 205"/>
                    <a:gd name="T16" fmla="*/ 1766203152 w 313"/>
                    <a:gd name="T17" fmla="*/ 2147483647 h 205"/>
                    <a:gd name="T18" fmla="*/ 1766203152 w 313"/>
                    <a:gd name="T19" fmla="*/ 2147483647 h 205"/>
                    <a:gd name="T20" fmla="*/ 1766203152 w 313"/>
                    <a:gd name="T21" fmla="*/ 2147483647 h 205"/>
                    <a:gd name="T22" fmla="*/ 1766203152 w 313"/>
                    <a:gd name="T23" fmla="*/ 2147483647 h 205"/>
                    <a:gd name="T24" fmla="*/ 1766203152 w 313"/>
                    <a:gd name="T25" fmla="*/ 2147483647 h 205"/>
                    <a:gd name="T26" fmla="*/ 1766203152 w 313"/>
                    <a:gd name="T27" fmla="*/ 2147483647 h 205"/>
                    <a:gd name="T28" fmla="*/ 1766203152 w 313"/>
                    <a:gd name="T29" fmla="*/ 2147483647 h 205"/>
                    <a:gd name="T30" fmla="*/ 1766203152 w 313"/>
                    <a:gd name="T31" fmla="*/ 2147483647 h 205"/>
                    <a:gd name="T32" fmla="*/ 0 w 313"/>
                    <a:gd name="T33" fmla="*/ 2147483647 h 205"/>
                    <a:gd name="T34" fmla="*/ 1766203152 w 313"/>
                    <a:gd name="T35" fmla="*/ 2147483647 h 205"/>
                    <a:gd name="T36" fmla="*/ 1766203152 w 313"/>
                    <a:gd name="T37" fmla="*/ 2147483647 h 205"/>
                    <a:gd name="T38" fmla="*/ 1766203152 w 313"/>
                    <a:gd name="T39" fmla="*/ 2147483647 h 205"/>
                    <a:gd name="T40" fmla="*/ 1766203152 w 313"/>
                    <a:gd name="T41" fmla="*/ 2147483647 h 205"/>
                    <a:gd name="T42" fmla="*/ 1766203152 w 313"/>
                    <a:gd name="T43" fmla="*/ 2147483647 h 205"/>
                    <a:gd name="T44" fmla="*/ 1766203152 w 313"/>
                    <a:gd name="T45" fmla="*/ 2147483647 h 205"/>
                    <a:gd name="T46" fmla="*/ 1766203152 w 313"/>
                    <a:gd name="T47" fmla="*/ 2147483647 h 205"/>
                    <a:gd name="T48" fmla="*/ 1766203152 w 313"/>
                    <a:gd name="T49" fmla="*/ 2147483647 h 205"/>
                    <a:gd name="T50" fmla="*/ 1766203152 w 313"/>
                    <a:gd name="T51" fmla="*/ 2147483647 h 205"/>
                    <a:gd name="T52" fmla="*/ 1766203152 w 313"/>
                    <a:gd name="T53" fmla="*/ 2147483647 h 205"/>
                    <a:gd name="T54" fmla="*/ 1766203152 w 313"/>
                    <a:gd name="T55" fmla="*/ 2147483647 h 205"/>
                    <a:gd name="T56" fmla="*/ 1766203152 w 313"/>
                    <a:gd name="T57" fmla="*/ 2147483647 h 205"/>
                    <a:gd name="T58" fmla="*/ 1766203152 w 313"/>
                    <a:gd name="T59" fmla="*/ 2147483647 h 205"/>
                    <a:gd name="T60" fmla="*/ 1766203152 w 313"/>
                    <a:gd name="T61" fmla="*/ 2147483647 h 205"/>
                    <a:gd name="T62" fmla="*/ 1766203152 w 313"/>
                    <a:gd name="T63" fmla="*/ 2147483647 h 205"/>
                    <a:gd name="T64" fmla="*/ 1766203152 w 313"/>
                    <a:gd name="T65" fmla="*/ 2147483647 h 205"/>
                    <a:gd name="T66" fmla="*/ 1766203152 w 313"/>
                    <a:gd name="T67" fmla="*/ 2147483647 h 205"/>
                    <a:gd name="T68" fmla="*/ 1766203152 w 313"/>
                    <a:gd name="T69" fmla="*/ 2147483647 h 205"/>
                    <a:gd name="T70" fmla="*/ 1766203152 w 313"/>
                    <a:gd name="T71" fmla="*/ 2147483647 h 205"/>
                    <a:gd name="T72" fmla="*/ 1766203152 w 313"/>
                    <a:gd name="T73" fmla="*/ 2147483647 h 205"/>
                    <a:gd name="T74" fmla="*/ 1766203152 w 313"/>
                    <a:gd name="T75" fmla="*/ 2147483647 h 205"/>
                    <a:gd name="T76" fmla="*/ 1766203152 w 313"/>
                    <a:gd name="T77" fmla="*/ 2147483647 h 205"/>
                    <a:gd name="T78" fmla="*/ 1766203152 w 313"/>
                    <a:gd name="T79" fmla="*/ 2147483647 h 205"/>
                    <a:gd name="T80" fmla="*/ 1766203152 w 313"/>
                    <a:gd name="T81" fmla="*/ 2147483647 h 205"/>
                    <a:gd name="T82" fmla="*/ 1766203152 w 313"/>
                    <a:gd name="T83" fmla="*/ 2147483647 h 205"/>
                    <a:gd name="T84" fmla="*/ 1766203152 w 313"/>
                    <a:gd name="T85" fmla="*/ 2147483647 h 205"/>
                    <a:gd name="T86" fmla="*/ 1766203152 w 313"/>
                    <a:gd name="T87" fmla="*/ 2147483647 h 205"/>
                    <a:gd name="T88" fmla="*/ 1766203152 w 313"/>
                    <a:gd name="T89" fmla="*/ 2147483647 h 205"/>
                    <a:gd name="T90" fmla="*/ 1766203152 w 313"/>
                    <a:gd name="T91" fmla="*/ 2147483647 h 205"/>
                    <a:gd name="T92" fmla="*/ 1766203152 w 313"/>
                    <a:gd name="T93" fmla="*/ 2147483647 h 205"/>
                    <a:gd name="T94" fmla="*/ 1766203152 w 313"/>
                    <a:gd name="T95" fmla="*/ 2147483647 h 205"/>
                    <a:gd name="T96" fmla="*/ 1766203152 w 313"/>
                    <a:gd name="T97" fmla="*/ 2147483647 h 205"/>
                    <a:gd name="T98" fmla="*/ 1766203152 w 313"/>
                    <a:gd name="T99" fmla="*/ 2147483647 h 205"/>
                    <a:gd name="T100" fmla="*/ 1766203152 w 313"/>
                    <a:gd name="T101" fmla="*/ 2147483647 h 205"/>
                    <a:gd name="T102" fmla="*/ 1766203152 w 313"/>
                    <a:gd name="T103" fmla="*/ 2147483647 h 205"/>
                    <a:gd name="T104" fmla="*/ 1766203152 w 313"/>
                    <a:gd name="T105" fmla="*/ 2147483647 h 205"/>
                    <a:gd name="T106" fmla="*/ 1766203152 w 313"/>
                    <a:gd name="T107" fmla="*/ 2147483647 h 205"/>
                    <a:gd name="T108" fmla="*/ 1766203152 w 313"/>
                    <a:gd name="T109" fmla="*/ 2147483647 h 205"/>
                    <a:gd name="T110" fmla="*/ 1766203152 w 313"/>
                    <a:gd name="T111" fmla="*/ 2147483647 h 205"/>
                    <a:gd name="T112" fmla="*/ 1766203152 w 313"/>
                    <a:gd name="T113" fmla="*/ 2147483647 h 205"/>
                    <a:gd name="T114" fmla="*/ 1766203152 w 313"/>
                    <a:gd name="T115" fmla="*/ 2147483647 h 205"/>
                    <a:gd name="T116" fmla="*/ 1766203152 w 313"/>
                    <a:gd name="T117" fmla="*/ 2147483647 h 205"/>
                    <a:gd name="T118" fmla="*/ 1766203152 w 313"/>
                    <a:gd name="T119" fmla="*/ 2147483647 h 20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13" h="205">
                      <a:moveTo>
                        <a:pt x="163" y="39"/>
                      </a:moveTo>
                      <a:lnTo>
                        <a:pt x="148" y="25"/>
                      </a:lnTo>
                      <a:lnTo>
                        <a:pt x="150" y="19"/>
                      </a:lnTo>
                      <a:lnTo>
                        <a:pt x="140" y="11"/>
                      </a:lnTo>
                      <a:lnTo>
                        <a:pt x="132" y="0"/>
                      </a:lnTo>
                      <a:lnTo>
                        <a:pt x="123" y="11"/>
                      </a:lnTo>
                      <a:lnTo>
                        <a:pt x="116" y="6"/>
                      </a:lnTo>
                      <a:lnTo>
                        <a:pt x="105" y="18"/>
                      </a:lnTo>
                      <a:lnTo>
                        <a:pt x="105" y="23"/>
                      </a:lnTo>
                      <a:lnTo>
                        <a:pt x="91" y="29"/>
                      </a:lnTo>
                      <a:lnTo>
                        <a:pt x="56" y="57"/>
                      </a:lnTo>
                      <a:lnTo>
                        <a:pt x="47" y="68"/>
                      </a:lnTo>
                      <a:lnTo>
                        <a:pt x="47" y="82"/>
                      </a:lnTo>
                      <a:lnTo>
                        <a:pt x="35" y="86"/>
                      </a:lnTo>
                      <a:lnTo>
                        <a:pt x="9" y="113"/>
                      </a:lnTo>
                      <a:lnTo>
                        <a:pt x="9" y="122"/>
                      </a:lnTo>
                      <a:lnTo>
                        <a:pt x="0" y="134"/>
                      </a:lnTo>
                      <a:lnTo>
                        <a:pt x="4" y="148"/>
                      </a:lnTo>
                      <a:lnTo>
                        <a:pt x="15" y="141"/>
                      </a:lnTo>
                      <a:lnTo>
                        <a:pt x="26" y="128"/>
                      </a:lnTo>
                      <a:lnTo>
                        <a:pt x="44" y="124"/>
                      </a:lnTo>
                      <a:lnTo>
                        <a:pt x="56" y="128"/>
                      </a:lnTo>
                      <a:lnTo>
                        <a:pt x="60" y="148"/>
                      </a:lnTo>
                      <a:lnTo>
                        <a:pt x="59" y="162"/>
                      </a:lnTo>
                      <a:lnTo>
                        <a:pt x="66" y="170"/>
                      </a:lnTo>
                      <a:lnTo>
                        <a:pt x="75" y="177"/>
                      </a:lnTo>
                      <a:lnTo>
                        <a:pt x="95" y="178"/>
                      </a:lnTo>
                      <a:lnTo>
                        <a:pt x="139" y="184"/>
                      </a:lnTo>
                      <a:lnTo>
                        <a:pt x="148" y="178"/>
                      </a:lnTo>
                      <a:lnTo>
                        <a:pt x="154" y="170"/>
                      </a:lnTo>
                      <a:lnTo>
                        <a:pt x="158" y="153"/>
                      </a:lnTo>
                      <a:lnTo>
                        <a:pt x="174" y="152"/>
                      </a:lnTo>
                      <a:lnTo>
                        <a:pt x="179" y="163"/>
                      </a:lnTo>
                      <a:lnTo>
                        <a:pt x="179" y="190"/>
                      </a:lnTo>
                      <a:lnTo>
                        <a:pt x="199" y="204"/>
                      </a:lnTo>
                      <a:lnTo>
                        <a:pt x="213" y="180"/>
                      </a:lnTo>
                      <a:lnTo>
                        <a:pt x="230" y="173"/>
                      </a:lnTo>
                      <a:lnTo>
                        <a:pt x="247" y="174"/>
                      </a:lnTo>
                      <a:lnTo>
                        <a:pt x="261" y="183"/>
                      </a:lnTo>
                      <a:lnTo>
                        <a:pt x="267" y="188"/>
                      </a:lnTo>
                      <a:lnTo>
                        <a:pt x="271" y="169"/>
                      </a:lnTo>
                      <a:lnTo>
                        <a:pt x="281" y="145"/>
                      </a:lnTo>
                      <a:lnTo>
                        <a:pt x="304" y="141"/>
                      </a:lnTo>
                      <a:lnTo>
                        <a:pt x="312" y="127"/>
                      </a:lnTo>
                      <a:lnTo>
                        <a:pt x="304" y="114"/>
                      </a:lnTo>
                      <a:lnTo>
                        <a:pt x="293" y="108"/>
                      </a:lnTo>
                      <a:lnTo>
                        <a:pt x="264" y="103"/>
                      </a:lnTo>
                      <a:lnTo>
                        <a:pt x="264" y="89"/>
                      </a:lnTo>
                      <a:lnTo>
                        <a:pt x="264" y="74"/>
                      </a:lnTo>
                      <a:lnTo>
                        <a:pt x="264" y="61"/>
                      </a:lnTo>
                      <a:lnTo>
                        <a:pt x="245" y="53"/>
                      </a:lnTo>
                      <a:lnTo>
                        <a:pt x="236" y="57"/>
                      </a:lnTo>
                      <a:lnTo>
                        <a:pt x="220" y="44"/>
                      </a:lnTo>
                      <a:lnTo>
                        <a:pt x="217" y="36"/>
                      </a:lnTo>
                      <a:lnTo>
                        <a:pt x="212" y="27"/>
                      </a:lnTo>
                      <a:lnTo>
                        <a:pt x="212" y="23"/>
                      </a:lnTo>
                      <a:lnTo>
                        <a:pt x="195" y="18"/>
                      </a:lnTo>
                      <a:lnTo>
                        <a:pt x="188" y="25"/>
                      </a:lnTo>
                      <a:lnTo>
                        <a:pt x="177" y="33"/>
                      </a:lnTo>
                      <a:lnTo>
                        <a:pt x="163" y="39"/>
                      </a:lnTo>
                    </a:path>
                  </a:pathLst>
                </a:custGeom>
                <a:solidFill>
                  <a:schemeClr val="tx1"/>
                </a:solidFill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6" name="Freeform 8"/>
                <p:cNvSpPr>
                  <a:spLocks/>
                </p:cNvSpPr>
                <p:nvPr/>
              </p:nvSpPr>
              <p:spPr bwMode="auto">
                <a:xfrm>
                  <a:off x="3349" y="2719"/>
                  <a:ext cx="331" cy="407"/>
                </a:xfrm>
                <a:custGeom>
                  <a:avLst/>
                  <a:gdLst>
                    <a:gd name="T0" fmla="*/ 1771240856 w 344"/>
                    <a:gd name="T1" fmla="*/ 2147483647 h 407"/>
                    <a:gd name="T2" fmla="*/ 1771240856 w 344"/>
                    <a:gd name="T3" fmla="*/ 2147483647 h 407"/>
                    <a:gd name="T4" fmla="*/ 1771240856 w 344"/>
                    <a:gd name="T5" fmla="*/ 2147483647 h 407"/>
                    <a:gd name="T6" fmla="*/ 1771240856 w 344"/>
                    <a:gd name="T7" fmla="*/ 2147483647 h 407"/>
                    <a:gd name="T8" fmla="*/ 1771240856 w 344"/>
                    <a:gd name="T9" fmla="*/ 2147483647 h 407"/>
                    <a:gd name="T10" fmla="*/ 1771240856 w 344"/>
                    <a:gd name="T11" fmla="*/ 2147483647 h 407"/>
                    <a:gd name="T12" fmla="*/ 1771240856 w 344"/>
                    <a:gd name="T13" fmla="*/ 2147483647 h 407"/>
                    <a:gd name="T14" fmla="*/ 1771240856 w 344"/>
                    <a:gd name="T15" fmla="*/ 2147483647 h 407"/>
                    <a:gd name="T16" fmla="*/ 1771240856 w 344"/>
                    <a:gd name="T17" fmla="*/ 2147483647 h 407"/>
                    <a:gd name="T18" fmla="*/ 1771240856 w 344"/>
                    <a:gd name="T19" fmla="*/ 2147483647 h 407"/>
                    <a:gd name="T20" fmla="*/ 1771240856 w 344"/>
                    <a:gd name="T21" fmla="*/ 2147483647 h 407"/>
                    <a:gd name="T22" fmla="*/ 1771240856 w 344"/>
                    <a:gd name="T23" fmla="*/ 2147483647 h 407"/>
                    <a:gd name="T24" fmla="*/ 1771240856 w 344"/>
                    <a:gd name="T25" fmla="*/ 2147483647 h 407"/>
                    <a:gd name="T26" fmla="*/ 1771240856 w 344"/>
                    <a:gd name="T27" fmla="*/ 2147483647 h 407"/>
                    <a:gd name="T28" fmla="*/ 1771240856 w 344"/>
                    <a:gd name="T29" fmla="*/ 2147483647 h 407"/>
                    <a:gd name="T30" fmla="*/ 1771240856 w 344"/>
                    <a:gd name="T31" fmla="*/ 2147483647 h 407"/>
                    <a:gd name="T32" fmla="*/ 1771240856 w 344"/>
                    <a:gd name="T33" fmla="*/ 2147483647 h 407"/>
                    <a:gd name="T34" fmla="*/ 1771240856 w 344"/>
                    <a:gd name="T35" fmla="*/ 2147483647 h 407"/>
                    <a:gd name="T36" fmla="*/ 1771240856 w 344"/>
                    <a:gd name="T37" fmla="*/ 2147483647 h 407"/>
                    <a:gd name="T38" fmla="*/ 1771240856 w 344"/>
                    <a:gd name="T39" fmla="*/ 2147483647 h 407"/>
                    <a:gd name="T40" fmla="*/ 1771240856 w 344"/>
                    <a:gd name="T41" fmla="*/ 2147483647 h 407"/>
                    <a:gd name="T42" fmla="*/ 1771240856 w 344"/>
                    <a:gd name="T43" fmla="*/ 2147483647 h 407"/>
                    <a:gd name="T44" fmla="*/ 1771240856 w 344"/>
                    <a:gd name="T45" fmla="*/ 2147483647 h 407"/>
                    <a:gd name="T46" fmla="*/ 1771240856 w 344"/>
                    <a:gd name="T47" fmla="*/ 2147483647 h 407"/>
                    <a:gd name="T48" fmla="*/ 1771240856 w 344"/>
                    <a:gd name="T49" fmla="*/ 2147483647 h 407"/>
                    <a:gd name="T50" fmla="*/ 1771240856 w 344"/>
                    <a:gd name="T51" fmla="*/ 2147483647 h 407"/>
                    <a:gd name="T52" fmla="*/ 1771240856 w 344"/>
                    <a:gd name="T53" fmla="*/ 2147483647 h 407"/>
                    <a:gd name="T54" fmla="*/ 1771240856 w 344"/>
                    <a:gd name="T55" fmla="*/ 2147483647 h 407"/>
                    <a:gd name="T56" fmla="*/ 1771240856 w 344"/>
                    <a:gd name="T57" fmla="*/ 2147483647 h 407"/>
                    <a:gd name="T58" fmla="*/ 1771240856 w 344"/>
                    <a:gd name="T59" fmla="*/ 2147483647 h 407"/>
                    <a:gd name="T60" fmla="*/ 1771240856 w 344"/>
                    <a:gd name="T61" fmla="*/ 2147483647 h 407"/>
                    <a:gd name="T62" fmla="*/ 1771240856 w 344"/>
                    <a:gd name="T63" fmla="*/ 2147483647 h 407"/>
                    <a:gd name="T64" fmla="*/ 1771240856 w 344"/>
                    <a:gd name="T65" fmla="*/ 2147483647 h 40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44" h="407">
                      <a:moveTo>
                        <a:pt x="57" y="28"/>
                      </a:moveTo>
                      <a:lnTo>
                        <a:pt x="126" y="2"/>
                      </a:lnTo>
                      <a:lnTo>
                        <a:pt x="156" y="0"/>
                      </a:lnTo>
                      <a:lnTo>
                        <a:pt x="176" y="1"/>
                      </a:lnTo>
                      <a:lnTo>
                        <a:pt x="183" y="5"/>
                      </a:lnTo>
                      <a:lnTo>
                        <a:pt x="189" y="12"/>
                      </a:lnTo>
                      <a:lnTo>
                        <a:pt x="189" y="19"/>
                      </a:lnTo>
                      <a:lnTo>
                        <a:pt x="196" y="22"/>
                      </a:lnTo>
                      <a:lnTo>
                        <a:pt x="204" y="37"/>
                      </a:lnTo>
                      <a:lnTo>
                        <a:pt x="205" y="60"/>
                      </a:lnTo>
                      <a:lnTo>
                        <a:pt x="214" y="68"/>
                      </a:lnTo>
                      <a:lnTo>
                        <a:pt x="233" y="68"/>
                      </a:lnTo>
                      <a:lnTo>
                        <a:pt x="246" y="102"/>
                      </a:lnTo>
                      <a:lnTo>
                        <a:pt x="246" y="123"/>
                      </a:lnTo>
                      <a:lnTo>
                        <a:pt x="254" y="138"/>
                      </a:lnTo>
                      <a:lnTo>
                        <a:pt x="264" y="138"/>
                      </a:lnTo>
                      <a:lnTo>
                        <a:pt x="284" y="123"/>
                      </a:lnTo>
                      <a:lnTo>
                        <a:pt x="295" y="133"/>
                      </a:lnTo>
                      <a:lnTo>
                        <a:pt x="296" y="152"/>
                      </a:lnTo>
                      <a:lnTo>
                        <a:pt x="317" y="163"/>
                      </a:lnTo>
                      <a:lnTo>
                        <a:pt x="315" y="183"/>
                      </a:lnTo>
                      <a:lnTo>
                        <a:pt x="315" y="189"/>
                      </a:lnTo>
                      <a:lnTo>
                        <a:pt x="319" y="191"/>
                      </a:lnTo>
                      <a:lnTo>
                        <a:pt x="310" y="203"/>
                      </a:lnTo>
                      <a:lnTo>
                        <a:pt x="309" y="215"/>
                      </a:lnTo>
                      <a:lnTo>
                        <a:pt x="320" y="240"/>
                      </a:lnTo>
                      <a:lnTo>
                        <a:pt x="337" y="243"/>
                      </a:lnTo>
                      <a:lnTo>
                        <a:pt x="343" y="256"/>
                      </a:lnTo>
                      <a:lnTo>
                        <a:pt x="337" y="281"/>
                      </a:lnTo>
                      <a:lnTo>
                        <a:pt x="312" y="303"/>
                      </a:lnTo>
                      <a:lnTo>
                        <a:pt x="319" y="343"/>
                      </a:lnTo>
                      <a:lnTo>
                        <a:pt x="309" y="359"/>
                      </a:lnTo>
                      <a:lnTo>
                        <a:pt x="315" y="379"/>
                      </a:lnTo>
                      <a:lnTo>
                        <a:pt x="284" y="372"/>
                      </a:lnTo>
                      <a:lnTo>
                        <a:pt x="268" y="379"/>
                      </a:lnTo>
                      <a:lnTo>
                        <a:pt x="252" y="379"/>
                      </a:lnTo>
                      <a:lnTo>
                        <a:pt x="233" y="383"/>
                      </a:lnTo>
                      <a:lnTo>
                        <a:pt x="214" y="387"/>
                      </a:lnTo>
                      <a:lnTo>
                        <a:pt x="184" y="406"/>
                      </a:lnTo>
                      <a:lnTo>
                        <a:pt x="186" y="369"/>
                      </a:lnTo>
                      <a:lnTo>
                        <a:pt x="180" y="359"/>
                      </a:lnTo>
                      <a:lnTo>
                        <a:pt x="159" y="357"/>
                      </a:lnTo>
                      <a:lnTo>
                        <a:pt x="154" y="341"/>
                      </a:lnTo>
                      <a:lnTo>
                        <a:pt x="141" y="340"/>
                      </a:lnTo>
                      <a:lnTo>
                        <a:pt x="135" y="344"/>
                      </a:lnTo>
                      <a:lnTo>
                        <a:pt x="109" y="340"/>
                      </a:lnTo>
                      <a:lnTo>
                        <a:pt x="100" y="347"/>
                      </a:lnTo>
                      <a:lnTo>
                        <a:pt x="95" y="375"/>
                      </a:lnTo>
                      <a:lnTo>
                        <a:pt x="84" y="397"/>
                      </a:lnTo>
                      <a:lnTo>
                        <a:pt x="12" y="334"/>
                      </a:lnTo>
                      <a:lnTo>
                        <a:pt x="0" y="305"/>
                      </a:lnTo>
                      <a:lnTo>
                        <a:pt x="18" y="296"/>
                      </a:lnTo>
                      <a:lnTo>
                        <a:pt x="33" y="289"/>
                      </a:lnTo>
                      <a:lnTo>
                        <a:pt x="33" y="266"/>
                      </a:lnTo>
                      <a:lnTo>
                        <a:pt x="50" y="256"/>
                      </a:lnTo>
                      <a:lnTo>
                        <a:pt x="57" y="239"/>
                      </a:lnTo>
                      <a:lnTo>
                        <a:pt x="75" y="228"/>
                      </a:lnTo>
                      <a:lnTo>
                        <a:pt x="78" y="211"/>
                      </a:lnTo>
                      <a:lnTo>
                        <a:pt x="75" y="194"/>
                      </a:lnTo>
                      <a:lnTo>
                        <a:pt x="88" y="186"/>
                      </a:lnTo>
                      <a:lnTo>
                        <a:pt x="71" y="161"/>
                      </a:lnTo>
                      <a:lnTo>
                        <a:pt x="88" y="128"/>
                      </a:lnTo>
                      <a:lnTo>
                        <a:pt x="70" y="106"/>
                      </a:lnTo>
                      <a:lnTo>
                        <a:pt x="75" y="82"/>
                      </a:lnTo>
                      <a:lnTo>
                        <a:pt x="57" y="60"/>
                      </a:lnTo>
                      <a:lnTo>
                        <a:pt x="57" y="28"/>
                      </a:lnTo>
                    </a:path>
                  </a:pathLst>
                </a:custGeom>
                <a:solidFill>
                  <a:srgbClr val="69D16E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7" name="Freeform 11"/>
                <p:cNvSpPr>
                  <a:spLocks/>
                </p:cNvSpPr>
                <p:nvPr/>
              </p:nvSpPr>
              <p:spPr bwMode="auto">
                <a:xfrm>
                  <a:off x="3241" y="2488"/>
                  <a:ext cx="425" cy="268"/>
                </a:xfrm>
                <a:custGeom>
                  <a:avLst/>
                  <a:gdLst>
                    <a:gd name="T0" fmla="*/ 1765075020 w 442"/>
                    <a:gd name="T1" fmla="*/ 2147483647 h 268"/>
                    <a:gd name="T2" fmla="*/ 1765075020 w 442"/>
                    <a:gd name="T3" fmla="*/ 2147483647 h 268"/>
                    <a:gd name="T4" fmla="*/ 1765075020 w 442"/>
                    <a:gd name="T5" fmla="*/ 2147483647 h 268"/>
                    <a:gd name="T6" fmla="*/ 1765075020 w 442"/>
                    <a:gd name="T7" fmla="*/ 2147483647 h 268"/>
                    <a:gd name="T8" fmla="*/ 1765075020 w 442"/>
                    <a:gd name="T9" fmla="*/ 2147483647 h 268"/>
                    <a:gd name="T10" fmla="*/ 1765075020 w 442"/>
                    <a:gd name="T11" fmla="*/ 2147483647 h 268"/>
                    <a:gd name="T12" fmla="*/ 1765075020 w 442"/>
                    <a:gd name="T13" fmla="*/ 2147483647 h 268"/>
                    <a:gd name="T14" fmla="*/ 1765075020 w 442"/>
                    <a:gd name="T15" fmla="*/ 2147483647 h 268"/>
                    <a:gd name="T16" fmla="*/ 1765075020 w 442"/>
                    <a:gd name="T17" fmla="*/ 2147483647 h 268"/>
                    <a:gd name="T18" fmla="*/ 1765075020 w 442"/>
                    <a:gd name="T19" fmla="*/ 2147483647 h 268"/>
                    <a:gd name="T20" fmla="*/ 1765075020 w 442"/>
                    <a:gd name="T21" fmla="*/ 2147483647 h 268"/>
                    <a:gd name="T22" fmla="*/ 1765075020 w 442"/>
                    <a:gd name="T23" fmla="*/ 2147483647 h 268"/>
                    <a:gd name="T24" fmla="*/ 1765075020 w 442"/>
                    <a:gd name="T25" fmla="*/ 2147483647 h 268"/>
                    <a:gd name="T26" fmla="*/ 1765075020 w 442"/>
                    <a:gd name="T27" fmla="*/ 2147483647 h 268"/>
                    <a:gd name="T28" fmla="*/ 1765075020 w 442"/>
                    <a:gd name="T29" fmla="*/ 2147483647 h 268"/>
                    <a:gd name="T30" fmla="*/ 1765075020 w 442"/>
                    <a:gd name="T31" fmla="*/ 2147483647 h 268"/>
                    <a:gd name="T32" fmla="*/ 1765075020 w 442"/>
                    <a:gd name="T33" fmla="*/ 2147483647 h 268"/>
                    <a:gd name="T34" fmla="*/ 1765075020 w 442"/>
                    <a:gd name="T35" fmla="*/ 2147483647 h 268"/>
                    <a:gd name="T36" fmla="*/ 1765075020 w 442"/>
                    <a:gd name="T37" fmla="*/ 2147483647 h 268"/>
                    <a:gd name="T38" fmla="*/ 1765075020 w 442"/>
                    <a:gd name="T39" fmla="*/ 2147483647 h 268"/>
                    <a:gd name="T40" fmla="*/ 1765075020 w 442"/>
                    <a:gd name="T41" fmla="*/ 2147483647 h 268"/>
                    <a:gd name="T42" fmla="*/ 1765075020 w 442"/>
                    <a:gd name="T43" fmla="*/ 2147483647 h 268"/>
                    <a:gd name="T44" fmla="*/ 1765075020 w 442"/>
                    <a:gd name="T45" fmla="*/ 2147483647 h 268"/>
                    <a:gd name="T46" fmla="*/ 1765075020 w 442"/>
                    <a:gd name="T47" fmla="*/ 2147483647 h 268"/>
                    <a:gd name="T48" fmla="*/ 1765075020 w 442"/>
                    <a:gd name="T49" fmla="*/ 2147483647 h 268"/>
                    <a:gd name="T50" fmla="*/ 1765075020 w 442"/>
                    <a:gd name="T51" fmla="*/ 2147483647 h 268"/>
                    <a:gd name="T52" fmla="*/ 1765075020 w 442"/>
                    <a:gd name="T53" fmla="*/ 2147483647 h 268"/>
                    <a:gd name="T54" fmla="*/ 1765075020 w 442"/>
                    <a:gd name="T55" fmla="*/ 2147483647 h 268"/>
                    <a:gd name="T56" fmla="*/ 1765075020 w 442"/>
                    <a:gd name="T57" fmla="*/ 2147483647 h 268"/>
                    <a:gd name="T58" fmla="*/ 1765075020 w 442"/>
                    <a:gd name="T59" fmla="*/ 2147483647 h 268"/>
                    <a:gd name="T60" fmla="*/ 1765075020 w 442"/>
                    <a:gd name="T61" fmla="*/ 2147483647 h 268"/>
                    <a:gd name="T62" fmla="*/ 1765075020 w 442"/>
                    <a:gd name="T63" fmla="*/ 2147483647 h 268"/>
                    <a:gd name="T64" fmla="*/ 1765075020 w 442"/>
                    <a:gd name="T65" fmla="*/ 0 h 268"/>
                    <a:gd name="T66" fmla="*/ 1765075020 w 442"/>
                    <a:gd name="T67" fmla="*/ 2147483647 h 268"/>
                    <a:gd name="T68" fmla="*/ 1765075020 w 442"/>
                    <a:gd name="T69" fmla="*/ 2147483647 h 268"/>
                    <a:gd name="T70" fmla="*/ 1765075020 w 442"/>
                    <a:gd name="T71" fmla="*/ 2147483647 h 268"/>
                    <a:gd name="T72" fmla="*/ 1765075020 w 442"/>
                    <a:gd name="T73" fmla="*/ 2147483647 h 268"/>
                    <a:gd name="T74" fmla="*/ 1765075020 w 442"/>
                    <a:gd name="T75" fmla="*/ 2147483647 h 268"/>
                    <a:gd name="T76" fmla="*/ 1765075020 w 442"/>
                    <a:gd name="T77" fmla="*/ 2147483647 h 268"/>
                    <a:gd name="T78" fmla="*/ 1765075020 w 442"/>
                    <a:gd name="T79" fmla="*/ 2147483647 h 268"/>
                    <a:gd name="T80" fmla="*/ 1765075020 w 442"/>
                    <a:gd name="T81" fmla="*/ 2147483647 h 268"/>
                    <a:gd name="T82" fmla="*/ 1765075020 w 442"/>
                    <a:gd name="T83" fmla="*/ 2147483647 h 268"/>
                    <a:gd name="T84" fmla="*/ 1765075020 w 442"/>
                    <a:gd name="T85" fmla="*/ 2147483647 h 268"/>
                    <a:gd name="T86" fmla="*/ 1765075020 w 442"/>
                    <a:gd name="T87" fmla="*/ 2147483647 h 268"/>
                    <a:gd name="T88" fmla="*/ 1765075020 w 442"/>
                    <a:gd name="T89" fmla="*/ 2147483647 h 268"/>
                    <a:gd name="T90" fmla="*/ 1765075020 w 442"/>
                    <a:gd name="T91" fmla="*/ 2147483647 h 268"/>
                    <a:gd name="T92" fmla="*/ 1765075020 w 442"/>
                    <a:gd name="T93" fmla="*/ 2147483647 h 268"/>
                    <a:gd name="T94" fmla="*/ 1765075020 w 442"/>
                    <a:gd name="T95" fmla="*/ 2147483647 h 268"/>
                    <a:gd name="T96" fmla="*/ 1765075020 w 442"/>
                    <a:gd name="T97" fmla="*/ 2147483647 h 268"/>
                    <a:gd name="T98" fmla="*/ 1765075020 w 442"/>
                    <a:gd name="T99" fmla="*/ 2147483647 h 268"/>
                    <a:gd name="T100" fmla="*/ 1765075020 w 442"/>
                    <a:gd name="T101" fmla="*/ 2147483647 h 268"/>
                    <a:gd name="T102" fmla="*/ 1765075020 w 442"/>
                    <a:gd name="T103" fmla="*/ 2147483647 h 268"/>
                    <a:gd name="T104" fmla="*/ 1765075020 w 442"/>
                    <a:gd name="T105" fmla="*/ 2147483647 h 268"/>
                    <a:gd name="T106" fmla="*/ 1765075020 w 442"/>
                    <a:gd name="T107" fmla="*/ 2147483647 h 268"/>
                    <a:gd name="T108" fmla="*/ 1765075020 w 442"/>
                    <a:gd name="T109" fmla="*/ 2147483647 h 268"/>
                    <a:gd name="T110" fmla="*/ 1765075020 w 442"/>
                    <a:gd name="T111" fmla="*/ 2147483647 h 268"/>
                    <a:gd name="T112" fmla="*/ 1765075020 w 442"/>
                    <a:gd name="T113" fmla="*/ 2147483647 h 268"/>
                    <a:gd name="T114" fmla="*/ 1765075020 w 442"/>
                    <a:gd name="T115" fmla="*/ 2147483647 h 268"/>
                    <a:gd name="T116" fmla="*/ 1765075020 w 442"/>
                    <a:gd name="T117" fmla="*/ 2147483647 h 268"/>
                    <a:gd name="T118" fmla="*/ 1765075020 w 442"/>
                    <a:gd name="T119" fmla="*/ 2147483647 h 268"/>
                    <a:gd name="T120" fmla="*/ 0 w 442"/>
                    <a:gd name="T121" fmla="*/ 2147483647 h 268"/>
                    <a:gd name="T122" fmla="*/ 1765075020 w 442"/>
                    <a:gd name="T123" fmla="*/ 2147483647 h 26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42" h="268">
                      <a:moveTo>
                        <a:pt x="1" y="169"/>
                      </a:moveTo>
                      <a:lnTo>
                        <a:pt x="15" y="181"/>
                      </a:lnTo>
                      <a:lnTo>
                        <a:pt x="14" y="187"/>
                      </a:lnTo>
                      <a:lnTo>
                        <a:pt x="18" y="198"/>
                      </a:lnTo>
                      <a:lnTo>
                        <a:pt x="29" y="198"/>
                      </a:lnTo>
                      <a:lnTo>
                        <a:pt x="72" y="241"/>
                      </a:lnTo>
                      <a:lnTo>
                        <a:pt x="86" y="243"/>
                      </a:lnTo>
                      <a:lnTo>
                        <a:pt x="123" y="267"/>
                      </a:lnTo>
                      <a:lnTo>
                        <a:pt x="140" y="253"/>
                      </a:lnTo>
                      <a:lnTo>
                        <a:pt x="165" y="255"/>
                      </a:lnTo>
                      <a:lnTo>
                        <a:pt x="173" y="260"/>
                      </a:lnTo>
                      <a:lnTo>
                        <a:pt x="191" y="253"/>
                      </a:lnTo>
                      <a:lnTo>
                        <a:pt x="231" y="237"/>
                      </a:lnTo>
                      <a:lnTo>
                        <a:pt x="275" y="230"/>
                      </a:lnTo>
                      <a:lnTo>
                        <a:pt x="295" y="233"/>
                      </a:lnTo>
                      <a:lnTo>
                        <a:pt x="301" y="243"/>
                      </a:lnTo>
                      <a:lnTo>
                        <a:pt x="316" y="226"/>
                      </a:lnTo>
                      <a:lnTo>
                        <a:pt x="337" y="219"/>
                      </a:lnTo>
                      <a:lnTo>
                        <a:pt x="358" y="215"/>
                      </a:lnTo>
                      <a:lnTo>
                        <a:pt x="392" y="181"/>
                      </a:lnTo>
                      <a:lnTo>
                        <a:pt x="401" y="160"/>
                      </a:lnTo>
                      <a:lnTo>
                        <a:pt x="406" y="118"/>
                      </a:lnTo>
                      <a:lnTo>
                        <a:pt x="410" y="85"/>
                      </a:lnTo>
                      <a:lnTo>
                        <a:pt x="424" y="83"/>
                      </a:lnTo>
                      <a:lnTo>
                        <a:pt x="434" y="71"/>
                      </a:lnTo>
                      <a:lnTo>
                        <a:pt x="441" y="61"/>
                      </a:lnTo>
                      <a:lnTo>
                        <a:pt x="427" y="53"/>
                      </a:lnTo>
                      <a:lnTo>
                        <a:pt x="420" y="57"/>
                      </a:lnTo>
                      <a:lnTo>
                        <a:pt x="400" y="53"/>
                      </a:lnTo>
                      <a:lnTo>
                        <a:pt x="387" y="36"/>
                      </a:lnTo>
                      <a:lnTo>
                        <a:pt x="376" y="15"/>
                      </a:lnTo>
                      <a:lnTo>
                        <a:pt x="362" y="15"/>
                      </a:lnTo>
                      <a:lnTo>
                        <a:pt x="341" y="0"/>
                      </a:lnTo>
                      <a:lnTo>
                        <a:pt x="330" y="2"/>
                      </a:lnTo>
                      <a:lnTo>
                        <a:pt x="287" y="6"/>
                      </a:lnTo>
                      <a:lnTo>
                        <a:pt x="278" y="19"/>
                      </a:lnTo>
                      <a:lnTo>
                        <a:pt x="267" y="34"/>
                      </a:lnTo>
                      <a:lnTo>
                        <a:pt x="252" y="43"/>
                      </a:lnTo>
                      <a:lnTo>
                        <a:pt x="236" y="46"/>
                      </a:lnTo>
                      <a:lnTo>
                        <a:pt x="226" y="43"/>
                      </a:lnTo>
                      <a:lnTo>
                        <a:pt x="217" y="36"/>
                      </a:lnTo>
                      <a:lnTo>
                        <a:pt x="210" y="34"/>
                      </a:lnTo>
                      <a:lnTo>
                        <a:pt x="196" y="40"/>
                      </a:lnTo>
                      <a:lnTo>
                        <a:pt x="177" y="50"/>
                      </a:lnTo>
                      <a:lnTo>
                        <a:pt x="141" y="65"/>
                      </a:lnTo>
                      <a:lnTo>
                        <a:pt x="126" y="68"/>
                      </a:lnTo>
                      <a:lnTo>
                        <a:pt x="86" y="65"/>
                      </a:lnTo>
                      <a:lnTo>
                        <a:pt x="81" y="64"/>
                      </a:lnTo>
                      <a:lnTo>
                        <a:pt x="71" y="48"/>
                      </a:lnTo>
                      <a:lnTo>
                        <a:pt x="58" y="40"/>
                      </a:lnTo>
                      <a:lnTo>
                        <a:pt x="54" y="46"/>
                      </a:lnTo>
                      <a:lnTo>
                        <a:pt x="51" y="61"/>
                      </a:lnTo>
                      <a:lnTo>
                        <a:pt x="44" y="78"/>
                      </a:lnTo>
                      <a:lnTo>
                        <a:pt x="30" y="78"/>
                      </a:lnTo>
                      <a:lnTo>
                        <a:pt x="26" y="82"/>
                      </a:lnTo>
                      <a:lnTo>
                        <a:pt x="35" y="97"/>
                      </a:lnTo>
                      <a:lnTo>
                        <a:pt x="32" y="113"/>
                      </a:lnTo>
                      <a:lnTo>
                        <a:pt x="22" y="128"/>
                      </a:lnTo>
                      <a:lnTo>
                        <a:pt x="15" y="135"/>
                      </a:lnTo>
                      <a:lnTo>
                        <a:pt x="4" y="139"/>
                      </a:lnTo>
                      <a:lnTo>
                        <a:pt x="0" y="152"/>
                      </a:lnTo>
                      <a:lnTo>
                        <a:pt x="1" y="169"/>
                      </a:lnTo>
                    </a:path>
                  </a:pathLst>
                </a:custGeom>
                <a:solidFill>
                  <a:srgbClr val="69D16E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8" name="Freeform 12"/>
                <p:cNvSpPr>
                  <a:spLocks/>
                </p:cNvSpPr>
                <p:nvPr/>
              </p:nvSpPr>
              <p:spPr bwMode="auto">
                <a:xfrm>
                  <a:off x="3057" y="2656"/>
                  <a:ext cx="201" cy="121"/>
                </a:xfrm>
                <a:custGeom>
                  <a:avLst/>
                  <a:gdLst>
                    <a:gd name="T0" fmla="*/ 1809645378 w 208"/>
                    <a:gd name="T1" fmla="*/ 2147483647 h 121"/>
                    <a:gd name="T2" fmla="*/ 1809645378 w 208"/>
                    <a:gd name="T3" fmla="*/ 2147483647 h 121"/>
                    <a:gd name="T4" fmla="*/ 1809645378 w 208"/>
                    <a:gd name="T5" fmla="*/ 2147483647 h 121"/>
                    <a:gd name="T6" fmla="*/ 1809645378 w 208"/>
                    <a:gd name="T7" fmla="*/ 2147483647 h 121"/>
                    <a:gd name="T8" fmla="*/ 1809645378 w 208"/>
                    <a:gd name="T9" fmla="*/ 2147483647 h 121"/>
                    <a:gd name="T10" fmla="*/ 0 w 208"/>
                    <a:gd name="T11" fmla="*/ 2147483647 h 121"/>
                    <a:gd name="T12" fmla="*/ 1809645378 w 208"/>
                    <a:gd name="T13" fmla="*/ 2147483647 h 121"/>
                    <a:gd name="T14" fmla="*/ 1809645378 w 208"/>
                    <a:gd name="T15" fmla="*/ 2147483647 h 121"/>
                    <a:gd name="T16" fmla="*/ 1809645378 w 208"/>
                    <a:gd name="T17" fmla="*/ 2147483647 h 121"/>
                    <a:gd name="T18" fmla="*/ 1809645378 w 208"/>
                    <a:gd name="T19" fmla="*/ 2147483647 h 121"/>
                    <a:gd name="T20" fmla="*/ 1809645378 w 208"/>
                    <a:gd name="T21" fmla="*/ 2147483647 h 121"/>
                    <a:gd name="T22" fmla="*/ 1809645378 w 208"/>
                    <a:gd name="T23" fmla="*/ 2147483647 h 121"/>
                    <a:gd name="T24" fmla="*/ 1809645378 w 208"/>
                    <a:gd name="T25" fmla="*/ 2147483647 h 121"/>
                    <a:gd name="T26" fmla="*/ 1809645378 w 208"/>
                    <a:gd name="T27" fmla="*/ 2147483647 h 121"/>
                    <a:gd name="T28" fmla="*/ 1809645378 w 208"/>
                    <a:gd name="T29" fmla="*/ 2147483647 h 121"/>
                    <a:gd name="T30" fmla="*/ 1809645378 w 208"/>
                    <a:gd name="T31" fmla="*/ 2147483647 h 121"/>
                    <a:gd name="T32" fmla="*/ 1809645378 w 208"/>
                    <a:gd name="T33" fmla="*/ 0 h 121"/>
                    <a:gd name="T34" fmla="*/ 1809645378 w 208"/>
                    <a:gd name="T35" fmla="*/ 2147483647 h 121"/>
                    <a:gd name="T36" fmla="*/ 1809645378 w 208"/>
                    <a:gd name="T37" fmla="*/ 2147483647 h 121"/>
                    <a:gd name="T38" fmla="*/ 1809645378 w 208"/>
                    <a:gd name="T39" fmla="*/ 0 h 121"/>
                    <a:gd name="T40" fmla="*/ 1809645378 w 208"/>
                    <a:gd name="T41" fmla="*/ 2147483647 h 121"/>
                    <a:gd name="T42" fmla="*/ 1809645378 w 208"/>
                    <a:gd name="T43" fmla="*/ 2147483647 h 121"/>
                    <a:gd name="T44" fmla="*/ 1809645378 w 208"/>
                    <a:gd name="T45" fmla="*/ 2147483647 h 121"/>
                    <a:gd name="T46" fmla="*/ 1809645378 w 208"/>
                    <a:gd name="T47" fmla="*/ 2147483647 h 121"/>
                    <a:gd name="T48" fmla="*/ 1809645378 w 208"/>
                    <a:gd name="T49" fmla="*/ 2147483647 h 121"/>
                    <a:gd name="T50" fmla="*/ 1809645378 w 208"/>
                    <a:gd name="T51" fmla="*/ 2147483647 h 121"/>
                    <a:gd name="T52" fmla="*/ 1809645378 w 208"/>
                    <a:gd name="T53" fmla="*/ 2147483647 h 121"/>
                    <a:gd name="T54" fmla="*/ 1809645378 w 208"/>
                    <a:gd name="T55" fmla="*/ 2147483647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08" h="121">
                      <a:moveTo>
                        <a:pt x="16" y="65"/>
                      </a:moveTo>
                      <a:lnTo>
                        <a:pt x="37" y="86"/>
                      </a:lnTo>
                      <a:lnTo>
                        <a:pt x="32" y="96"/>
                      </a:lnTo>
                      <a:lnTo>
                        <a:pt x="22" y="103"/>
                      </a:lnTo>
                      <a:lnTo>
                        <a:pt x="11" y="106"/>
                      </a:lnTo>
                      <a:lnTo>
                        <a:pt x="0" y="107"/>
                      </a:lnTo>
                      <a:lnTo>
                        <a:pt x="20" y="117"/>
                      </a:lnTo>
                      <a:lnTo>
                        <a:pt x="29" y="120"/>
                      </a:lnTo>
                      <a:lnTo>
                        <a:pt x="54" y="103"/>
                      </a:lnTo>
                      <a:lnTo>
                        <a:pt x="113" y="118"/>
                      </a:lnTo>
                      <a:lnTo>
                        <a:pt x="151" y="76"/>
                      </a:lnTo>
                      <a:lnTo>
                        <a:pt x="158" y="58"/>
                      </a:lnTo>
                      <a:lnTo>
                        <a:pt x="165" y="53"/>
                      </a:lnTo>
                      <a:lnTo>
                        <a:pt x="186" y="55"/>
                      </a:lnTo>
                      <a:lnTo>
                        <a:pt x="207" y="30"/>
                      </a:lnTo>
                      <a:lnTo>
                        <a:pt x="205" y="15"/>
                      </a:lnTo>
                      <a:lnTo>
                        <a:pt x="190" y="0"/>
                      </a:lnTo>
                      <a:lnTo>
                        <a:pt x="180" y="1"/>
                      </a:lnTo>
                      <a:lnTo>
                        <a:pt x="170" y="4"/>
                      </a:lnTo>
                      <a:lnTo>
                        <a:pt x="151" y="0"/>
                      </a:lnTo>
                      <a:lnTo>
                        <a:pt x="132" y="1"/>
                      </a:lnTo>
                      <a:lnTo>
                        <a:pt x="113" y="6"/>
                      </a:lnTo>
                      <a:lnTo>
                        <a:pt x="88" y="4"/>
                      </a:lnTo>
                      <a:lnTo>
                        <a:pt x="75" y="20"/>
                      </a:lnTo>
                      <a:lnTo>
                        <a:pt x="32" y="6"/>
                      </a:lnTo>
                      <a:lnTo>
                        <a:pt x="15" y="6"/>
                      </a:lnTo>
                      <a:lnTo>
                        <a:pt x="15" y="33"/>
                      </a:lnTo>
                      <a:lnTo>
                        <a:pt x="16" y="65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9" name="Freeform 13"/>
                <p:cNvSpPr>
                  <a:spLocks/>
                </p:cNvSpPr>
                <p:nvPr/>
              </p:nvSpPr>
              <p:spPr bwMode="auto">
                <a:xfrm>
                  <a:off x="3424" y="3058"/>
                  <a:ext cx="151" cy="261"/>
                </a:xfrm>
                <a:custGeom>
                  <a:avLst/>
                  <a:gdLst>
                    <a:gd name="T0" fmla="*/ 1767324670 w 157"/>
                    <a:gd name="T1" fmla="*/ 2147483647 h 261"/>
                    <a:gd name="T2" fmla="*/ 1767324670 w 157"/>
                    <a:gd name="T3" fmla="*/ 2147483647 h 261"/>
                    <a:gd name="T4" fmla="*/ 1767324670 w 157"/>
                    <a:gd name="T5" fmla="*/ 2147483647 h 261"/>
                    <a:gd name="T6" fmla="*/ 1767324670 w 157"/>
                    <a:gd name="T7" fmla="*/ 2147483647 h 261"/>
                    <a:gd name="T8" fmla="*/ 1767324670 w 157"/>
                    <a:gd name="T9" fmla="*/ 2147483647 h 261"/>
                    <a:gd name="T10" fmla="*/ 1767324670 w 157"/>
                    <a:gd name="T11" fmla="*/ 2147483647 h 261"/>
                    <a:gd name="T12" fmla="*/ 1767324670 w 157"/>
                    <a:gd name="T13" fmla="*/ 2147483647 h 261"/>
                    <a:gd name="T14" fmla="*/ 1767324670 w 157"/>
                    <a:gd name="T15" fmla="*/ 2147483647 h 261"/>
                    <a:gd name="T16" fmla="*/ 1767324670 w 157"/>
                    <a:gd name="T17" fmla="*/ 2147483647 h 261"/>
                    <a:gd name="T18" fmla="*/ 0 w 157"/>
                    <a:gd name="T19" fmla="*/ 2147483647 h 261"/>
                    <a:gd name="T20" fmla="*/ 1767324670 w 157"/>
                    <a:gd name="T21" fmla="*/ 2147483647 h 261"/>
                    <a:gd name="T22" fmla="*/ 1767324670 w 157"/>
                    <a:gd name="T23" fmla="*/ 2147483647 h 261"/>
                    <a:gd name="T24" fmla="*/ 1767324670 w 157"/>
                    <a:gd name="T25" fmla="*/ 2147483647 h 261"/>
                    <a:gd name="T26" fmla="*/ 1767324670 w 157"/>
                    <a:gd name="T27" fmla="*/ 2147483647 h 261"/>
                    <a:gd name="T28" fmla="*/ 1767324670 w 157"/>
                    <a:gd name="T29" fmla="*/ 2147483647 h 261"/>
                    <a:gd name="T30" fmla="*/ 1767324670 w 157"/>
                    <a:gd name="T31" fmla="*/ 2147483647 h 261"/>
                    <a:gd name="T32" fmla="*/ 1767324670 w 157"/>
                    <a:gd name="T33" fmla="*/ 2147483647 h 261"/>
                    <a:gd name="T34" fmla="*/ 1767324670 w 157"/>
                    <a:gd name="T35" fmla="*/ 2147483647 h 261"/>
                    <a:gd name="T36" fmla="*/ 1767324670 w 157"/>
                    <a:gd name="T37" fmla="*/ 2147483647 h 261"/>
                    <a:gd name="T38" fmla="*/ 1767324670 w 157"/>
                    <a:gd name="T39" fmla="*/ 2147483647 h 261"/>
                    <a:gd name="T40" fmla="*/ 1767324670 w 157"/>
                    <a:gd name="T41" fmla="*/ 2147483647 h 261"/>
                    <a:gd name="T42" fmla="*/ 1767324670 w 157"/>
                    <a:gd name="T43" fmla="*/ 2147483647 h 261"/>
                    <a:gd name="T44" fmla="*/ 1767324670 w 157"/>
                    <a:gd name="T45" fmla="*/ 2147483647 h 261"/>
                    <a:gd name="T46" fmla="*/ 1767324670 w 157"/>
                    <a:gd name="T47" fmla="*/ 2147483647 h 261"/>
                    <a:gd name="T48" fmla="*/ 1767324670 w 157"/>
                    <a:gd name="T49" fmla="*/ 2147483647 h 261"/>
                    <a:gd name="T50" fmla="*/ 1767324670 w 157"/>
                    <a:gd name="T51" fmla="*/ 2147483647 h 261"/>
                    <a:gd name="T52" fmla="*/ 1767324670 w 157"/>
                    <a:gd name="T53" fmla="*/ 2147483647 h 261"/>
                    <a:gd name="T54" fmla="*/ 1767324670 w 157"/>
                    <a:gd name="T55" fmla="*/ 2147483647 h 261"/>
                    <a:gd name="T56" fmla="*/ 1767324670 w 157"/>
                    <a:gd name="T57" fmla="*/ 2147483647 h 261"/>
                    <a:gd name="T58" fmla="*/ 1767324670 w 157"/>
                    <a:gd name="T59" fmla="*/ 2147483647 h 261"/>
                    <a:gd name="T60" fmla="*/ 1767324670 w 157"/>
                    <a:gd name="T61" fmla="*/ 2147483647 h 261"/>
                    <a:gd name="T62" fmla="*/ 1767324670 w 157"/>
                    <a:gd name="T63" fmla="*/ 2147483647 h 261"/>
                    <a:gd name="T64" fmla="*/ 1767324670 w 157"/>
                    <a:gd name="T65" fmla="*/ 2147483647 h 261"/>
                    <a:gd name="T66" fmla="*/ 1767324670 w 157"/>
                    <a:gd name="T67" fmla="*/ 2147483647 h 261"/>
                    <a:gd name="T68" fmla="*/ 1767324670 w 157"/>
                    <a:gd name="T69" fmla="*/ 2147483647 h 261"/>
                    <a:gd name="T70" fmla="*/ 1767324670 w 157"/>
                    <a:gd name="T71" fmla="*/ 2147483647 h 261"/>
                    <a:gd name="T72" fmla="*/ 1767324670 w 157"/>
                    <a:gd name="T73" fmla="*/ 2147483647 h 261"/>
                    <a:gd name="T74" fmla="*/ 1767324670 w 157"/>
                    <a:gd name="T75" fmla="*/ 2147483647 h 261"/>
                    <a:gd name="T76" fmla="*/ 1767324670 w 157"/>
                    <a:gd name="T77" fmla="*/ 2147483647 h 261"/>
                    <a:gd name="T78" fmla="*/ 1767324670 w 157"/>
                    <a:gd name="T79" fmla="*/ 2147483647 h 261"/>
                    <a:gd name="T80" fmla="*/ 1767324670 w 157"/>
                    <a:gd name="T81" fmla="*/ 2147483647 h 261"/>
                    <a:gd name="T82" fmla="*/ 1767324670 w 157"/>
                    <a:gd name="T83" fmla="*/ 2147483647 h 261"/>
                    <a:gd name="T84" fmla="*/ 1767324670 w 157"/>
                    <a:gd name="T85" fmla="*/ 2147483647 h 261"/>
                    <a:gd name="T86" fmla="*/ 1767324670 w 157"/>
                    <a:gd name="T87" fmla="*/ 0 h 261"/>
                    <a:gd name="T88" fmla="*/ 1767324670 w 157"/>
                    <a:gd name="T89" fmla="*/ 2147483647 h 261"/>
                    <a:gd name="T90" fmla="*/ 1767324670 w 157"/>
                    <a:gd name="T91" fmla="*/ 2147483647 h 261"/>
                    <a:gd name="T92" fmla="*/ 1767324670 w 157"/>
                    <a:gd name="T93" fmla="*/ 2147483647 h 261"/>
                    <a:gd name="T94" fmla="*/ 1767324670 w 157"/>
                    <a:gd name="T95" fmla="*/ 0 h 261"/>
                    <a:gd name="T96" fmla="*/ 1767324670 w 157"/>
                    <a:gd name="T97" fmla="*/ 2147483647 h 261"/>
                    <a:gd name="T98" fmla="*/ 1767324670 w 157"/>
                    <a:gd name="T99" fmla="*/ 2147483647 h 261"/>
                    <a:gd name="T100" fmla="*/ 1767324670 w 157"/>
                    <a:gd name="T101" fmla="*/ 2147483647 h 261"/>
                    <a:gd name="T102" fmla="*/ 1767324670 w 157"/>
                    <a:gd name="T103" fmla="*/ 2147483647 h 26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57" h="261">
                      <a:moveTo>
                        <a:pt x="11" y="58"/>
                      </a:moveTo>
                      <a:lnTo>
                        <a:pt x="21" y="65"/>
                      </a:lnTo>
                      <a:lnTo>
                        <a:pt x="21" y="78"/>
                      </a:lnTo>
                      <a:lnTo>
                        <a:pt x="19" y="85"/>
                      </a:lnTo>
                      <a:lnTo>
                        <a:pt x="14" y="95"/>
                      </a:lnTo>
                      <a:lnTo>
                        <a:pt x="14" y="120"/>
                      </a:lnTo>
                      <a:lnTo>
                        <a:pt x="18" y="130"/>
                      </a:lnTo>
                      <a:lnTo>
                        <a:pt x="4" y="150"/>
                      </a:lnTo>
                      <a:lnTo>
                        <a:pt x="7" y="155"/>
                      </a:lnTo>
                      <a:lnTo>
                        <a:pt x="0" y="166"/>
                      </a:lnTo>
                      <a:lnTo>
                        <a:pt x="5" y="178"/>
                      </a:lnTo>
                      <a:lnTo>
                        <a:pt x="7" y="187"/>
                      </a:lnTo>
                      <a:lnTo>
                        <a:pt x="11" y="176"/>
                      </a:lnTo>
                      <a:lnTo>
                        <a:pt x="22" y="190"/>
                      </a:lnTo>
                      <a:lnTo>
                        <a:pt x="21" y="204"/>
                      </a:lnTo>
                      <a:lnTo>
                        <a:pt x="15" y="209"/>
                      </a:lnTo>
                      <a:lnTo>
                        <a:pt x="22" y="220"/>
                      </a:lnTo>
                      <a:lnTo>
                        <a:pt x="32" y="225"/>
                      </a:lnTo>
                      <a:lnTo>
                        <a:pt x="47" y="234"/>
                      </a:lnTo>
                      <a:lnTo>
                        <a:pt x="61" y="246"/>
                      </a:lnTo>
                      <a:lnTo>
                        <a:pt x="64" y="254"/>
                      </a:lnTo>
                      <a:lnTo>
                        <a:pt x="80" y="260"/>
                      </a:lnTo>
                      <a:lnTo>
                        <a:pt x="94" y="254"/>
                      </a:lnTo>
                      <a:lnTo>
                        <a:pt x="111" y="244"/>
                      </a:lnTo>
                      <a:lnTo>
                        <a:pt x="119" y="227"/>
                      </a:lnTo>
                      <a:lnTo>
                        <a:pt x="126" y="216"/>
                      </a:lnTo>
                      <a:lnTo>
                        <a:pt x="140" y="191"/>
                      </a:lnTo>
                      <a:lnTo>
                        <a:pt x="144" y="173"/>
                      </a:lnTo>
                      <a:lnTo>
                        <a:pt x="146" y="155"/>
                      </a:lnTo>
                      <a:lnTo>
                        <a:pt x="156" y="143"/>
                      </a:lnTo>
                      <a:lnTo>
                        <a:pt x="140" y="139"/>
                      </a:lnTo>
                      <a:lnTo>
                        <a:pt x="134" y="132"/>
                      </a:lnTo>
                      <a:lnTo>
                        <a:pt x="126" y="134"/>
                      </a:lnTo>
                      <a:lnTo>
                        <a:pt x="112" y="128"/>
                      </a:lnTo>
                      <a:lnTo>
                        <a:pt x="109" y="110"/>
                      </a:lnTo>
                      <a:lnTo>
                        <a:pt x="105" y="97"/>
                      </a:lnTo>
                      <a:lnTo>
                        <a:pt x="112" y="83"/>
                      </a:lnTo>
                      <a:lnTo>
                        <a:pt x="112" y="43"/>
                      </a:lnTo>
                      <a:lnTo>
                        <a:pt x="112" y="29"/>
                      </a:lnTo>
                      <a:lnTo>
                        <a:pt x="105" y="20"/>
                      </a:lnTo>
                      <a:lnTo>
                        <a:pt x="91" y="19"/>
                      </a:lnTo>
                      <a:lnTo>
                        <a:pt x="81" y="15"/>
                      </a:lnTo>
                      <a:lnTo>
                        <a:pt x="73" y="2"/>
                      </a:lnTo>
                      <a:lnTo>
                        <a:pt x="64" y="0"/>
                      </a:lnTo>
                      <a:lnTo>
                        <a:pt x="60" y="6"/>
                      </a:lnTo>
                      <a:lnTo>
                        <a:pt x="59" y="2"/>
                      </a:lnTo>
                      <a:lnTo>
                        <a:pt x="43" y="4"/>
                      </a:lnTo>
                      <a:lnTo>
                        <a:pt x="35" y="0"/>
                      </a:lnTo>
                      <a:lnTo>
                        <a:pt x="22" y="6"/>
                      </a:lnTo>
                      <a:lnTo>
                        <a:pt x="21" y="32"/>
                      </a:lnTo>
                      <a:lnTo>
                        <a:pt x="18" y="46"/>
                      </a:lnTo>
                      <a:lnTo>
                        <a:pt x="11" y="58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0" name="Freeform 14"/>
                <p:cNvSpPr>
                  <a:spLocks/>
                </p:cNvSpPr>
                <p:nvPr/>
              </p:nvSpPr>
              <p:spPr bwMode="auto">
                <a:xfrm>
                  <a:off x="3533" y="2513"/>
                  <a:ext cx="556" cy="424"/>
                </a:xfrm>
                <a:custGeom>
                  <a:avLst/>
                  <a:gdLst>
                    <a:gd name="T0" fmla="*/ 1768742581 w 578"/>
                    <a:gd name="T1" fmla="*/ 2147483647 h 424"/>
                    <a:gd name="T2" fmla="*/ 1768742581 w 578"/>
                    <a:gd name="T3" fmla="*/ 2147483647 h 424"/>
                    <a:gd name="T4" fmla="*/ 1768742581 w 578"/>
                    <a:gd name="T5" fmla="*/ 2147483647 h 424"/>
                    <a:gd name="T6" fmla="*/ 1768742581 w 578"/>
                    <a:gd name="T7" fmla="*/ 2147483647 h 424"/>
                    <a:gd name="T8" fmla="*/ 1768742581 w 578"/>
                    <a:gd name="T9" fmla="*/ 2147483647 h 424"/>
                    <a:gd name="T10" fmla="*/ 0 w 578"/>
                    <a:gd name="T11" fmla="*/ 2147483647 h 424"/>
                    <a:gd name="T12" fmla="*/ 1768742581 w 578"/>
                    <a:gd name="T13" fmla="*/ 2147483647 h 424"/>
                    <a:gd name="T14" fmla="*/ 1768742581 w 578"/>
                    <a:gd name="T15" fmla="*/ 2147483647 h 424"/>
                    <a:gd name="T16" fmla="*/ 1768742581 w 578"/>
                    <a:gd name="T17" fmla="*/ 2147483647 h 424"/>
                    <a:gd name="T18" fmla="*/ 1768742581 w 578"/>
                    <a:gd name="T19" fmla="*/ 2147483647 h 424"/>
                    <a:gd name="T20" fmla="*/ 1768742581 w 578"/>
                    <a:gd name="T21" fmla="*/ 2147483647 h 424"/>
                    <a:gd name="T22" fmla="*/ 1768742581 w 578"/>
                    <a:gd name="T23" fmla="*/ 2147483647 h 424"/>
                    <a:gd name="T24" fmla="*/ 1768742581 w 578"/>
                    <a:gd name="T25" fmla="*/ 2147483647 h 424"/>
                    <a:gd name="T26" fmla="*/ 1768742581 w 578"/>
                    <a:gd name="T27" fmla="*/ 2147483647 h 424"/>
                    <a:gd name="T28" fmla="*/ 1768742581 w 578"/>
                    <a:gd name="T29" fmla="*/ 2147483647 h 424"/>
                    <a:gd name="T30" fmla="*/ 1768742581 w 578"/>
                    <a:gd name="T31" fmla="*/ 2147483647 h 424"/>
                    <a:gd name="T32" fmla="*/ 1768742581 w 578"/>
                    <a:gd name="T33" fmla="*/ 2147483647 h 424"/>
                    <a:gd name="T34" fmla="*/ 1768742581 w 578"/>
                    <a:gd name="T35" fmla="*/ 2147483647 h 424"/>
                    <a:gd name="T36" fmla="*/ 1768742581 w 578"/>
                    <a:gd name="T37" fmla="*/ 2147483647 h 424"/>
                    <a:gd name="T38" fmla="*/ 1768742581 w 578"/>
                    <a:gd name="T39" fmla="*/ 2147483647 h 424"/>
                    <a:gd name="T40" fmla="*/ 1768742581 w 578"/>
                    <a:gd name="T41" fmla="*/ 2147483647 h 424"/>
                    <a:gd name="T42" fmla="*/ 1768742581 w 578"/>
                    <a:gd name="T43" fmla="*/ 2147483647 h 424"/>
                    <a:gd name="T44" fmla="*/ 1768742581 w 578"/>
                    <a:gd name="T45" fmla="*/ 2147483647 h 424"/>
                    <a:gd name="T46" fmla="*/ 1768742581 w 578"/>
                    <a:gd name="T47" fmla="*/ 2147483647 h 424"/>
                    <a:gd name="T48" fmla="*/ 1768742581 w 578"/>
                    <a:gd name="T49" fmla="*/ 2147483647 h 424"/>
                    <a:gd name="T50" fmla="*/ 1768742581 w 578"/>
                    <a:gd name="T51" fmla="*/ 2147483647 h 424"/>
                    <a:gd name="T52" fmla="*/ 1768742581 w 578"/>
                    <a:gd name="T53" fmla="*/ 2147483647 h 424"/>
                    <a:gd name="T54" fmla="*/ 1768742581 w 578"/>
                    <a:gd name="T55" fmla="*/ 2147483647 h 424"/>
                    <a:gd name="T56" fmla="*/ 1768742581 w 578"/>
                    <a:gd name="T57" fmla="*/ 2147483647 h 424"/>
                    <a:gd name="T58" fmla="*/ 1768742581 w 578"/>
                    <a:gd name="T59" fmla="*/ 2147483647 h 424"/>
                    <a:gd name="T60" fmla="*/ 1768742581 w 578"/>
                    <a:gd name="T61" fmla="*/ 2147483647 h 424"/>
                    <a:gd name="T62" fmla="*/ 1768742581 w 578"/>
                    <a:gd name="T63" fmla="*/ 2147483647 h 424"/>
                    <a:gd name="T64" fmla="*/ 1768742581 w 578"/>
                    <a:gd name="T65" fmla="*/ 2147483647 h 424"/>
                    <a:gd name="T66" fmla="*/ 1768742581 w 578"/>
                    <a:gd name="T67" fmla="*/ 2147483647 h 424"/>
                    <a:gd name="T68" fmla="*/ 1768742581 w 578"/>
                    <a:gd name="T69" fmla="*/ 2147483647 h 424"/>
                    <a:gd name="T70" fmla="*/ 1768742581 w 578"/>
                    <a:gd name="T71" fmla="*/ 2147483647 h 424"/>
                    <a:gd name="T72" fmla="*/ 1768742581 w 578"/>
                    <a:gd name="T73" fmla="*/ 2147483647 h 424"/>
                    <a:gd name="T74" fmla="*/ 1768742581 w 578"/>
                    <a:gd name="T75" fmla="*/ 2147483647 h 424"/>
                    <a:gd name="T76" fmla="*/ 1768742581 w 578"/>
                    <a:gd name="T77" fmla="*/ 2147483647 h 424"/>
                    <a:gd name="T78" fmla="*/ 1768742581 w 578"/>
                    <a:gd name="T79" fmla="*/ 2147483647 h 424"/>
                    <a:gd name="T80" fmla="*/ 1768742581 w 578"/>
                    <a:gd name="T81" fmla="*/ 2147483647 h 424"/>
                    <a:gd name="T82" fmla="*/ 1768742581 w 578"/>
                    <a:gd name="T83" fmla="*/ 0 h 424"/>
                    <a:gd name="T84" fmla="*/ 1768742581 w 578"/>
                    <a:gd name="T85" fmla="*/ 2147483647 h 424"/>
                    <a:gd name="T86" fmla="*/ 1768742581 w 578"/>
                    <a:gd name="T87" fmla="*/ 2147483647 h 424"/>
                    <a:gd name="T88" fmla="*/ 1768742581 w 578"/>
                    <a:gd name="T89" fmla="*/ 2147483647 h 424"/>
                    <a:gd name="T90" fmla="*/ 1768742581 w 578"/>
                    <a:gd name="T91" fmla="*/ 2147483647 h 424"/>
                    <a:gd name="T92" fmla="*/ 1768742581 w 578"/>
                    <a:gd name="T93" fmla="*/ 2147483647 h 424"/>
                    <a:gd name="T94" fmla="*/ 1768742581 w 578"/>
                    <a:gd name="T95" fmla="*/ 2147483647 h 424"/>
                    <a:gd name="T96" fmla="*/ 1768742581 w 578"/>
                    <a:gd name="T97" fmla="*/ 2147483647 h 424"/>
                    <a:gd name="T98" fmla="*/ 1768742581 w 578"/>
                    <a:gd name="T99" fmla="*/ 2147483647 h 424"/>
                    <a:gd name="T100" fmla="*/ 1768742581 w 578"/>
                    <a:gd name="T101" fmla="*/ 2147483647 h 424"/>
                    <a:gd name="T102" fmla="*/ 1768742581 w 578"/>
                    <a:gd name="T103" fmla="*/ 2147483647 h 42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578" h="424">
                      <a:moveTo>
                        <a:pt x="138" y="36"/>
                      </a:moveTo>
                      <a:lnTo>
                        <a:pt x="127" y="49"/>
                      </a:lnTo>
                      <a:lnTo>
                        <a:pt x="120" y="57"/>
                      </a:lnTo>
                      <a:lnTo>
                        <a:pt x="106" y="60"/>
                      </a:lnTo>
                      <a:lnTo>
                        <a:pt x="100" y="124"/>
                      </a:lnTo>
                      <a:lnTo>
                        <a:pt x="99" y="137"/>
                      </a:lnTo>
                      <a:lnTo>
                        <a:pt x="84" y="162"/>
                      </a:lnTo>
                      <a:lnTo>
                        <a:pt x="64" y="177"/>
                      </a:lnTo>
                      <a:lnTo>
                        <a:pt x="51" y="191"/>
                      </a:lnTo>
                      <a:lnTo>
                        <a:pt x="19" y="198"/>
                      </a:lnTo>
                      <a:lnTo>
                        <a:pt x="2" y="214"/>
                      </a:lnTo>
                      <a:lnTo>
                        <a:pt x="0" y="226"/>
                      </a:lnTo>
                      <a:lnTo>
                        <a:pt x="11" y="235"/>
                      </a:lnTo>
                      <a:lnTo>
                        <a:pt x="16" y="249"/>
                      </a:lnTo>
                      <a:lnTo>
                        <a:pt x="15" y="259"/>
                      </a:lnTo>
                      <a:lnTo>
                        <a:pt x="16" y="271"/>
                      </a:lnTo>
                      <a:lnTo>
                        <a:pt x="26" y="277"/>
                      </a:lnTo>
                      <a:lnTo>
                        <a:pt x="42" y="277"/>
                      </a:lnTo>
                      <a:lnTo>
                        <a:pt x="47" y="288"/>
                      </a:lnTo>
                      <a:lnTo>
                        <a:pt x="54" y="310"/>
                      </a:lnTo>
                      <a:lnTo>
                        <a:pt x="56" y="327"/>
                      </a:lnTo>
                      <a:lnTo>
                        <a:pt x="61" y="340"/>
                      </a:lnTo>
                      <a:lnTo>
                        <a:pt x="71" y="344"/>
                      </a:lnTo>
                      <a:lnTo>
                        <a:pt x="79" y="340"/>
                      </a:lnTo>
                      <a:lnTo>
                        <a:pt x="92" y="331"/>
                      </a:lnTo>
                      <a:lnTo>
                        <a:pt x="109" y="343"/>
                      </a:lnTo>
                      <a:lnTo>
                        <a:pt x="106" y="354"/>
                      </a:lnTo>
                      <a:lnTo>
                        <a:pt x="109" y="361"/>
                      </a:lnTo>
                      <a:lnTo>
                        <a:pt x="116" y="364"/>
                      </a:lnTo>
                      <a:lnTo>
                        <a:pt x="127" y="376"/>
                      </a:lnTo>
                      <a:lnTo>
                        <a:pt x="124" y="390"/>
                      </a:lnTo>
                      <a:lnTo>
                        <a:pt x="127" y="397"/>
                      </a:lnTo>
                      <a:lnTo>
                        <a:pt x="145" y="397"/>
                      </a:lnTo>
                      <a:lnTo>
                        <a:pt x="168" y="407"/>
                      </a:lnTo>
                      <a:lnTo>
                        <a:pt x="207" y="423"/>
                      </a:lnTo>
                      <a:lnTo>
                        <a:pt x="222" y="423"/>
                      </a:lnTo>
                      <a:lnTo>
                        <a:pt x="245" y="418"/>
                      </a:lnTo>
                      <a:lnTo>
                        <a:pt x="264" y="411"/>
                      </a:lnTo>
                      <a:lnTo>
                        <a:pt x="295" y="415"/>
                      </a:lnTo>
                      <a:lnTo>
                        <a:pt x="312" y="415"/>
                      </a:lnTo>
                      <a:lnTo>
                        <a:pt x="319" y="413"/>
                      </a:lnTo>
                      <a:lnTo>
                        <a:pt x="338" y="399"/>
                      </a:lnTo>
                      <a:lnTo>
                        <a:pt x="383" y="373"/>
                      </a:lnTo>
                      <a:lnTo>
                        <a:pt x="417" y="364"/>
                      </a:lnTo>
                      <a:lnTo>
                        <a:pt x="434" y="362"/>
                      </a:lnTo>
                      <a:lnTo>
                        <a:pt x="462" y="368"/>
                      </a:lnTo>
                      <a:lnTo>
                        <a:pt x="484" y="369"/>
                      </a:lnTo>
                      <a:lnTo>
                        <a:pt x="497" y="373"/>
                      </a:lnTo>
                      <a:lnTo>
                        <a:pt x="513" y="372"/>
                      </a:lnTo>
                      <a:lnTo>
                        <a:pt x="518" y="357"/>
                      </a:lnTo>
                      <a:lnTo>
                        <a:pt x="518" y="327"/>
                      </a:lnTo>
                      <a:lnTo>
                        <a:pt x="519" y="296"/>
                      </a:lnTo>
                      <a:lnTo>
                        <a:pt x="529" y="281"/>
                      </a:lnTo>
                      <a:lnTo>
                        <a:pt x="539" y="277"/>
                      </a:lnTo>
                      <a:lnTo>
                        <a:pt x="548" y="282"/>
                      </a:lnTo>
                      <a:lnTo>
                        <a:pt x="558" y="277"/>
                      </a:lnTo>
                      <a:lnTo>
                        <a:pt x="564" y="268"/>
                      </a:lnTo>
                      <a:lnTo>
                        <a:pt x="562" y="260"/>
                      </a:lnTo>
                      <a:lnTo>
                        <a:pt x="574" y="257"/>
                      </a:lnTo>
                      <a:lnTo>
                        <a:pt x="577" y="247"/>
                      </a:lnTo>
                      <a:lnTo>
                        <a:pt x="564" y="242"/>
                      </a:lnTo>
                      <a:lnTo>
                        <a:pt x="547" y="238"/>
                      </a:lnTo>
                      <a:lnTo>
                        <a:pt x="533" y="242"/>
                      </a:lnTo>
                      <a:lnTo>
                        <a:pt x="512" y="245"/>
                      </a:lnTo>
                      <a:lnTo>
                        <a:pt x="492" y="245"/>
                      </a:lnTo>
                      <a:lnTo>
                        <a:pt x="478" y="238"/>
                      </a:lnTo>
                      <a:lnTo>
                        <a:pt x="473" y="226"/>
                      </a:lnTo>
                      <a:lnTo>
                        <a:pt x="473" y="210"/>
                      </a:lnTo>
                      <a:lnTo>
                        <a:pt x="471" y="194"/>
                      </a:lnTo>
                      <a:lnTo>
                        <a:pt x="462" y="183"/>
                      </a:lnTo>
                      <a:lnTo>
                        <a:pt x="455" y="170"/>
                      </a:lnTo>
                      <a:lnTo>
                        <a:pt x="455" y="155"/>
                      </a:lnTo>
                      <a:lnTo>
                        <a:pt x="457" y="140"/>
                      </a:lnTo>
                      <a:lnTo>
                        <a:pt x="457" y="130"/>
                      </a:lnTo>
                      <a:lnTo>
                        <a:pt x="448" y="107"/>
                      </a:lnTo>
                      <a:lnTo>
                        <a:pt x="432" y="91"/>
                      </a:lnTo>
                      <a:lnTo>
                        <a:pt x="425" y="75"/>
                      </a:lnTo>
                      <a:lnTo>
                        <a:pt x="424" y="64"/>
                      </a:lnTo>
                      <a:lnTo>
                        <a:pt x="421" y="58"/>
                      </a:lnTo>
                      <a:lnTo>
                        <a:pt x="399" y="43"/>
                      </a:lnTo>
                      <a:lnTo>
                        <a:pt x="392" y="29"/>
                      </a:lnTo>
                      <a:lnTo>
                        <a:pt x="382" y="9"/>
                      </a:lnTo>
                      <a:lnTo>
                        <a:pt x="373" y="2"/>
                      </a:lnTo>
                      <a:lnTo>
                        <a:pt x="364" y="0"/>
                      </a:lnTo>
                      <a:lnTo>
                        <a:pt x="354" y="4"/>
                      </a:lnTo>
                      <a:lnTo>
                        <a:pt x="344" y="14"/>
                      </a:lnTo>
                      <a:lnTo>
                        <a:pt x="338" y="15"/>
                      </a:lnTo>
                      <a:lnTo>
                        <a:pt x="320" y="15"/>
                      </a:lnTo>
                      <a:lnTo>
                        <a:pt x="309" y="18"/>
                      </a:lnTo>
                      <a:lnTo>
                        <a:pt x="301" y="28"/>
                      </a:lnTo>
                      <a:lnTo>
                        <a:pt x="287" y="32"/>
                      </a:lnTo>
                      <a:lnTo>
                        <a:pt x="270" y="32"/>
                      </a:lnTo>
                      <a:lnTo>
                        <a:pt x="261" y="23"/>
                      </a:lnTo>
                      <a:lnTo>
                        <a:pt x="245" y="14"/>
                      </a:lnTo>
                      <a:lnTo>
                        <a:pt x="231" y="18"/>
                      </a:lnTo>
                      <a:lnTo>
                        <a:pt x="214" y="25"/>
                      </a:lnTo>
                      <a:lnTo>
                        <a:pt x="200" y="28"/>
                      </a:lnTo>
                      <a:lnTo>
                        <a:pt x="189" y="23"/>
                      </a:lnTo>
                      <a:lnTo>
                        <a:pt x="175" y="15"/>
                      </a:lnTo>
                      <a:lnTo>
                        <a:pt x="156" y="21"/>
                      </a:lnTo>
                      <a:lnTo>
                        <a:pt x="145" y="28"/>
                      </a:lnTo>
                      <a:lnTo>
                        <a:pt x="141" y="29"/>
                      </a:lnTo>
                      <a:lnTo>
                        <a:pt x="138" y="32"/>
                      </a:lnTo>
                      <a:lnTo>
                        <a:pt x="134" y="32"/>
                      </a:lnTo>
                      <a:lnTo>
                        <a:pt x="138" y="36"/>
                      </a:lnTo>
                    </a:path>
                  </a:pathLst>
                </a:custGeom>
                <a:solidFill>
                  <a:srgbClr val="CCFFCC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1" name="Freeform 15"/>
                <p:cNvSpPr>
                  <a:spLocks/>
                </p:cNvSpPr>
                <p:nvPr/>
              </p:nvSpPr>
              <p:spPr bwMode="auto">
                <a:xfrm>
                  <a:off x="2495" y="2111"/>
                  <a:ext cx="213" cy="196"/>
                </a:xfrm>
                <a:custGeom>
                  <a:avLst/>
                  <a:gdLst>
                    <a:gd name="T0" fmla="*/ 0 w 222"/>
                    <a:gd name="T1" fmla="*/ 2147483647 h 196"/>
                    <a:gd name="T2" fmla="*/ 1746075467 w 222"/>
                    <a:gd name="T3" fmla="*/ 2147483647 h 196"/>
                    <a:gd name="T4" fmla="*/ 1746075467 w 222"/>
                    <a:gd name="T5" fmla="*/ 2147483647 h 196"/>
                    <a:gd name="T6" fmla="*/ 1746075467 w 222"/>
                    <a:gd name="T7" fmla="*/ 0 h 196"/>
                    <a:gd name="T8" fmla="*/ 1746075467 w 222"/>
                    <a:gd name="T9" fmla="*/ 2147483647 h 196"/>
                    <a:gd name="T10" fmla="*/ 1746075467 w 222"/>
                    <a:gd name="T11" fmla="*/ 2147483647 h 196"/>
                    <a:gd name="T12" fmla="*/ 1746075467 w 222"/>
                    <a:gd name="T13" fmla="*/ 2147483647 h 196"/>
                    <a:gd name="T14" fmla="*/ 1746075467 w 222"/>
                    <a:gd name="T15" fmla="*/ 2147483647 h 196"/>
                    <a:gd name="T16" fmla="*/ 1746075467 w 222"/>
                    <a:gd name="T17" fmla="*/ 2147483647 h 196"/>
                    <a:gd name="T18" fmla="*/ 1746075467 w 222"/>
                    <a:gd name="T19" fmla="*/ 2147483647 h 196"/>
                    <a:gd name="T20" fmla="*/ 1746075467 w 222"/>
                    <a:gd name="T21" fmla="*/ 2147483647 h 196"/>
                    <a:gd name="T22" fmla="*/ 1746075467 w 222"/>
                    <a:gd name="T23" fmla="*/ 2147483647 h 196"/>
                    <a:gd name="T24" fmla="*/ 1746075467 w 222"/>
                    <a:gd name="T25" fmla="*/ 2147483647 h 196"/>
                    <a:gd name="T26" fmla="*/ 1746075467 w 222"/>
                    <a:gd name="T27" fmla="*/ 2147483647 h 196"/>
                    <a:gd name="T28" fmla="*/ 1746075467 w 222"/>
                    <a:gd name="T29" fmla="*/ 2147483647 h 196"/>
                    <a:gd name="T30" fmla="*/ 1746075467 w 222"/>
                    <a:gd name="T31" fmla="*/ 2147483647 h 196"/>
                    <a:gd name="T32" fmla="*/ 1746075467 w 222"/>
                    <a:gd name="T33" fmla="*/ 2147483647 h 196"/>
                    <a:gd name="T34" fmla="*/ 1746075467 w 222"/>
                    <a:gd name="T35" fmla="*/ 2147483647 h 196"/>
                    <a:gd name="T36" fmla="*/ 1746075467 w 222"/>
                    <a:gd name="T37" fmla="*/ 2147483647 h 196"/>
                    <a:gd name="T38" fmla="*/ 1746075467 w 222"/>
                    <a:gd name="T39" fmla="*/ 2147483647 h 196"/>
                    <a:gd name="T40" fmla="*/ 1746075467 w 222"/>
                    <a:gd name="T41" fmla="*/ 2147483647 h 196"/>
                    <a:gd name="T42" fmla="*/ 1746075467 w 222"/>
                    <a:gd name="T43" fmla="*/ 2147483647 h 196"/>
                    <a:gd name="T44" fmla="*/ 1746075467 w 222"/>
                    <a:gd name="T45" fmla="*/ 2147483647 h 196"/>
                    <a:gd name="T46" fmla="*/ 1746075467 w 222"/>
                    <a:gd name="T47" fmla="*/ 2147483647 h 196"/>
                    <a:gd name="T48" fmla="*/ 1746075467 w 222"/>
                    <a:gd name="T49" fmla="*/ 2147483647 h 196"/>
                    <a:gd name="T50" fmla="*/ 1746075467 w 222"/>
                    <a:gd name="T51" fmla="*/ 2147483647 h 196"/>
                    <a:gd name="T52" fmla="*/ 1746075467 w 222"/>
                    <a:gd name="T53" fmla="*/ 2147483647 h 196"/>
                    <a:gd name="T54" fmla="*/ 1746075467 w 222"/>
                    <a:gd name="T55" fmla="*/ 2147483647 h 196"/>
                    <a:gd name="T56" fmla="*/ 1746075467 w 222"/>
                    <a:gd name="T57" fmla="*/ 2147483647 h 196"/>
                    <a:gd name="T58" fmla="*/ 1746075467 w 222"/>
                    <a:gd name="T59" fmla="*/ 2147483647 h 196"/>
                    <a:gd name="T60" fmla="*/ 1746075467 w 222"/>
                    <a:gd name="T61" fmla="*/ 2147483647 h 196"/>
                    <a:gd name="T62" fmla="*/ 1746075467 w 222"/>
                    <a:gd name="T63" fmla="*/ 2147483647 h 196"/>
                    <a:gd name="T64" fmla="*/ 1746075467 w 222"/>
                    <a:gd name="T65" fmla="*/ 2147483647 h 196"/>
                    <a:gd name="T66" fmla="*/ 1746075467 w 222"/>
                    <a:gd name="T67" fmla="*/ 2147483647 h 196"/>
                    <a:gd name="T68" fmla="*/ 1746075467 w 222"/>
                    <a:gd name="T69" fmla="*/ 2147483647 h 196"/>
                    <a:gd name="T70" fmla="*/ 1746075467 w 222"/>
                    <a:gd name="T71" fmla="*/ 2147483647 h 196"/>
                    <a:gd name="T72" fmla="*/ 1746075467 w 222"/>
                    <a:gd name="T73" fmla="*/ 2147483647 h 196"/>
                    <a:gd name="T74" fmla="*/ 1746075467 w 222"/>
                    <a:gd name="T75" fmla="*/ 2147483647 h 196"/>
                    <a:gd name="T76" fmla="*/ 1746075467 w 222"/>
                    <a:gd name="T77" fmla="*/ 2147483647 h 196"/>
                    <a:gd name="T78" fmla="*/ 0 w 222"/>
                    <a:gd name="T79" fmla="*/ 2147483647 h 19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22" h="196">
                      <a:moveTo>
                        <a:pt x="0" y="35"/>
                      </a:moveTo>
                      <a:lnTo>
                        <a:pt x="5" y="26"/>
                      </a:lnTo>
                      <a:lnTo>
                        <a:pt x="2" y="18"/>
                      </a:lnTo>
                      <a:lnTo>
                        <a:pt x="36" y="0"/>
                      </a:lnTo>
                      <a:lnTo>
                        <a:pt x="40" y="5"/>
                      </a:lnTo>
                      <a:lnTo>
                        <a:pt x="64" y="1"/>
                      </a:lnTo>
                      <a:lnTo>
                        <a:pt x="82" y="2"/>
                      </a:lnTo>
                      <a:lnTo>
                        <a:pt x="75" y="12"/>
                      </a:lnTo>
                      <a:lnTo>
                        <a:pt x="79" y="25"/>
                      </a:lnTo>
                      <a:lnTo>
                        <a:pt x="95" y="30"/>
                      </a:lnTo>
                      <a:lnTo>
                        <a:pt x="111" y="29"/>
                      </a:lnTo>
                      <a:lnTo>
                        <a:pt x="124" y="19"/>
                      </a:lnTo>
                      <a:lnTo>
                        <a:pt x="145" y="18"/>
                      </a:lnTo>
                      <a:lnTo>
                        <a:pt x="151" y="26"/>
                      </a:lnTo>
                      <a:lnTo>
                        <a:pt x="163" y="33"/>
                      </a:lnTo>
                      <a:lnTo>
                        <a:pt x="181" y="35"/>
                      </a:lnTo>
                      <a:lnTo>
                        <a:pt x="179" y="49"/>
                      </a:lnTo>
                      <a:lnTo>
                        <a:pt x="180" y="78"/>
                      </a:lnTo>
                      <a:lnTo>
                        <a:pt x="183" y="96"/>
                      </a:lnTo>
                      <a:lnTo>
                        <a:pt x="202" y="93"/>
                      </a:lnTo>
                      <a:lnTo>
                        <a:pt x="209" y="106"/>
                      </a:lnTo>
                      <a:lnTo>
                        <a:pt x="209" y="117"/>
                      </a:lnTo>
                      <a:lnTo>
                        <a:pt x="221" y="131"/>
                      </a:lnTo>
                      <a:lnTo>
                        <a:pt x="208" y="143"/>
                      </a:lnTo>
                      <a:lnTo>
                        <a:pt x="197" y="151"/>
                      </a:lnTo>
                      <a:lnTo>
                        <a:pt x="184" y="151"/>
                      </a:lnTo>
                      <a:lnTo>
                        <a:pt x="169" y="155"/>
                      </a:lnTo>
                      <a:lnTo>
                        <a:pt x="169" y="171"/>
                      </a:lnTo>
                      <a:lnTo>
                        <a:pt x="163" y="182"/>
                      </a:lnTo>
                      <a:lnTo>
                        <a:pt x="146" y="195"/>
                      </a:lnTo>
                      <a:lnTo>
                        <a:pt x="121" y="173"/>
                      </a:lnTo>
                      <a:lnTo>
                        <a:pt x="113" y="157"/>
                      </a:lnTo>
                      <a:lnTo>
                        <a:pt x="89" y="151"/>
                      </a:lnTo>
                      <a:lnTo>
                        <a:pt x="81" y="127"/>
                      </a:lnTo>
                      <a:lnTo>
                        <a:pt x="64" y="115"/>
                      </a:lnTo>
                      <a:lnTo>
                        <a:pt x="57" y="98"/>
                      </a:lnTo>
                      <a:lnTo>
                        <a:pt x="44" y="81"/>
                      </a:lnTo>
                      <a:lnTo>
                        <a:pt x="34" y="64"/>
                      </a:lnTo>
                      <a:lnTo>
                        <a:pt x="16" y="51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2" name="Freeform 16"/>
                <p:cNvSpPr>
                  <a:spLocks/>
                </p:cNvSpPr>
                <p:nvPr/>
              </p:nvSpPr>
              <p:spPr bwMode="auto">
                <a:xfrm>
                  <a:off x="2638" y="2259"/>
                  <a:ext cx="59" cy="75"/>
                </a:xfrm>
                <a:custGeom>
                  <a:avLst/>
                  <a:gdLst>
                    <a:gd name="T0" fmla="*/ 1817777605 w 61"/>
                    <a:gd name="T1" fmla="*/ 2147483647 h 75"/>
                    <a:gd name="T2" fmla="*/ 1817777605 w 61"/>
                    <a:gd name="T3" fmla="*/ 2147483647 h 75"/>
                    <a:gd name="T4" fmla="*/ 1817777605 w 61"/>
                    <a:gd name="T5" fmla="*/ 2147483647 h 75"/>
                    <a:gd name="T6" fmla="*/ 1817777605 w 61"/>
                    <a:gd name="T7" fmla="*/ 2147483647 h 75"/>
                    <a:gd name="T8" fmla="*/ 1817777605 w 61"/>
                    <a:gd name="T9" fmla="*/ 2147483647 h 75"/>
                    <a:gd name="T10" fmla="*/ 1817777605 w 61"/>
                    <a:gd name="T11" fmla="*/ 2147483647 h 75"/>
                    <a:gd name="T12" fmla="*/ 1817777605 w 61"/>
                    <a:gd name="T13" fmla="*/ 0 h 75"/>
                    <a:gd name="T14" fmla="*/ 1817777605 w 61"/>
                    <a:gd name="T15" fmla="*/ 0 h 75"/>
                    <a:gd name="T16" fmla="*/ 1817777605 w 61"/>
                    <a:gd name="T17" fmla="*/ 2147483647 h 75"/>
                    <a:gd name="T18" fmla="*/ 1817777605 w 61"/>
                    <a:gd name="T19" fmla="*/ 2147483647 h 75"/>
                    <a:gd name="T20" fmla="*/ 1817777605 w 61"/>
                    <a:gd name="T21" fmla="*/ 2147483647 h 75"/>
                    <a:gd name="T22" fmla="*/ 0 w 61"/>
                    <a:gd name="T23" fmla="*/ 2147483647 h 75"/>
                    <a:gd name="T24" fmla="*/ 1817777605 w 61"/>
                    <a:gd name="T25" fmla="*/ 2147483647 h 75"/>
                    <a:gd name="T26" fmla="*/ 1817777605 w 61"/>
                    <a:gd name="T27" fmla="*/ 2147483647 h 75"/>
                    <a:gd name="T28" fmla="*/ 1817777605 w 61"/>
                    <a:gd name="T29" fmla="*/ 2147483647 h 75"/>
                    <a:gd name="T30" fmla="*/ 1817777605 w 61"/>
                    <a:gd name="T31" fmla="*/ 2147483647 h 75"/>
                    <a:gd name="T32" fmla="*/ 1817777605 w 61"/>
                    <a:gd name="T33" fmla="*/ 2147483647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1" h="75">
                      <a:moveTo>
                        <a:pt x="43" y="74"/>
                      </a:moveTo>
                      <a:lnTo>
                        <a:pt x="46" y="50"/>
                      </a:lnTo>
                      <a:lnTo>
                        <a:pt x="60" y="40"/>
                      </a:lnTo>
                      <a:lnTo>
                        <a:pt x="60" y="29"/>
                      </a:lnTo>
                      <a:lnTo>
                        <a:pt x="53" y="20"/>
                      </a:lnTo>
                      <a:lnTo>
                        <a:pt x="44" y="9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4"/>
                      </a:lnTo>
                      <a:lnTo>
                        <a:pt x="18" y="19"/>
                      </a:lnTo>
                      <a:lnTo>
                        <a:pt x="9" y="33"/>
                      </a:lnTo>
                      <a:lnTo>
                        <a:pt x="0" y="37"/>
                      </a:lnTo>
                      <a:lnTo>
                        <a:pt x="4" y="48"/>
                      </a:lnTo>
                      <a:lnTo>
                        <a:pt x="16" y="51"/>
                      </a:lnTo>
                      <a:lnTo>
                        <a:pt x="29" y="55"/>
                      </a:lnTo>
                      <a:lnTo>
                        <a:pt x="36" y="62"/>
                      </a:lnTo>
                      <a:lnTo>
                        <a:pt x="43" y="74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3" name="Freeform 17"/>
                <p:cNvSpPr>
                  <a:spLocks/>
                </p:cNvSpPr>
                <p:nvPr/>
              </p:nvSpPr>
              <p:spPr bwMode="auto">
                <a:xfrm>
                  <a:off x="2572" y="1979"/>
                  <a:ext cx="217" cy="239"/>
                </a:xfrm>
                <a:custGeom>
                  <a:avLst/>
                  <a:gdLst>
                    <a:gd name="T0" fmla="*/ 2147483647 w 226"/>
                    <a:gd name="T1" fmla="*/ 2147483647 h 239"/>
                    <a:gd name="T2" fmla="*/ 2147483647 w 226"/>
                    <a:gd name="T3" fmla="*/ 2147483647 h 239"/>
                    <a:gd name="T4" fmla="*/ 2147483647 w 226"/>
                    <a:gd name="T5" fmla="*/ 2147483647 h 239"/>
                    <a:gd name="T6" fmla="*/ 2147483647 w 226"/>
                    <a:gd name="T7" fmla="*/ 2147483647 h 239"/>
                    <a:gd name="T8" fmla="*/ 2147483647 w 226"/>
                    <a:gd name="T9" fmla="*/ 2147483647 h 239"/>
                    <a:gd name="T10" fmla="*/ 2147483647 w 226"/>
                    <a:gd name="T11" fmla="*/ 2147483647 h 239"/>
                    <a:gd name="T12" fmla="*/ 2147483647 w 226"/>
                    <a:gd name="T13" fmla="*/ 2147483647 h 239"/>
                    <a:gd name="T14" fmla="*/ 2147483647 w 226"/>
                    <a:gd name="T15" fmla="*/ 2147483647 h 239"/>
                    <a:gd name="T16" fmla="*/ 2147483647 w 226"/>
                    <a:gd name="T17" fmla="*/ 2147483647 h 239"/>
                    <a:gd name="T18" fmla="*/ 2147483647 w 226"/>
                    <a:gd name="T19" fmla="*/ 2147483647 h 239"/>
                    <a:gd name="T20" fmla="*/ 2147483647 w 226"/>
                    <a:gd name="T21" fmla="*/ 2147483647 h 239"/>
                    <a:gd name="T22" fmla="*/ 2147483647 w 226"/>
                    <a:gd name="T23" fmla="*/ 2147483647 h 239"/>
                    <a:gd name="T24" fmla="*/ 2147483647 w 226"/>
                    <a:gd name="T25" fmla="*/ 2147483647 h 239"/>
                    <a:gd name="T26" fmla="*/ 0 w 226"/>
                    <a:gd name="T27" fmla="*/ 2147483647 h 239"/>
                    <a:gd name="T28" fmla="*/ 2147483647 w 226"/>
                    <a:gd name="T29" fmla="*/ 2147483647 h 239"/>
                    <a:gd name="T30" fmla="*/ 2147483647 w 226"/>
                    <a:gd name="T31" fmla="*/ 2147483647 h 239"/>
                    <a:gd name="T32" fmla="*/ 2147483647 w 226"/>
                    <a:gd name="T33" fmla="*/ 2147483647 h 239"/>
                    <a:gd name="T34" fmla="*/ 2147483647 w 226"/>
                    <a:gd name="T35" fmla="*/ 2147483647 h 239"/>
                    <a:gd name="T36" fmla="*/ 2147483647 w 226"/>
                    <a:gd name="T37" fmla="*/ 2147483647 h 239"/>
                    <a:gd name="T38" fmla="*/ 2147483647 w 226"/>
                    <a:gd name="T39" fmla="*/ 2147483647 h 239"/>
                    <a:gd name="T40" fmla="*/ 2147483647 w 226"/>
                    <a:gd name="T41" fmla="*/ 2147483647 h 239"/>
                    <a:gd name="T42" fmla="*/ 2147483647 w 226"/>
                    <a:gd name="T43" fmla="*/ 2147483647 h 239"/>
                    <a:gd name="T44" fmla="*/ 2147483647 w 226"/>
                    <a:gd name="T45" fmla="*/ 2147483647 h 239"/>
                    <a:gd name="T46" fmla="*/ 2147483647 w 226"/>
                    <a:gd name="T47" fmla="*/ 2147483647 h 239"/>
                    <a:gd name="T48" fmla="*/ 2147483647 w 226"/>
                    <a:gd name="T49" fmla="*/ 2147483647 h 239"/>
                    <a:gd name="T50" fmla="*/ 2147483647 w 226"/>
                    <a:gd name="T51" fmla="*/ 2147483647 h 239"/>
                    <a:gd name="T52" fmla="*/ 2147483647 w 226"/>
                    <a:gd name="T53" fmla="*/ 2147483647 h 239"/>
                    <a:gd name="T54" fmla="*/ 2147483647 w 226"/>
                    <a:gd name="T55" fmla="*/ 2147483647 h 239"/>
                    <a:gd name="T56" fmla="*/ 2147483647 w 226"/>
                    <a:gd name="T57" fmla="*/ 2147483647 h 239"/>
                    <a:gd name="T58" fmla="*/ 2147483647 w 226"/>
                    <a:gd name="T59" fmla="*/ 2147483647 h 239"/>
                    <a:gd name="T60" fmla="*/ 2147483647 w 226"/>
                    <a:gd name="T61" fmla="*/ 2147483647 h 239"/>
                    <a:gd name="T62" fmla="*/ 2147483647 w 226"/>
                    <a:gd name="T63" fmla="*/ 2147483647 h 239"/>
                    <a:gd name="T64" fmla="*/ 2147483647 w 226"/>
                    <a:gd name="T65" fmla="*/ 2147483647 h 239"/>
                    <a:gd name="T66" fmla="*/ 2147483647 w 226"/>
                    <a:gd name="T67" fmla="*/ 2147483647 h 239"/>
                    <a:gd name="T68" fmla="*/ 2147483647 w 226"/>
                    <a:gd name="T69" fmla="*/ 2147483647 h 239"/>
                    <a:gd name="T70" fmla="*/ 2147483647 w 226"/>
                    <a:gd name="T71" fmla="*/ 2147483647 h 239"/>
                    <a:gd name="T72" fmla="*/ 2147483647 w 226"/>
                    <a:gd name="T73" fmla="*/ 2147483647 h 239"/>
                    <a:gd name="T74" fmla="*/ 2147483647 w 226"/>
                    <a:gd name="T75" fmla="*/ 2147483647 h 239"/>
                    <a:gd name="T76" fmla="*/ 2147483647 w 226"/>
                    <a:gd name="T77" fmla="*/ 2147483647 h 239"/>
                    <a:gd name="T78" fmla="*/ 2147483647 w 226"/>
                    <a:gd name="T79" fmla="*/ 0 h 239"/>
                    <a:gd name="T80" fmla="*/ 2147483647 w 226"/>
                    <a:gd name="T81" fmla="*/ 0 h 239"/>
                    <a:gd name="T82" fmla="*/ 2147483647 w 226"/>
                    <a:gd name="T83" fmla="*/ 2147483647 h 239"/>
                    <a:gd name="T84" fmla="*/ 2147483647 w 226"/>
                    <a:gd name="T85" fmla="*/ 2147483647 h 239"/>
                    <a:gd name="T86" fmla="*/ 2147483647 w 226"/>
                    <a:gd name="T87" fmla="*/ 2147483647 h 239"/>
                    <a:gd name="T88" fmla="*/ 2147483647 w 226"/>
                    <a:gd name="T89" fmla="*/ 2147483647 h 239"/>
                    <a:gd name="T90" fmla="*/ 2147483647 w 226"/>
                    <a:gd name="T91" fmla="*/ 2147483647 h 239"/>
                    <a:gd name="T92" fmla="*/ 2147483647 w 226"/>
                    <a:gd name="T93" fmla="*/ 2147483647 h 239"/>
                    <a:gd name="T94" fmla="*/ 2147483647 w 226"/>
                    <a:gd name="T95" fmla="*/ 2147483647 h 239"/>
                    <a:gd name="T96" fmla="*/ 2147483647 w 226"/>
                    <a:gd name="T97" fmla="*/ 2147483647 h 239"/>
                    <a:gd name="T98" fmla="*/ 2147483647 w 226"/>
                    <a:gd name="T99" fmla="*/ 2147483647 h 239"/>
                    <a:gd name="T100" fmla="*/ 2147483647 w 226"/>
                    <a:gd name="T101" fmla="*/ 2147483647 h 239"/>
                    <a:gd name="T102" fmla="*/ 2147483647 w 226"/>
                    <a:gd name="T103" fmla="*/ 2147483647 h 239"/>
                    <a:gd name="T104" fmla="*/ 2147483647 w 226"/>
                    <a:gd name="T105" fmla="*/ 2147483647 h 239"/>
                    <a:gd name="T106" fmla="*/ 2147483647 w 226"/>
                    <a:gd name="T107" fmla="*/ 2147483647 h 239"/>
                    <a:gd name="T108" fmla="*/ 2147483647 w 226"/>
                    <a:gd name="T109" fmla="*/ 2147483647 h 239"/>
                    <a:gd name="T110" fmla="*/ 2147483647 w 226"/>
                    <a:gd name="T111" fmla="*/ 2147483647 h 23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26" h="239">
                      <a:moveTo>
                        <a:pt x="93" y="5"/>
                      </a:moveTo>
                      <a:lnTo>
                        <a:pt x="69" y="35"/>
                      </a:lnTo>
                      <a:lnTo>
                        <a:pt x="69" y="43"/>
                      </a:lnTo>
                      <a:lnTo>
                        <a:pt x="57" y="56"/>
                      </a:lnTo>
                      <a:lnTo>
                        <a:pt x="58" y="60"/>
                      </a:lnTo>
                      <a:lnTo>
                        <a:pt x="54" y="68"/>
                      </a:lnTo>
                      <a:lnTo>
                        <a:pt x="40" y="82"/>
                      </a:lnTo>
                      <a:lnTo>
                        <a:pt x="27" y="98"/>
                      </a:lnTo>
                      <a:lnTo>
                        <a:pt x="22" y="106"/>
                      </a:lnTo>
                      <a:lnTo>
                        <a:pt x="27" y="114"/>
                      </a:lnTo>
                      <a:lnTo>
                        <a:pt x="23" y="126"/>
                      </a:lnTo>
                      <a:lnTo>
                        <a:pt x="15" y="135"/>
                      </a:lnTo>
                      <a:lnTo>
                        <a:pt x="9" y="138"/>
                      </a:lnTo>
                      <a:lnTo>
                        <a:pt x="0" y="151"/>
                      </a:lnTo>
                      <a:lnTo>
                        <a:pt x="1" y="162"/>
                      </a:lnTo>
                      <a:lnTo>
                        <a:pt x="11" y="168"/>
                      </a:lnTo>
                      <a:lnTo>
                        <a:pt x="36" y="168"/>
                      </a:lnTo>
                      <a:lnTo>
                        <a:pt x="51" y="159"/>
                      </a:lnTo>
                      <a:lnTo>
                        <a:pt x="65" y="158"/>
                      </a:lnTo>
                      <a:lnTo>
                        <a:pt x="78" y="168"/>
                      </a:lnTo>
                      <a:lnTo>
                        <a:pt x="89" y="173"/>
                      </a:lnTo>
                      <a:lnTo>
                        <a:pt x="104" y="176"/>
                      </a:lnTo>
                      <a:lnTo>
                        <a:pt x="100" y="193"/>
                      </a:lnTo>
                      <a:lnTo>
                        <a:pt x="106" y="238"/>
                      </a:lnTo>
                      <a:lnTo>
                        <a:pt x="120" y="236"/>
                      </a:lnTo>
                      <a:lnTo>
                        <a:pt x="128" y="235"/>
                      </a:lnTo>
                      <a:lnTo>
                        <a:pt x="131" y="222"/>
                      </a:lnTo>
                      <a:lnTo>
                        <a:pt x="132" y="197"/>
                      </a:lnTo>
                      <a:lnTo>
                        <a:pt x="143" y="183"/>
                      </a:lnTo>
                      <a:lnTo>
                        <a:pt x="143" y="159"/>
                      </a:lnTo>
                      <a:lnTo>
                        <a:pt x="152" y="147"/>
                      </a:lnTo>
                      <a:lnTo>
                        <a:pt x="169" y="138"/>
                      </a:lnTo>
                      <a:lnTo>
                        <a:pt x="201" y="102"/>
                      </a:lnTo>
                      <a:lnTo>
                        <a:pt x="205" y="86"/>
                      </a:lnTo>
                      <a:lnTo>
                        <a:pt x="199" y="61"/>
                      </a:lnTo>
                      <a:lnTo>
                        <a:pt x="220" y="44"/>
                      </a:lnTo>
                      <a:lnTo>
                        <a:pt x="225" y="16"/>
                      </a:lnTo>
                      <a:lnTo>
                        <a:pt x="209" y="4"/>
                      </a:lnTo>
                      <a:lnTo>
                        <a:pt x="199" y="1"/>
                      </a:lnTo>
                      <a:lnTo>
                        <a:pt x="183" y="0"/>
                      </a:lnTo>
                      <a:lnTo>
                        <a:pt x="143" y="0"/>
                      </a:lnTo>
                      <a:lnTo>
                        <a:pt x="132" y="9"/>
                      </a:lnTo>
                      <a:lnTo>
                        <a:pt x="122" y="21"/>
                      </a:lnTo>
                      <a:lnTo>
                        <a:pt x="124" y="30"/>
                      </a:lnTo>
                      <a:lnTo>
                        <a:pt x="138" y="40"/>
                      </a:lnTo>
                      <a:lnTo>
                        <a:pt x="148" y="51"/>
                      </a:lnTo>
                      <a:lnTo>
                        <a:pt x="148" y="68"/>
                      </a:lnTo>
                      <a:lnTo>
                        <a:pt x="132" y="79"/>
                      </a:lnTo>
                      <a:lnTo>
                        <a:pt x="115" y="82"/>
                      </a:lnTo>
                      <a:lnTo>
                        <a:pt x="104" y="85"/>
                      </a:lnTo>
                      <a:lnTo>
                        <a:pt x="99" y="75"/>
                      </a:lnTo>
                      <a:lnTo>
                        <a:pt x="95" y="61"/>
                      </a:lnTo>
                      <a:lnTo>
                        <a:pt x="103" y="50"/>
                      </a:lnTo>
                      <a:lnTo>
                        <a:pt x="100" y="36"/>
                      </a:lnTo>
                      <a:lnTo>
                        <a:pt x="99" y="22"/>
                      </a:lnTo>
                      <a:lnTo>
                        <a:pt x="93" y="5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4" name="Freeform 18"/>
                <p:cNvSpPr>
                  <a:spLocks/>
                </p:cNvSpPr>
                <p:nvPr/>
              </p:nvSpPr>
              <p:spPr bwMode="auto">
                <a:xfrm>
                  <a:off x="3153" y="1906"/>
                  <a:ext cx="559" cy="542"/>
                </a:xfrm>
                <a:custGeom>
                  <a:avLst/>
                  <a:gdLst>
                    <a:gd name="T0" fmla="*/ 1785866280 w 580"/>
                    <a:gd name="T1" fmla="*/ 2147483647 h 542"/>
                    <a:gd name="T2" fmla="*/ 0 w 580"/>
                    <a:gd name="T3" fmla="*/ 2147483647 h 542"/>
                    <a:gd name="T4" fmla="*/ 1785866280 w 580"/>
                    <a:gd name="T5" fmla="*/ 2147483647 h 542"/>
                    <a:gd name="T6" fmla="*/ 1785866280 w 580"/>
                    <a:gd name="T7" fmla="*/ 2147483647 h 542"/>
                    <a:gd name="T8" fmla="*/ 1785866280 w 580"/>
                    <a:gd name="T9" fmla="*/ 2147483647 h 542"/>
                    <a:gd name="T10" fmla="*/ 1785866280 w 580"/>
                    <a:gd name="T11" fmla="*/ 2147483647 h 542"/>
                    <a:gd name="T12" fmla="*/ 1785866280 w 580"/>
                    <a:gd name="T13" fmla="*/ 2147483647 h 542"/>
                    <a:gd name="T14" fmla="*/ 1785866280 w 580"/>
                    <a:gd name="T15" fmla="*/ 2147483647 h 542"/>
                    <a:gd name="T16" fmla="*/ 1785866280 w 580"/>
                    <a:gd name="T17" fmla="*/ 2147483647 h 542"/>
                    <a:gd name="T18" fmla="*/ 1785866280 w 580"/>
                    <a:gd name="T19" fmla="*/ 2147483647 h 542"/>
                    <a:gd name="T20" fmla="*/ 1785866280 w 580"/>
                    <a:gd name="T21" fmla="*/ 2147483647 h 542"/>
                    <a:gd name="T22" fmla="*/ 1785866280 w 580"/>
                    <a:gd name="T23" fmla="*/ 2147483647 h 542"/>
                    <a:gd name="T24" fmla="*/ 1785866280 w 580"/>
                    <a:gd name="T25" fmla="*/ 2147483647 h 542"/>
                    <a:gd name="T26" fmla="*/ 1785866280 w 580"/>
                    <a:gd name="T27" fmla="*/ 2147483647 h 542"/>
                    <a:gd name="T28" fmla="*/ 1785866280 w 580"/>
                    <a:gd name="T29" fmla="*/ 2147483647 h 542"/>
                    <a:gd name="T30" fmla="*/ 1785866280 w 580"/>
                    <a:gd name="T31" fmla="*/ 2147483647 h 542"/>
                    <a:gd name="T32" fmla="*/ 1785866280 w 580"/>
                    <a:gd name="T33" fmla="*/ 2147483647 h 542"/>
                    <a:gd name="T34" fmla="*/ 1785866280 w 580"/>
                    <a:gd name="T35" fmla="*/ 2147483647 h 542"/>
                    <a:gd name="T36" fmla="*/ 1785866280 w 580"/>
                    <a:gd name="T37" fmla="*/ 2147483647 h 542"/>
                    <a:gd name="T38" fmla="*/ 1785866280 w 580"/>
                    <a:gd name="T39" fmla="*/ 2147483647 h 542"/>
                    <a:gd name="T40" fmla="*/ 1785866280 w 580"/>
                    <a:gd name="T41" fmla="*/ 2147483647 h 542"/>
                    <a:gd name="T42" fmla="*/ 1785866280 w 580"/>
                    <a:gd name="T43" fmla="*/ 2147483647 h 542"/>
                    <a:gd name="T44" fmla="*/ 1785866280 w 580"/>
                    <a:gd name="T45" fmla="*/ 2147483647 h 542"/>
                    <a:gd name="T46" fmla="*/ 1785866280 w 580"/>
                    <a:gd name="T47" fmla="*/ 2147483647 h 542"/>
                    <a:gd name="T48" fmla="*/ 1785866280 w 580"/>
                    <a:gd name="T49" fmla="*/ 2147483647 h 542"/>
                    <a:gd name="T50" fmla="*/ 1785866280 w 580"/>
                    <a:gd name="T51" fmla="*/ 2147483647 h 542"/>
                    <a:gd name="T52" fmla="*/ 1785866280 w 580"/>
                    <a:gd name="T53" fmla="*/ 2147483647 h 542"/>
                    <a:gd name="T54" fmla="*/ 1785866280 w 580"/>
                    <a:gd name="T55" fmla="*/ 2147483647 h 542"/>
                    <a:gd name="T56" fmla="*/ 1785866280 w 580"/>
                    <a:gd name="T57" fmla="*/ 2147483647 h 542"/>
                    <a:gd name="T58" fmla="*/ 1785866280 w 580"/>
                    <a:gd name="T59" fmla="*/ 2147483647 h 542"/>
                    <a:gd name="T60" fmla="*/ 1785866280 w 580"/>
                    <a:gd name="T61" fmla="*/ 2147483647 h 542"/>
                    <a:gd name="T62" fmla="*/ 1785866280 w 580"/>
                    <a:gd name="T63" fmla="*/ 2147483647 h 542"/>
                    <a:gd name="T64" fmla="*/ 1785866280 w 580"/>
                    <a:gd name="T65" fmla="*/ 2147483647 h 542"/>
                    <a:gd name="T66" fmla="*/ 1785866280 w 580"/>
                    <a:gd name="T67" fmla="*/ 2147483647 h 542"/>
                    <a:gd name="T68" fmla="*/ 1785866280 w 580"/>
                    <a:gd name="T69" fmla="*/ 2147483647 h 542"/>
                    <a:gd name="T70" fmla="*/ 1785866280 w 580"/>
                    <a:gd name="T71" fmla="*/ 2147483647 h 542"/>
                    <a:gd name="T72" fmla="*/ 1785866280 w 580"/>
                    <a:gd name="T73" fmla="*/ 2147483647 h 542"/>
                    <a:gd name="T74" fmla="*/ 1785866280 w 580"/>
                    <a:gd name="T75" fmla="*/ 2147483647 h 542"/>
                    <a:gd name="T76" fmla="*/ 1785866280 w 580"/>
                    <a:gd name="T77" fmla="*/ 2147483647 h 542"/>
                    <a:gd name="T78" fmla="*/ 1785866280 w 580"/>
                    <a:gd name="T79" fmla="*/ 2147483647 h 542"/>
                    <a:gd name="T80" fmla="*/ 1785866280 w 580"/>
                    <a:gd name="T81" fmla="*/ 2147483647 h 542"/>
                    <a:gd name="T82" fmla="*/ 1785866280 w 580"/>
                    <a:gd name="T83" fmla="*/ 2147483647 h 542"/>
                    <a:gd name="T84" fmla="*/ 1785866280 w 580"/>
                    <a:gd name="T85" fmla="*/ 2147483647 h 542"/>
                    <a:gd name="T86" fmla="*/ 1785866280 w 580"/>
                    <a:gd name="T87" fmla="*/ 2147483647 h 542"/>
                    <a:gd name="T88" fmla="*/ 1785866280 w 580"/>
                    <a:gd name="T89" fmla="*/ 2147483647 h 542"/>
                    <a:gd name="T90" fmla="*/ 1785866280 w 580"/>
                    <a:gd name="T91" fmla="*/ 2147483647 h 542"/>
                    <a:gd name="T92" fmla="*/ 1785866280 w 580"/>
                    <a:gd name="T93" fmla="*/ 2147483647 h 542"/>
                    <a:gd name="T94" fmla="*/ 1785866280 w 580"/>
                    <a:gd name="T95" fmla="*/ 2147483647 h 54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580" h="542">
                      <a:moveTo>
                        <a:pt x="13" y="102"/>
                      </a:moveTo>
                      <a:lnTo>
                        <a:pt x="11" y="135"/>
                      </a:lnTo>
                      <a:lnTo>
                        <a:pt x="11" y="156"/>
                      </a:lnTo>
                      <a:lnTo>
                        <a:pt x="0" y="173"/>
                      </a:lnTo>
                      <a:lnTo>
                        <a:pt x="23" y="199"/>
                      </a:lnTo>
                      <a:lnTo>
                        <a:pt x="25" y="206"/>
                      </a:lnTo>
                      <a:lnTo>
                        <a:pt x="19" y="225"/>
                      </a:lnTo>
                      <a:lnTo>
                        <a:pt x="20" y="236"/>
                      </a:lnTo>
                      <a:lnTo>
                        <a:pt x="32" y="251"/>
                      </a:lnTo>
                      <a:lnTo>
                        <a:pt x="32" y="261"/>
                      </a:lnTo>
                      <a:lnTo>
                        <a:pt x="29" y="290"/>
                      </a:lnTo>
                      <a:lnTo>
                        <a:pt x="39" y="310"/>
                      </a:lnTo>
                      <a:lnTo>
                        <a:pt x="46" y="322"/>
                      </a:lnTo>
                      <a:lnTo>
                        <a:pt x="40" y="329"/>
                      </a:lnTo>
                      <a:lnTo>
                        <a:pt x="40" y="341"/>
                      </a:lnTo>
                      <a:lnTo>
                        <a:pt x="34" y="348"/>
                      </a:lnTo>
                      <a:lnTo>
                        <a:pt x="34" y="355"/>
                      </a:lnTo>
                      <a:lnTo>
                        <a:pt x="50" y="356"/>
                      </a:lnTo>
                      <a:lnTo>
                        <a:pt x="61" y="360"/>
                      </a:lnTo>
                      <a:lnTo>
                        <a:pt x="65" y="369"/>
                      </a:lnTo>
                      <a:lnTo>
                        <a:pt x="65" y="381"/>
                      </a:lnTo>
                      <a:lnTo>
                        <a:pt x="82" y="398"/>
                      </a:lnTo>
                      <a:lnTo>
                        <a:pt x="95" y="404"/>
                      </a:lnTo>
                      <a:lnTo>
                        <a:pt x="99" y="417"/>
                      </a:lnTo>
                      <a:lnTo>
                        <a:pt x="116" y="440"/>
                      </a:lnTo>
                      <a:lnTo>
                        <a:pt x="132" y="427"/>
                      </a:lnTo>
                      <a:lnTo>
                        <a:pt x="145" y="423"/>
                      </a:lnTo>
                      <a:lnTo>
                        <a:pt x="155" y="424"/>
                      </a:lnTo>
                      <a:lnTo>
                        <a:pt x="183" y="454"/>
                      </a:lnTo>
                      <a:lnTo>
                        <a:pt x="188" y="457"/>
                      </a:lnTo>
                      <a:lnTo>
                        <a:pt x="221" y="471"/>
                      </a:lnTo>
                      <a:lnTo>
                        <a:pt x="229" y="473"/>
                      </a:lnTo>
                      <a:lnTo>
                        <a:pt x="242" y="469"/>
                      </a:lnTo>
                      <a:lnTo>
                        <a:pt x="258" y="468"/>
                      </a:lnTo>
                      <a:lnTo>
                        <a:pt x="271" y="473"/>
                      </a:lnTo>
                      <a:lnTo>
                        <a:pt x="289" y="489"/>
                      </a:lnTo>
                      <a:lnTo>
                        <a:pt x="297" y="497"/>
                      </a:lnTo>
                      <a:lnTo>
                        <a:pt x="306" y="490"/>
                      </a:lnTo>
                      <a:lnTo>
                        <a:pt x="315" y="489"/>
                      </a:lnTo>
                      <a:lnTo>
                        <a:pt x="329" y="500"/>
                      </a:lnTo>
                      <a:lnTo>
                        <a:pt x="345" y="511"/>
                      </a:lnTo>
                      <a:lnTo>
                        <a:pt x="356" y="520"/>
                      </a:lnTo>
                      <a:lnTo>
                        <a:pt x="373" y="525"/>
                      </a:lnTo>
                      <a:lnTo>
                        <a:pt x="380" y="524"/>
                      </a:lnTo>
                      <a:lnTo>
                        <a:pt x="387" y="515"/>
                      </a:lnTo>
                      <a:lnTo>
                        <a:pt x="398" y="511"/>
                      </a:lnTo>
                      <a:lnTo>
                        <a:pt x="416" y="518"/>
                      </a:lnTo>
                      <a:lnTo>
                        <a:pt x="506" y="541"/>
                      </a:lnTo>
                      <a:lnTo>
                        <a:pt x="520" y="529"/>
                      </a:lnTo>
                      <a:lnTo>
                        <a:pt x="510" y="511"/>
                      </a:lnTo>
                      <a:lnTo>
                        <a:pt x="500" y="483"/>
                      </a:lnTo>
                      <a:lnTo>
                        <a:pt x="562" y="427"/>
                      </a:lnTo>
                      <a:lnTo>
                        <a:pt x="574" y="413"/>
                      </a:lnTo>
                      <a:lnTo>
                        <a:pt x="579" y="391"/>
                      </a:lnTo>
                      <a:lnTo>
                        <a:pt x="569" y="363"/>
                      </a:lnTo>
                      <a:lnTo>
                        <a:pt x="558" y="339"/>
                      </a:lnTo>
                      <a:lnTo>
                        <a:pt x="541" y="311"/>
                      </a:lnTo>
                      <a:lnTo>
                        <a:pt x="530" y="300"/>
                      </a:lnTo>
                      <a:lnTo>
                        <a:pt x="528" y="283"/>
                      </a:lnTo>
                      <a:lnTo>
                        <a:pt x="530" y="265"/>
                      </a:lnTo>
                      <a:lnTo>
                        <a:pt x="535" y="247"/>
                      </a:lnTo>
                      <a:lnTo>
                        <a:pt x="528" y="236"/>
                      </a:lnTo>
                      <a:lnTo>
                        <a:pt x="518" y="229"/>
                      </a:lnTo>
                      <a:lnTo>
                        <a:pt x="528" y="218"/>
                      </a:lnTo>
                      <a:lnTo>
                        <a:pt x="544" y="195"/>
                      </a:lnTo>
                      <a:lnTo>
                        <a:pt x="549" y="190"/>
                      </a:lnTo>
                      <a:lnTo>
                        <a:pt x="545" y="152"/>
                      </a:lnTo>
                      <a:lnTo>
                        <a:pt x="539" y="134"/>
                      </a:lnTo>
                      <a:lnTo>
                        <a:pt x="532" y="114"/>
                      </a:lnTo>
                      <a:lnTo>
                        <a:pt x="532" y="95"/>
                      </a:lnTo>
                      <a:lnTo>
                        <a:pt x="521" y="76"/>
                      </a:lnTo>
                      <a:lnTo>
                        <a:pt x="506" y="61"/>
                      </a:lnTo>
                      <a:lnTo>
                        <a:pt x="489" y="60"/>
                      </a:lnTo>
                      <a:lnTo>
                        <a:pt x="439" y="58"/>
                      </a:lnTo>
                      <a:lnTo>
                        <a:pt x="411" y="55"/>
                      </a:lnTo>
                      <a:lnTo>
                        <a:pt x="360" y="51"/>
                      </a:lnTo>
                      <a:lnTo>
                        <a:pt x="341" y="43"/>
                      </a:lnTo>
                      <a:lnTo>
                        <a:pt x="320" y="40"/>
                      </a:lnTo>
                      <a:lnTo>
                        <a:pt x="308" y="44"/>
                      </a:lnTo>
                      <a:lnTo>
                        <a:pt x="294" y="54"/>
                      </a:lnTo>
                      <a:lnTo>
                        <a:pt x="281" y="50"/>
                      </a:lnTo>
                      <a:lnTo>
                        <a:pt x="270" y="39"/>
                      </a:lnTo>
                      <a:lnTo>
                        <a:pt x="256" y="39"/>
                      </a:lnTo>
                      <a:lnTo>
                        <a:pt x="250" y="33"/>
                      </a:lnTo>
                      <a:lnTo>
                        <a:pt x="246" y="15"/>
                      </a:lnTo>
                      <a:lnTo>
                        <a:pt x="229" y="1"/>
                      </a:lnTo>
                      <a:lnTo>
                        <a:pt x="216" y="0"/>
                      </a:lnTo>
                      <a:lnTo>
                        <a:pt x="191" y="5"/>
                      </a:lnTo>
                      <a:lnTo>
                        <a:pt x="173" y="11"/>
                      </a:lnTo>
                      <a:lnTo>
                        <a:pt x="158" y="20"/>
                      </a:lnTo>
                      <a:lnTo>
                        <a:pt x="130" y="36"/>
                      </a:lnTo>
                      <a:lnTo>
                        <a:pt x="103" y="44"/>
                      </a:lnTo>
                      <a:lnTo>
                        <a:pt x="79" y="54"/>
                      </a:lnTo>
                      <a:lnTo>
                        <a:pt x="54" y="65"/>
                      </a:lnTo>
                      <a:lnTo>
                        <a:pt x="40" y="81"/>
                      </a:lnTo>
                      <a:lnTo>
                        <a:pt x="25" y="95"/>
                      </a:lnTo>
                      <a:lnTo>
                        <a:pt x="13" y="102"/>
                      </a:lnTo>
                    </a:path>
                  </a:pathLst>
                </a:custGeom>
                <a:solidFill>
                  <a:srgbClr val="69D16E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75" name="Group 19"/>
                <p:cNvGrpSpPr>
                  <a:grpSpLocks/>
                </p:cNvGrpSpPr>
                <p:nvPr/>
              </p:nvGrpSpPr>
              <p:grpSpPr bwMode="auto">
                <a:xfrm>
                  <a:off x="3548" y="1452"/>
                  <a:ext cx="295" cy="201"/>
                  <a:chOff x="3548" y="1511"/>
                  <a:chExt cx="295" cy="201"/>
                </a:xfrm>
                <a:grpFill/>
              </p:grpSpPr>
              <p:sp>
                <p:nvSpPr>
                  <p:cNvPr id="289" name="Freeform 20"/>
                  <p:cNvSpPr>
                    <a:spLocks/>
                  </p:cNvSpPr>
                  <p:nvPr/>
                </p:nvSpPr>
                <p:spPr bwMode="auto">
                  <a:xfrm>
                    <a:off x="3562" y="1575"/>
                    <a:ext cx="45" cy="40"/>
                  </a:xfrm>
                  <a:custGeom>
                    <a:avLst/>
                    <a:gdLst>
                      <a:gd name="T0" fmla="*/ 11 w 47"/>
                      <a:gd name="T1" fmla="*/ 0 h 40"/>
                      <a:gd name="T2" fmla="*/ 5 w 47"/>
                      <a:gd name="T3" fmla="*/ 13 h 40"/>
                      <a:gd name="T4" fmla="*/ 0 w 47"/>
                      <a:gd name="T5" fmla="*/ 20 h 40"/>
                      <a:gd name="T6" fmla="*/ 11 w 47"/>
                      <a:gd name="T7" fmla="*/ 25 h 40"/>
                      <a:gd name="T8" fmla="*/ 11 w 47"/>
                      <a:gd name="T9" fmla="*/ 39 h 40"/>
                      <a:gd name="T10" fmla="*/ 14 w 47"/>
                      <a:gd name="T11" fmla="*/ 29 h 40"/>
                      <a:gd name="T12" fmla="*/ 21 w 47"/>
                      <a:gd name="T13" fmla="*/ 20 h 40"/>
                      <a:gd name="T14" fmla="*/ 16 w 47"/>
                      <a:gd name="T15" fmla="*/ 11 h 40"/>
                      <a:gd name="T16" fmla="*/ 11 w 47"/>
                      <a:gd name="T17" fmla="*/ 0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7" h="40">
                        <a:moveTo>
                          <a:pt x="26" y="0"/>
                        </a:moveTo>
                        <a:lnTo>
                          <a:pt x="5" y="13"/>
                        </a:lnTo>
                        <a:lnTo>
                          <a:pt x="0" y="20"/>
                        </a:lnTo>
                        <a:lnTo>
                          <a:pt x="12" y="25"/>
                        </a:lnTo>
                        <a:lnTo>
                          <a:pt x="25" y="39"/>
                        </a:lnTo>
                        <a:lnTo>
                          <a:pt x="33" y="29"/>
                        </a:lnTo>
                        <a:lnTo>
                          <a:pt x="46" y="20"/>
                        </a:lnTo>
                        <a:lnTo>
                          <a:pt x="36" y="11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0" name="Freeform 21"/>
                  <p:cNvSpPr>
                    <a:spLocks/>
                  </p:cNvSpPr>
                  <p:nvPr/>
                </p:nvSpPr>
                <p:spPr bwMode="auto">
                  <a:xfrm>
                    <a:off x="3548" y="1621"/>
                    <a:ext cx="66" cy="73"/>
                  </a:xfrm>
                  <a:custGeom>
                    <a:avLst/>
                    <a:gdLst>
                      <a:gd name="T0" fmla="*/ 34 w 68"/>
                      <a:gd name="T1" fmla="*/ 0 h 73"/>
                      <a:gd name="T2" fmla="*/ 17 w 68"/>
                      <a:gd name="T3" fmla="*/ 4 h 73"/>
                      <a:gd name="T4" fmla="*/ 17 w 68"/>
                      <a:gd name="T5" fmla="*/ 0 h 73"/>
                      <a:gd name="T6" fmla="*/ 11 w 68"/>
                      <a:gd name="T7" fmla="*/ 18 h 73"/>
                      <a:gd name="T8" fmla="*/ 5 w 68"/>
                      <a:gd name="T9" fmla="*/ 14 h 73"/>
                      <a:gd name="T10" fmla="*/ 0 w 68"/>
                      <a:gd name="T11" fmla="*/ 25 h 73"/>
                      <a:gd name="T12" fmla="*/ 6 w 68"/>
                      <a:gd name="T13" fmla="*/ 32 h 73"/>
                      <a:gd name="T14" fmla="*/ 6 w 68"/>
                      <a:gd name="T15" fmla="*/ 62 h 73"/>
                      <a:gd name="T16" fmla="*/ 13 w 68"/>
                      <a:gd name="T17" fmla="*/ 72 h 73"/>
                      <a:gd name="T18" fmla="*/ 28 w 68"/>
                      <a:gd name="T19" fmla="*/ 32 h 73"/>
                      <a:gd name="T20" fmla="*/ 37 w 68"/>
                      <a:gd name="T21" fmla="*/ 32 h 73"/>
                      <a:gd name="T22" fmla="*/ 40 w 68"/>
                      <a:gd name="T23" fmla="*/ 21 h 73"/>
                      <a:gd name="T24" fmla="*/ 39 w 68"/>
                      <a:gd name="T25" fmla="*/ 15 h 73"/>
                      <a:gd name="T26" fmla="*/ 34 w 68"/>
                      <a:gd name="T27" fmla="*/ 0 h 7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68" h="73">
                        <a:moveTo>
                          <a:pt x="55" y="0"/>
                        </a:moveTo>
                        <a:lnTo>
                          <a:pt x="33" y="4"/>
                        </a:lnTo>
                        <a:lnTo>
                          <a:pt x="25" y="0"/>
                        </a:lnTo>
                        <a:lnTo>
                          <a:pt x="11" y="18"/>
                        </a:lnTo>
                        <a:lnTo>
                          <a:pt x="5" y="14"/>
                        </a:lnTo>
                        <a:lnTo>
                          <a:pt x="0" y="25"/>
                        </a:lnTo>
                        <a:lnTo>
                          <a:pt x="6" y="32"/>
                        </a:lnTo>
                        <a:lnTo>
                          <a:pt x="6" y="62"/>
                        </a:lnTo>
                        <a:lnTo>
                          <a:pt x="13" y="72"/>
                        </a:lnTo>
                        <a:lnTo>
                          <a:pt x="47" y="32"/>
                        </a:lnTo>
                        <a:lnTo>
                          <a:pt x="61" y="32"/>
                        </a:lnTo>
                        <a:lnTo>
                          <a:pt x="67" y="21"/>
                        </a:lnTo>
                        <a:lnTo>
                          <a:pt x="65" y="15"/>
                        </a:lnTo>
                        <a:lnTo>
                          <a:pt x="55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1" name="Freeform 22"/>
                  <p:cNvSpPr>
                    <a:spLocks/>
                  </p:cNvSpPr>
                  <p:nvPr/>
                </p:nvSpPr>
                <p:spPr bwMode="auto">
                  <a:xfrm>
                    <a:off x="3624" y="1511"/>
                    <a:ext cx="219" cy="201"/>
                  </a:xfrm>
                  <a:custGeom>
                    <a:avLst/>
                    <a:gdLst>
                      <a:gd name="T0" fmla="*/ 111 w 227"/>
                      <a:gd name="T1" fmla="*/ 188 h 201"/>
                      <a:gd name="T2" fmla="*/ 110 w 227"/>
                      <a:gd name="T3" fmla="*/ 176 h 201"/>
                      <a:gd name="T4" fmla="*/ 113 w 227"/>
                      <a:gd name="T5" fmla="*/ 166 h 201"/>
                      <a:gd name="T6" fmla="*/ 113 w 227"/>
                      <a:gd name="T7" fmla="*/ 151 h 201"/>
                      <a:gd name="T8" fmla="*/ 105 w 227"/>
                      <a:gd name="T9" fmla="*/ 139 h 201"/>
                      <a:gd name="T10" fmla="*/ 102 w 227"/>
                      <a:gd name="T11" fmla="*/ 134 h 201"/>
                      <a:gd name="T12" fmla="*/ 100 w 227"/>
                      <a:gd name="T13" fmla="*/ 113 h 201"/>
                      <a:gd name="T14" fmla="*/ 96 w 227"/>
                      <a:gd name="T15" fmla="*/ 96 h 201"/>
                      <a:gd name="T16" fmla="*/ 90 w 227"/>
                      <a:gd name="T17" fmla="*/ 83 h 201"/>
                      <a:gd name="T18" fmla="*/ 90 w 227"/>
                      <a:gd name="T19" fmla="*/ 71 h 201"/>
                      <a:gd name="T20" fmla="*/ 93 w 227"/>
                      <a:gd name="T21" fmla="*/ 62 h 201"/>
                      <a:gd name="T22" fmla="*/ 107 w 227"/>
                      <a:gd name="T23" fmla="*/ 65 h 201"/>
                      <a:gd name="T24" fmla="*/ 111 w 227"/>
                      <a:gd name="T25" fmla="*/ 54 h 201"/>
                      <a:gd name="T26" fmla="*/ 115 w 227"/>
                      <a:gd name="T27" fmla="*/ 25 h 201"/>
                      <a:gd name="T28" fmla="*/ 113 w 227"/>
                      <a:gd name="T29" fmla="*/ 15 h 201"/>
                      <a:gd name="T30" fmla="*/ 108 w 227"/>
                      <a:gd name="T31" fmla="*/ 13 h 201"/>
                      <a:gd name="T32" fmla="*/ 96 w 227"/>
                      <a:gd name="T33" fmla="*/ 15 h 201"/>
                      <a:gd name="T34" fmla="*/ 82 w 227"/>
                      <a:gd name="T35" fmla="*/ 15 h 201"/>
                      <a:gd name="T36" fmla="*/ 69 w 227"/>
                      <a:gd name="T37" fmla="*/ 5 h 201"/>
                      <a:gd name="T38" fmla="*/ 63 w 227"/>
                      <a:gd name="T39" fmla="*/ 1 h 201"/>
                      <a:gd name="T40" fmla="*/ 56 w 227"/>
                      <a:gd name="T41" fmla="*/ 0 h 201"/>
                      <a:gd name="T42" fmla="*/ 48 w 227"/>
                      <a:gd name="T43" fmla="*/ 18 h 201"/>
                      <a:gd name="T44" fmla="*/ 40 w 227"/>
                      <a:gd name="T45" fmla="*/ 29 h 201"/>
                      <a:gd name="T46" fmla="*/ 30 w 227"/>
                      <a:gd name="T47" fmla="*/ 26 h 201"/>
                      <a:gd name="T48" fmla="*/ 23 w 227"/>
                      <a:gd name="T49" fmla="*/ 36 h 201"/>
                      <a:gd name="T50" fmla="*/ 14 w 227"/>
                      <a:gd name="T51" fmla="*/ 58 h 201"/>
                      <a:gd name="T52" fmla="*/ 4 w 227"/>
                      <a:gd name="T53" fmla="*/ 71 h 201"/>
                      <a:gd name="T54" fmla="*/ 0 w 227"/>
                      <a:gd name="T55" fmla="*/ 81 h 201"/>
                      <a:gd name="T56" fmla="*/ 9 w 227"/>
                      <a:gd name="T57" fmla="*/ 99 h 201"/>
                      <a:gd name="T58" fmla="*/ 14 w 227"/>
                      <a:gd name="T59" fmla="*/ 121 h 201"/>
                      <a:gd name="T60" fmla="*/ 14 w 227"/>
                      <a:gd name="T61" fmla="*/ 135 h 201"/>
                      <a:gd name="T62" fmla="*/ 23 w 227"/>
                      <a:gd name="T63" fmla="*/ 131 h 201"/>
                      <a:gd name="T64" fmla="*/ 33 w 227"/>
                      <a:gd name="T65" fmla="*/ 124 h 201"/>
                      <a:gd name="T66" fmla="*/ 32 w 227"/>
                      <a:gd name="T67" fmla="*/ 142 h 201"/>
                      <a:gd name="T68" fmla="*/ 29 w 227"/>
                      <a:gd name="T69" fmla="*/ 166 h 201"/>
                      <a:gd name="T70" fmla="*/ 30 w 227"/>
                      <a:gd name="T71" fmla="*/ 170 h 201"/>
                      <a:gd name="T72" fmla="*/ 34 w 227"/>
                      <a:gd name="T73" fmla="*/ 170 h 201"/>
                      <a:gd name="T74" fmla="*/ 40 w 227"/>
                      <a:gd name="T75" fmla="*/ 166 h 201"/>
                      <a:gd name="T76" fmla="*/ 56 w 227"/>
                      <a:gd name="T77" fmla="*/ 169 h 201"/>
                      <a:gd name="T78" fmla="*/ 60 w 227"/>
                      <a:gd name="T79" fmla="*/ 180 h 201"/>
                      <a:gd name="T80" fmla="*/ 68 w 227"/>
                      <a:gd name="T81" fmla="*/ 186 h 201"/>
                      <a:gd name="T82" fmla="*/ 75 w 227"/>
                      <a:gd name="T83" fmla="*/ 200 h 201"/>
                      <a:gd name="T84" fmla="*/ 81 w 227"/>
                      <a:gd name="T85" fmla="*/ 197 h 201"/>
                      <a:gd name="T86" fmla="*/ 90 w 227"/>
                      <a:gd name="T87" fmla="*/ 188 h 201"/>
                      <a:gd name="T88" fmla="*/ 97 w 227"/>
                      <a:gd name="T89" fmla="*/ 186 h 201"/>
                      <a:gd name="T90" fmla="*/ 111 w 227"/>
                      <a:gd name="T91" fmla="*/ 188 h 20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227" h="201">
                        <a:moveTo>
                          <a:pt x="219" y="188"/>
                        </a:moveTo>
                        <a:lnTo>
                          <a:pt x="216" y="176"/>
                        </a:lnTo>
                        <a:lnTo>
                          <a:pt x="223" y="166"/>
                        </a:lnTo>
                        <a:lnTo>
                          <a:pt x="223" y="151"/>
                        </a:lnTo>
                        <a:lnTo>
                          <a:pt x="207" y="139"/>
                        </a:lnTo>
                        <a:lnTo>
                          <a:pt x="202" y="134"/>
                        </a:lnTo>
                        <a:lnTo>
                          <a:pt x="198" y="113"/>
                        </a:lnTo>
                        <a:lnTo>
                          <a:pt x="189" y="96"/>
                        </a:lnTo>
                        <a:lnTo>
                          <a:pt x="178" y="83"/>
                        </a:lnTo>
                        <a:lnTo>
                          <a:pt x="178" y="71"/>
                        </a:lnTo>
                        <a:lnTo>
                          <a:pt x="185" y="62"/>
                        </a:lnTo>
                        <a:lnTo>
                          <a:pt x="210" y="65"/>
                        </a:lnTo>
                        <a:lnTo>
                          <a:pt x="219" y="54"/>
                        </a:lnTo>
                        <a:lnTo>
                          <a:pt x="226" y="25"/>
                        </a:lnTo>
                        <a:lnTo>
                          <a:pt x="223" y="15"/>
                        </a:lnTo>
                        <a:lnTo>
                          <a:pt x="212" y="13"/>
                        </a:lnTo>
                        <a:lnTo>
                          <a:pt x="191" y="15"/>
                        </a:lnTo>
                        <a:lnTo>
                          <a:pt x="161" y="15"/>
                        </a:lnTo>
                        <a:lnTo>
                          <a:pt x="139" y="5"/>
                        </a:lnTo>
                        <a:lnTo>
                          <a:pt x="123" y="1"/>
                        </a:lnTo>
                        <a:lnTo>
                          <a:pt x="109" y="0"/>
                        </a:lnTo>
                        <a:lnTo>
                          <a:pt x="95" y="18"/>
                        </a:lnTo>
                        <a:lnTo>
                          <a:pt x="79" y="29"/>
                        </a:lnTo>
                        <a:lnTo>
                          <a:pt x="57" y="26"/>
                        </a:lnTo>
                        <a:lnTo>
                          <a:pt x="43" y="36"/>
                        </a:lnTo>
                        <a:lnTo>
                          <a:pt x="20" y="58"/>
                        </a:lnTo>
                        <a:lnTo>
                          <a:pt x="4" y="71"/>
                        </a:lnTo>
                        <a:lnTo>
                          <a:pt x="0" y="81"/>
                        </a:lnTo>
                        <a:lnTo>
                          <a:pt x="9" y="99"/>
                        </a:lnTo>
                        <a:lnTo>
                          <a:pt x="19" y="121"/>
                        </a:lnTo>
                        <a:lnTo>
                          <a:pt x="32" y="135"/>
                        </a:lnTo>
                        <a:lnTo>
                          <a:pt x="43" y="131"/>
                        </a:lnTo>
                        <a:lnTo>
                          <a:pt x="62" y="124"/>
                        </a:lnTo>
                        <a:lnTo>
                          <a:pt x="61" y="142"/>
                        </a:lnTo>
                        <a:lnTo>
                          <a:pt x="54" y="166"/>
                        </a:lnTo>
                        <a:lnTo>
                          <a:pt x="57" y="170"/>
                        </a:lnTo>
                        <a:lnTo>
                          <a:pt x="65" y="170"/>
                        </a:lnTo>
                        <a:lnTo>
                          <a:pt x="79" y="166"/>
                        </a:lnTo>
                        <a:lnTo>
                          <a:pt x="109" y="169"/>
                        </a:lnTo>
                        <a:lnTo>
                          <a:pt x="118" y="180"/>
                        </a:lnTo>
                        <a:lnTo>
                          <a:pt x="135" y="186"/>
                        </a:lnTo>
                        <a:lnTo>
                          <a:pt x="149" y="200"/>
                        </a:lnTo>
                        <a:lnTo>
                          <a:pt x="158" y="197"/>
                        </a:lnTo>
                        <a:lnTo>
                          <a:pt x="177" y="188"/>
                        </a:lnTo>
                        <a:lnTo>
                          <a:pt x="193" y="186"/>
                        </a:lnTo>
                        <a:lnTo>
                          <a:pt x="219" y="188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76" name="Freeform 23"/>
                <p:cNvSpPr>
                  <a:spLocks/>
                </p:cNvSpPr>
                <p:nvPr/>
              </p:nvSpPr>
              <p:spPr bwMode="auto">
                <a:xfrm>
                  <a:off x="3017" y="2257"/>
                  <a:ext cx="407" cy="231"/>
                </a:xfrm>
                <a:custGeom>
                  <a:avLst/>
                  <a:gdLst>
                    <a:gd name="T0" fmla="*/ 1792006814 w 422"/>
                    <a:gd name="T1" fmla="*/ 2147483647 h 231"/>
                    <a:gd name="T2" fmla="*/ 1792006814 w 422"/>
                    <a:gd name="T3" fmla="*/ 2147483647 h 231"/>
                    <a:gd name="T4" fmla="*/ 1792006814 w 422"/>
                    <a:gd name="T5" fmla="*/ 2147483647 h 231"/>
                    <a:gd name="T6" fmla="*/ 1792006814 w 422"/>
                    <a:gd name="T7" fmla="*/ 2147483647 h 231"/>
                    <a:gd name="T8" fmla="*/ 1792006814 w 422"/>
                    <a:gd name="T9" fmla="*/ 2147483647 h 231"/>
                    <a:gd name="T10" fmla="*/ 1792006814 w 422"/>
                    <a:gd name="T11" fmla="*/ 2147483647 h 231"/>
                    <a:gd name="T12" fmla="*/ 1792006814 w 422"/>
                    <a:gd name="T13" fmla="*/ 2147483647 h 231"/>
                    <a:gd name="T14" fmla="*/ 1792006814 w 422"/>
                    <a:gd name="T15" fmla="*/ 2147483647 h 231"/>
                    <a:gd name="T16" fmla="*/ 0 w 422"/>
                    <a:gd name="T17" fmla="*/ 2147483647 h 231"/>
                    <a:gd name="T18" fmla="*/ 1792006814 w 422"/>
                    <a:gd name="T19" fmla="*/ 2147483647 h 231"/>
                    <a:gd name="T20" fmla="*/ 1792006814 w 422"/>
                    <a:gd name="T21" fmla="*/ 2147483647 h 231"/>
                    <a:gd name="T22" fmla="*/ 1792006814 w 422"/>
                    <a:gd name="T23" fmla="*/ 2147483647 h 231"/>
                    <a:gd name="T24" fmla="*/ 1792006814 w 422"/>
                    <a:gd name="T25" fmla="*/ 2147483647 h 231"/>
                    <a:gd name="T26" fmla="*/ 1792006814 w 422"/>
                    <a:gd name="T27" fmla="*/ 0 h 231"/>
                    <a:gd name="T28" fmla="*/ 1792006814 w 422"/>
                    <a:gd name="T29" fmla="*/ 2147483647 h 231"/>
                    <a:gd name="T30" fmla="*/ 1792006814 w 422"/>
                    <a:gd name="T31" fmla="*/ 2147483647 h 231"/>
                    <a:gd name="T32" fmla="*/ 1792006814 w 422"/>
                    <a:gd name="T33" fmla="*/ 2147483647 h 231"/>
                    <a:gd name="T34" fmla="*/ 1792006814 w 422"/>
                    <a:gd name="T35" fmla="*/ 2147483647 h 231"/>
                    <a:gd name="T36" fmla="*/ 1792006814 w 422"/>
                    <a:gd name="T37" fmla="*/ 2147483647 h 231"/>
                    <a:gd name="T38" fmla="*/ 1792006814 w 422"/>
                    <a:gd name="T39" fmla="*/ 2147483647 h 231"/>
                    <a:gd name="T40" fmla="*/ 1792006814 w 422"/>
                    <a:gd name="T41" fmla="*/ 2147483647 h 231"/>
                    <a:gd name="T42" fmla="*/ 1792006814 w 422"/>
                    <a:gd name="T43" fmla="*/ 2147483647 h 231"/>
                    <a:gd name="T44" fmla="*/ 1792006814 w 422"/>
                    <a:gd name="T45" fmla="*/ 2147483647 h 231"/>
                    <a:gd name="T46" fmla="*/ 1792006814 w 422"/>
                    <a:gd name="T47" fmla="*/ 2147483647 h 231"/>
                    <a:gd name="T48" fmla="*/ 1792006814 w 422"/>
                    <a:gd name="T49" fmla="*/ 2147483647 h 231"/>
                    <a:gd name="T50" fmla="*/ 1792006814 w 422"/>
                    <a:gd name="T51" fmla="*/ 2147483647 h 231"/>
                    <a:gd name="T52" fmla="*/ 1792006814 w 422"/>
                    <a:gd name="T53" fmla="*/ 2147483647 h 231"/>
                    <a:gd name="T54" fmla="*/ 1792006814 w 422"/>
                    <a:gd name="T55" fmla="*/ 2147483647 h 231"/>
                    <a:gd name="T56" fmla="*/ 1792006814 w 422"/>
                    <a:gd name="T57" fmla="*/ 2147483647 h 231"/>
                    <a:gd name="T58" fmla="*/ 1792006814 w 422"/>
                    <a:gd name="T59" fmla="*/ 2147483647 h 231"/>
                    <a:gd name="T60" fmla="*/ 1792006814 w 422"/>
                    <a:gd name="T61" fmla="*/ 2147483647 h 231"/>
                    <a:gd name="T62" fmla="*/ 1792006814 w 422"/>
                    <a:gd name="T63" fmla="*/ 2147483647 h 231"/>
                    <a:gd name="T64" fmla="*/ 1792006814 w 422"/>
                    <a:gd name="T65" fmla="*/ 2147483647 h 231"/>
                    <a:gd name="T66" fmla="*/ 1792006814 w 422"/>
                    <a:gd name="T67" fmla="*/ 2147483647 h 231"/>
                    <a:gd name="T68" fmla="*/ 1792006814 w 422"/>
                    <a:gd name="T69" fmla="*/ 2147483647 h 231"/>
                    <a:gd name="T70" fmla="*/ 1792006814 w 422"/>
                    <a:gd name="T71" fmla="*/ 2147483647 h 231"/>
                    <a:gd name="T72" fmla="*/ 1792006814 w 422"/>
                    <a:gd name="T73" fmla="*/ 2147483647 h 231"/>
                    <a:gd name="T74" fmla="*/ 1792006814 w 422"/>
                    <a:gd name="T75" fmla="*/ 2147483647 h 231"/>
                    <a:gd name="T76" fmla="*/ 1792006814 w 422"/>
                    <a:gd name="T77" fmla="*/ 2147483647 h 231"/>
                    <a:gd name="T78" fmla="*/ 1792006814 w 422"/>
                    <a:gd name="T79" fmla="*/ 2147483647 h 231"/>
                    <a:gd name="T80" fmla="*/ 1792006814 w 422"/>
                    <a:gd name="T81" fmla="*/ 2147483647 h 231"/>
                    <a:gd name="T82" fmla="*/ 1792006814 w 422"/>
                    <a:gd name="T83" fmla="*/ 2147483647 h 231"/>
                    <a:gd name="T84" fmla="*/ 1792006814 w 422"/>
                    <a:gd name="T85" fmla="*/ 2147483647 h 231"/>
                    <a:gd name="T86" fmla="*/ 1792006814 w 422"/>
                    <a:gd name="T87" fmla="*/ 2147483647 h 231"/>
                    <a:gd name="T88" fmla="*/ 1792006814 w 422"/>
                    <a:gd name="T89" fmla="*/ 2147483647 h 231"/>
                    <a:gd name="T90" fmla="*/ 1792006814 w 422"/>
                    <a:gd name="T91" fmla="*/ 2147483647 h 231"/>
                    <a:gd name="T92" fmla="*/ 1792006814 w 422"/>
                    <a:gd name="T93" fmla="*/ 2147483647 h 2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22" h="231">
                      <a:moveTo>
                        <a:pt x="103" y="220"/>
                      </a:moveTo>
                      <a:lnTo>
                        <a:pt x="100" y="207"/>
                      </a:lnTo>
                      <a:lnTo>
                        <a:pt x="86" y="200"/>
                      </a:lnTo>
                      <a:lnTo>
                        <a:pt x="37" y="155"/>
                      </a:lnTo>
                      <a:lnTo>
                        <a:pt x="33" y="131"/>
                      </a:lnTo>
                      <a:lnTo>
                        <a:pt x="12" y="129"/>
                      </a:lnTo>
                      <a:lnTo>
                        <a:pt x="12" y="106"/>
                      </a:lnTo>
                      <a:lnTo>
                        <a:pt x="5" y="85"/>
                      </a:lnTo>
                      <a:lnTo>
                        <a:pt x="0" y="74"/>
                      </a:lnTo>
                      <a:lnTo>
                        <a:pt x="4" y="61"/>
                      </a:lnTo>
                      <a:lnTo>
                        <a:pt x="19" y="61"/>
                      </a:lnTo>
                      <a:lnTo>
                        <a:pt x="46" y="56"/>
                      </a:lnTo>
                      <a:lnTo>
                        <a:pt x="131" y="11"/>
                      </a:lnTo>
                      <a:lnTo>
                        <a:pt x="149" y="0"/>
                      </a:lnTo>
                      <a:lnTo>
                        <a:pt x="160" y="14"/>
                      </a:lnTo>
                      <a:lnTo>
                        <a:pt x="179" y="5"/>
                      </a:lnTo>
                      <a:lnTo>
                        <a:pt x="195" y="7"/>
                      </a:lnTo>
                      <a:lnTo>
                        <a:pt x="205" y="14"/>
                      </a:lnTo>
                      <a:lnTo>
                        <a:pt x="205" y="35"/>
                      </a:lnTo>
                      <a:lnTo>
                        <a:pt x="236" y="54"/>
                      </a:lnTo>
                      <a:lnTo>
                        <a:pt x="239" y="68"/>
                      </a:lnTo>
                      <a:lnTo>
                        <a:pt x="250" y="84"/>
                      </a:lnTo>
                      <a:lnTo>
                        <a:pt x="258" y="89"/>
                      </a:lnTo>
                      <a:lnTo>
                        <a:pt x="264" y="84"/>
                      </a:lnTo>
                      <a:lnTo>
                        <a:pt x="285" y="72"/>
                      </a:lnTo>
                      <a:lnTo>
                        <a:pt x="295" y="74"/>
                      </a:lnTo>
                      <a:lnTo>
                        <a:pt x="323" y="105"/>
                      </a:lnTo>
                      <a:lnTo>
                        <a:pt x="328" y="103"/>
                      </a:lnTo>
                      <a:lnTo>
                        <a:pt x="356" y="120"/>
                      </a:lnTo>
                      <a:lnTo>
                        <a:pt x="398" y="119"/>
                      </a:lnTo>
                      <a:lnTo>
                        <a:pt x="421" y="131"/>
                      </a:lnTo>
                      <a:lnTo>
                        <a:pt x="374" y="157"/>
                      </a:lnTo>
                      <a:lnTo>
                        <a:pt x="373" y="189"/>
                      </a:lnTo>
                      <a:lnTo>
                        <a:pt x="344" y="215"/>
                      </a:lnTo>
                      <a:lnTo>
                        <a:pt x="314" y="214"/>
                      </a:lnTo>
                      <a:lnTo>
                        <a:pt x="297" y="221"/>
                      </a:lnTo>
                      <a:lnTo>
                        <a:pt x="276" y="230"/>
                      </a:lnTo>
                      <a:lnTo>
                        <a:pt x="250" y="213"/>
                      </a:lnTo>
                      <a:lnTo>
                        <a:pt x="233" y="221"/>
                      </a:lnTo>
                      <a:lnTo>
                        <a:pt x="218" y="224"/>
                      </a:lnTo>
                      <a:lnTo>
                        <a:pt x="205" y="204"/>
                      </a:lnTo>
                      <a:lnTo>
                        <a:pt x="169" y="206"/>
                      </a:lnTo>
                      <a:lnTo>
                        <a:pt x="158" y="214"/>
                      </a:lnTo>
                      <a:lnTo>
                        <a:pt x="149" y="222"/>
                      </a:lnTo>
                      <a:lnTo>
                        <a:pt x="134" y="222"/>
                      </a:lnTo>
                      <a:lnTo>
                        <a:pt x="117" y="225"/>
                      </a:lnTo>
                      <a:lnTo>
                        <a:pt x="103" y="220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77" name="Group 24"/>
                <p:cNvGrpSpPr>
                  <a:grpSpLocks/>
                </p:cNvGrpSpPr>
                <p:nvPr/>
              </p:nvGrpSpPr>
              <p:grpSpPr bwMode="auto">
                <a:xfrm>
                  <a:off x="3486" y="3104"/>
                  <a:ext cx="593" cy="639"/>
                  <a:chOff x="3486" y="3163"/>
                  <a:chExt cx="593" cy="639"/>
                </a:xfrm>
                <a:grpFill/>
              </p:grpSpPr>
              <p:sp>
                <p:nvSpPr>
                  <p:cNvPr id="278" name="Freeform 25"/>
                  <p:cNvSpPr>
                    <a:spLocks/>
                  </p:cNvSpPr>
                  <p:nvPr/>
                </p:nvSpPr>
                <p:spPr bwMode="auto">
                  <a:xfrm>
                    <a:off x="3499" y="3497"/>
                    <a:ext cx="26" cy="27"/>
                  </a:xfrm>
                  <a:custGeom>
                    <a:avLst/>
                    <a:gdLst>
                      <a:gd name="T0" fmla="*/ 18 w 26"/>
                      <a:gd name="T1" fmla="*/ 0 h 27"/>
                      <a:gd name="T2" fmla="*/ 25 w 26"/>
                      <a:gd name="T3" fmla="*/ 7 h 27"/>
                      <a:gd name="T4" fmla="*/ 22 w 26"/>
                      <a:gd name="T5" fmla="*/ 15 h 27"/>
                      <a:gd name="T6" fmla="*/ 25 w 26"/>
                      <a:gd name="T7" fmla="*/ 24 h 27"/>
                      <a:gd name="T8" fmla="*/ 18 w 26"/>
                      <a:gd name="T9" fmla="*/ 26 h 27"/>
                      <a:gd name="T10" fmla="*/ 6 w 26"/>
                      <a:gd name="T11" fmla="*/ 24 h 27"/>
                      <a:gd name="T12" fmla="*/ 0 w 26"/>
                      <a:gd name="T13" fmla="*/ 14 h 27"/>
                      <a:gd name="T14" fmla="*/ 18 w 26"/>
                      <a:gd name="T15" fmla="*/ 0 h 2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6" h="27">
                        <a:moveTo>
                          <a:pt x="18" y="0"/>
                        </a:moveTo>
                        <a:lnTo>
                          <a:pt x="25" y="7"/>
                        </a:lnTo>
                        <a:lnTo>
                          <a:pt x="22" y="15"/>
                        </a:lnTo>
                        <a:lnTo>
                          <a:pt x="25" y="24"/>
                        </a:lnTo>
                        <a:lnTo>
                          <a:pt x="18" y="26"/>
                        </a:lnTo>
                        <a:lnTo>
                          <a:pt x="6" y="24"/>
                        </a:lnTo>
                        <a:lnTo>
                          <a:pt x="0" y="14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69D16E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279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486" y="3163"/>
                    <a:ext cx="593" cy="639"/>
                    <a:chOff x="3486" y="3163"/>
                    <a:chExt cx="593" cy="639"/>
                  </a:xfrm>
                  <a:grpFill/>
                </p:grpSpPr>
                <p:sp>
                  <p:nvSpPr>
                    <p:cNvPr id="28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702" y="3439"/>
                      <a:ext cx="108" cy="93"/>
                    </a:xfrm>
                    <a:custGeom>
                      <a:avLst/>
                      <a:gdLst>
                        <a:gd name="T0" fmla="*/ 9 w 113"/>
                        <a:gd name="T1" fmla="*/ 0 h 93"/>
                        <a:gd name="T2" fmla="*/ 0 w 113"/>
                        <a:gd name="T3" fmla="*/ 6 h 93"/>
                        <a:gd name="T4" fmla="*/ 11 w 113"/>
                        <a:gd name="T5" fmla="*/ 27 h 93"/>
                        <a:gd name="T6" fmla="*/ 11 w 113"/>
                        <a:gd name="T7" fmla="*/ 32 h 93"/>
                        <a:gd name="T8" fmla="*/ 17 w 113"/>
                        <a:gd name="T9" fmla="*/ 48 h 93"/>
                        <a:gd name="T10" fmla="*/ 24 w 113"/>
                        <a:gd name="T11" fmla="*/ 57 h 93"/>
                        <a:gd name="T12" fmla="*/ 32 w 113"/>
                        <a:gd name="T13" fmla="*/ 73 h 93"/>
                        <a:gd name="T14" fmla="*/ 39 w 113"/>
                        <a:gd name="T15" fmla="*/ 80 h 93"/>
                        <a:gd name="T16" fmla="*/ 46 w 113"/>
                        <a:gd name="T17" fmla="*/ 92 h 93"/>
                        <a:gd name="T18" fmla="*/ 48 w 113"/>
                        <a:gd name="T19" fmla="*/ 85 h 93"/>
                        <a:gd name="T20" fmla="*/ 32 w 113"/>
                        <a:gd name="T21" fmla="*/ 59 h 93"/>
                        <a:gd name="T22" fmla="*/ 31 w 113"/>
                        <a:gd name="T23" fmla="*/ 47 h 93"/>
                        <a:gd name="T24" fmla="*/ 30 w 113"/>
                        <a:gd name="T25" fmla="*/ 34 h 93"/>
                        <a:gd name="T26" fmla="*/ 25 w 113"/>
                        <a:gd name="T27" fmla="*/ 20 h 93"/>
                        <a:gd name="T28" fmla="*/ 24 w 113"/>
                        <a:gd name="T29" fmla="*/ 23 h 93"/>
                        <a:gd name="T30" fmla="*/ 14 w 113"/>
                        <a:gd name="T31" fmla="*/ 9 h 93"/>
                        <a:gd name="T32" fmla="*/ 11 w 113"/>
                        <a:gd name="T33" fmla="*/ 4 h 93"/>
                        <a:gd name="T34" fmla="*/ 9 w 113"/>
                        <a:gd name="T35" fmla="*/ 0 h 9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13" h="93">
                          <a:moveTo>
                            <a:pt x="9" y="0"/>
                          </a:moveTo>
                          <a:lnTo>
                            <a:pt x="0" y="6"/>
                          </a:lnTo>
                          <a:lnTo>
                            <a:pt x="11" y="27"/>
                          </a:lnTo>
                          <a:lnTo>
                            <a:pt x="25" y="32"/>
                          </a:lnTo>
                          <a:lnTo>
                            <a:pt x="40" y="48"/>
                          </a:lnTo>
                          <a:lnTo>
                            <a:pt x="54" y="57"/>
                          </a:lnTo>
                          <a:lnTo>
                            <a:pt x="77" y="73"/>
                          </a:lnTo>
                          <a:lnTo>
                            <a:pt x="91" y="80"/>
                          </a:lnTo>
                          <a:lnTo>
                            <a:pt x="107" y="92"/>
                          </a:lnTo>
                          <a:lnTo>
                            <a:pt x="112" y="85"/>
                          </a:lnTo>
                          <a:lnTo>
                            <a:pt x="77" y="59"/>
                          </a:lnTo>
                          <a:lnTo>
                            <a:pt x="75" y="47"/>
                          </a:lnTo>
                          <a:lnTo>
                            <a:pt x="71" y="34"/>
                          </a:lnTo>
                          <a:lnTo>
                            <a:pt x="57" y="20"/>
                          </a:lnTo>
                          <a:lnTo>
                            <a:pt x="53" y="23"/>
                          </a:lnTo>
                          <a:lnTo>
                            <a:pt x="33" y="9"/>
                          </a:lnTo>
                          <a:lnTo>
                            <a:pt x="23" y="4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69D16E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81" name="Group 28" descr="Diagonal weit nach oben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86" y="3163"/>
                      <a:ext cx="593" cy="639"/>
                      <a:chOff x="3856" y="3456"/>
                      <a:chExt cx="616" cy="639"/>
                    </a:xfrm>
                    <a:grpFill/>
                  </p:grpSpPr>
                  <p:sp>
                    <p:nvSpPr>
                      <p:cNvPr id="283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1" y="3800"/>
                        <a:ext cx="194" cy="172"/>
                      </a:xfrm>
                      <a:custGeom>
                        <a:avLst/>
                        <a:gdLst>
                          <a:gd name="T0" fmla="*/ 26 w 194"/>
                          <a:gd name="T1" fmla="*/ 8 h 172"/>
                          <a:gd name="T2" fmla="*/ 16 w 194"/>
                          <a:gd name="T3" fmla="*/ 12 h 172"/>
                          <a:gd name="T4" fmla="*/ 20 w 194"/>
                          <a:gd name="T5" fmla="*/ 21 h 172"/>
                          <a:gd name="T6" fmla="*/ 11 w 194"/>
                          <a:gd name="T7" fmla="*/ 33 h 172"/>
                          <a:gd name="T8" fmla="*/ 4 w 194"/>
                          <a:gd name="T9" fmla="*/ 32 h 172"/>
                          <a:gd name="T10" fmla="*/ 0 w 194"/>
                          <a:gd name="T11" fmla="*/ 37 h 172"/>
                          <a:gd name="T12" fmla="*/ 1 w 194"/>
                          <a:gd name="T13" fmla="*/ 49 h 172"/>
                          <a:gd name="T14" fmla="*/ 33 w 194"/>
                          <a:gd name="T15" fmla="*/ 60 h 172"/>
                          <a:gd name="T16" fmla="*/ 40 w 194"/>
                          <a:gd name="T17" fmla="*/ 86 h 172"/>
                          <a:gd name="T18" fmla="*/ 50 w 194"/>
                          <a:gd name="T19" fmla="*/ 119 h 172"/>
                          <a:gd name="T20" fmla="*/ 61 w 194"/>
                          <a:gd name="T21" fmla="*/ 137 h 172"/>
                          <a:gd name="T22" fmla="*/ 75 w 194"/>
                          <a:gd name="T23" fmla="*/ 126 h 172"/>
                          <a:gd name="T24" fmla="*/ 92 w 194"/>
                          <a:gd name="T25" fmla="*/ 148 h 172"/>
                          <a:gd name="T26" fmla="*/ 110 w 194"/>
                          <a:gd name="T27" fmla="*/ 171 h 172"/>
                          <a:gd name="T28" fmla="*/ 117 w 194"/>
                          <a:gd name="T29" fmla="*/ 154 h 172"/>
                          <a:gd name="T30" fmla="*/ 113 w 194"/>
                          <a:gd name="T31" fmla="*/ 142 h 172"/>
                          <a:gd name="T32" fmla="*/ 120 w 194"/>
                          <a:gd name="T33" fmla="*/ 137 h 172"/>
                          <a:gd name="T34" fmla="*/ 146 w 194"/>
                          <a:gd name="T35" fmla="*/ 158 h 172"/>
                          <a:gd name="T36" fmla="*/ 155 w 194"/>
                          <a:gd name="T37" fmla="*/ 151 h 172"/>
                          <a:gd name="T38" fmla="*/ 158 w 194"/>
                          <a:gd name="T39" fmla="*/ 144 h 172"/>
                          <a:gd name="T40" fmla="*/ 144 w 194"/>
                          <a:gd name="T41" fmla="*/ 117 h 172"/>
                          <a:gd name="T42" fmla="*/ 144 w 194"/>
                          <a:gd name="T43" fmla="*/ 112 h 172"/>
                          <a:gd name="T44" fmla="*/ 131 w 194"/>
                          <a:gd name="T45" fmla="*/ 89 h 172"/>
                          <a:gd name="T46" fmla="*/ 125 w 194"/>
                          <a:gd name="T47" fmla="*/ 74 h 172"/>
                          <a:gd name="T48" fmla="*/ 131 w 194"/>
                          <a:gd name="T49" fmla="*/ 72 h 172"/>
                          <a:gd name="T50" fmla="*/ 146 w 194"/>
                          <a:gd name="T51" fmla="*/ 75 h 172"/>
                          <a:gd name="T52" fmla="*/ 165 w 194"/>
                          <a:gd name="T53" fmla="*/ 92 h 172"/>
                          <a:gd name="T54" fmla="*/ 174 w 194"/>
                          <a:gd name="T55" fmla="*/ 79 h 172"/>
                          <a:gd name="T56" fmla="*/ 190 w 194"/>
                          <a:gd name="T57" fmla="*/ 82 h 172"/>
                          <a:gd name="T58" fmla="*/ 193 w 194"/>
                          <a:gd name="T59" fmla="*/ 78 h 172"/>
                          <a:gd name="T60" fmla="*/ 172 w 194"/>
                          <a:gd name="T61" fmla="*/ 53 h 172"/>
                          <a:gd name="T62" fmla="*/ 158 w 194"/>
                          <a:gd name="T63" fmla="*/ 54 h 172"/>
                          <a:gd name="T64" fmla="*/ 153 w 194"/>
                          <a:gd name="T65" fmla="*/ 46 h 172"/>
                          <a:gd name="T66" fmla="*/ 144 w 194"/>
                          <a:gd name="T67" fmla="*/ 28 h 172"/>
                          <a:gd name="T68" fmla="*/ 135 w 194"/>
                          <a:gd name="T69" fmla="*/ 35 h 172"/>
                          <a:gd name="T70" fmla="*/ 117 w 194"/>
                          <a:gd name="T71" fmla="*/ 28 h 172"/>
                          <a:gd name="T72" fmla="*/ 104 w 194"/>
                          <a:gd name="T73" fmla="*/ 8 h 172"/>
                          <a:gd name="T74" fmla="*/ 81 w 194"/>
                          <a:gd name="T75" fmla="*/ 9 h 172"/>
                          <a:gd name="T76" fmla="*/ 62 w 194"/>
                          <a:gd name="T77" fmla="*/ 12 h 172"/>
                          <a:gd name="T78" fmla="*/ 51 w 194"/>
                          <a:gd name="T79" fmla="*/ 0 h 172"/>
                          <a:gd name="T80" fmla="*/ 41 w 194"/>
                          <a:gd name="T81" fmla="*/ 7 h 172"/>
                          <a:gd name="T82" fmla="*/ 26 w 194"/>
                          <a:gd name="T83" fmla="*/ 8 h 172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0" t="0" r="r" b="b"/>
                        <a:pathLst>
                          <a:path w="194" h="172">
                            <a:moveTo>
                              <a:pt x="26" y="8"/>
                            </a:moveTo>
                            <a:lnTo>
                              <a:pt x="16" y="12"/>
                            </a:lnTo>
                            <a:lnTo>
                              <a:pt x="20" y="21"/>
                            </a:lnTo>
                            <a:lnTo>
                              <a:pt x="11" y="33"/>
                            </a:lnTo>
                            <a:lnTo>
                              <a:pt x="4" y="32"/>
                            </a:lnTo>
                            <a:lnTo>
                              <a:pt x="0" y="37"/>
                            </a:lnTo>
                            <a:lnTo>
                              <a:pt x="1" y="49"/>
                            </a:lnTo>
                            <a:lnTo>
                              <a:pt x="33" y="60"/>
                            </a:lnTo>
                            <a:lnTo>
                              <a:pt x="40" y="86"/>
                            </a:lnTo>
                            <a:lnTo>
                              <a:pt x="50" y="119"/>
                            </a:lnTo>
                            <a:lnTo>
                              <a:pt x="61" y="137"/>
                            </a:lnTo>
                            <a:lnTo>
                              <a:pt x="75" y="126"/>
                            </a:lnTo>
                            <a:lnTo>
                              <a:pt x="92" y="148"/>
                            </a:lnTo>
                            <a:lnTo>
                              <a:pt x="110" y="171"/>
                            </a:lnTo>
                            <a:lnTo>
                              <a:pt x="117" y="154"/>
                            </a:lnTo>
                            <a:lnTo>
                              <a:pt x="113" y="142"/>
                            </a:lnTo>
                            <a:lnTo>
                              <a:pt x="120" y="137"/>
                            </a:lnTo>
                            <a:lnTo>
                              <a:pt x="146" y="158"/>
                            </a:lnTo>
                            <a:lnTo>
                              <a:pt x="155" y="151"/>
                            </a:lnTo>
                            <a:lnTo>
                              <a:pt x="158" y="144"/>
                            </a:lnTo>
                            <a:lnTo>
                              <a:pt x="144" y="117"/>
                            </a:lnTo>
                            <a:lnTo>
                              <a:pt x="144" y="112"/>
                            </a:lnTo>
                            <a:lnTo>
                              <a:pt x="131" y="89"/>
                            </a:lnTo>
                            <a:lnTo>
                              <a:pt x="125" y="74"/>
                            </a:lnTo>
                            <a:lnTo>
                              <a:pt x="131" y="72"/>
                            </a:lnTo>
                            <a:lnTo>
                              <a:pt x="146" y="75"/>
                            </a:lnTo>
                            <a:lnTo>
                              <a:pt x="165" y="92"/>
                            </a:lnTo>
                            <a:lnTo>
                              <a:pt x="174" y="79"/>
                            </a:lnTo>
                            <a:lnTo>
                              <a:pt x="190" y="82"/>
                            </a:lnTo>
                            <a:lnTo>
                              <a:pt x="193" y="78"/>
                            </a:lnTo>
                            <a:lnTo>
                              <a:pt x="172" y="53"/>
                            </a:lnTo>
                            <a:lnTo>
                              <a:pt x="158" y="54"/>
                            </a:lnTo>
                            <a:lnTo>
                              <a:pt x="153" y="46"/>
                            </a:lnTo>
                            <a:lnTo>
                              <a:pt x="144" y="28"/>
                            </a:lnTo>
                            <a:lnTo>
                              <a:pt x="135" y="35"/>
                            </a:lnTo>
                            <a:lnTo>
                              <a:pt x="117" y="28"/>
                            </a:lnTo>
                            <a:lnTo>
                              <a:pt x="104" y="8"/>
                            </a:lnTo>
                            <a:lnTo>
                              <a:pt x="81" y="9"/>
                            </a:lnTo>
                            <a:lnTo>
                              <a:pt x="62" y="12"/>
                            </a:lnTo>
                            <a:lnTo>
                              <a:pt x="51" y="0"/>
                            </a:lnTo>
                            <a:lnTo>
                              <a:pt x="41" y="7"/>
                            </a:lnTo>
                            <a:lnTo>
                              <a:pt x="26" y="8"/>
                            </a:lnTo>
                          </a:path>
                        </a:pathLst>
                      </a:custGeom>
                      <a:solidFill>
                        <a:srgbClr val="69D16E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84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6" y="3456"/>
                        <a:ext cx="452" cy="405"/>
                      </a:xfrm>
                      <a:custGeom>
                        <a:avLst/>
                        <a:gdLst>
                          <a:gd name="T0" fmla="*/ 81 w 452"/>
                          <a:gd name="T1" fmla="*/ 106 h 405"/>
                          <a:gd name="T2" fmla="*/ 57 w 452"/>
                          <a:gd name="T3" fmla="*/ 174 h 405"/>
                          <a:gd name="T4" fmla="*/ 46 w 452"/>
                          <a:gd name="T5" fmla="*/ 190 h 405"/>
                          <a:gd name="T6" fmla="*/ 25 w 452"/>
                          <a:gd name="T7" fmla="*/ 209 h 405"/>
                          <a:gd name="T8" fmla="*/ 0 w 452"/>
                          <a:gd name="T9" fmla="*/ 212 h 405"/>
                          <a:gd name="T10" fmla="*/ 32 w 452"/>
                          <a:gd name="T11" fmla="*/ 271 h 405"/>
                          <a:gd name="T12" fmla="*/ 58 w 452"/>
                          <a:gd name="T13" fmla="*/ 271 h 405"/>
                          <a:gd name="T14" fmla="*/ 50 w 452"/>
                          <a:gd name="T15" fmla="*/ 290 h 405"/>
                          <a:gd name="T16" fmla="*/ 58 w 452"/>
                          <a:gd name="T17" fmla="*/ 321 h 405"/>
                          <a:gd name="T18" fmla="*/ 79 w 452"/>
                          <a:gd name="T19" fmla="*/ 345 h 405"/>
                          <a:gd name="T20" fmla="*/ 95 w 452"/>
                          <a:gd name="T21" fmla="*/ 331 h 405"/>
                          <a:gd name="T22" fmla="*/ 112 w 452"/>
                          <a:gd name="T23" fmla="*/ 334 h 405"/>
                          <a:gd name="T24" fmla="*/ 166 w 452"/>
                          <a:gd name="T25" fmla="*/ 339 h 405"/>
                          <a:gd name="T26" fmla="*/ 198 w 452"/>
                          <a:gd name="T27" fmla="*/ 356 h 405"/>
                          <a:gd name="T28" fmla="*/ 217 w 452"/>
                          <a:gd name="T29" fmla="*/ 378 h 405"/>
                          <a:gd name="T30" fmla="*/ 239 w 452"/>
                          <a:gd name="T31" fmla="*/ 369 h 405"/>
                          <a:gd name="T32" fmla="*/ 282 w 452"/>
                          <a:gd name="T33" fmla="*/ 404 h 405"/>
                          <a:gd name="T34" fmla="*/ 291 w 452"/>
                          <a:gd name="T35" fmla="*/ 384 h 405"/>
                          <a:gd name="T36" fmla="*/ 289 w 452"/>
                          <a:gd name="T37" fmla="*/ 350 h 405"/>
                          <a:gd name="T38" fmla="*/ 271 w 452"/>
                          <a:gd name="T39" fmla="*/ 338 h 405"/>
                          <a:gd name="T40" fmla="*/ 225 w 452"/>
                          <a:gd name="T41" fmla="*/ 308 h 405"/>
                          <a:gd name="T42" fmla="*/ 197 w 452"/>
                          <a:gd name="T43" fmla="*/ 299 h 405"/>
                          <a:gd name="T44" fmla="*/ 187 w 452"/>
                          <a:gd name="T45" fmla="*/ 285 h 405"/>
                          <a:gd name="T46" fmla="*/ 203 w 452"/>
                          <a:gd name="T47" fmla="*/ 269 h 405"/>
                          <a:gd name="T48" fmla="*/ 191 w 452"/>
                          <a:gd name="T49" fmla="*/ 246 h 405"/>
                          <a:gd name="T50" fmla="*/ 211 w 452"/>
                          <a:gd name="T51" fmla="*/ 255 h 405"/>
                          <a:gd name="T52" fmla="*/ 225 w 452"/>
                          <a:gd name="T53" fmla="*/ 248 h 405"/>
                          <a:gd name="T54" fmla="*/ 198 w 452"/>
                          <a:gd name="T55" fmla="*/ 211 h 405"/>
                          <a:gd name="T56" fmla="*/ 177 w 452"/>
                          <a:gd name="T57" fmla="*/ 167 h 405"/>
                          <a:gd name="T58" fmla="*/ 172 w 452"/>
                          <a:gd name="T59" fmla="*/ 139 h 405"/>
                          <a:gd name="T60" fmla="*/ 184 w 452"/>
                          <a:gd name="T61" fmla="*/ 121 h 405"/>
                          <a:gd name="T62" fmla="*/ 193 w 452"/>
                          <a:gd name="T63" fmla="*/ 145 h 405"/>
                          <a:gd name="T64" fmla="*/ 198 w 452"/>
                          <a:gd name="T65" fmla="*/ 153 h 405"/>
                          <a:gd name="T66" fmla="*/ 238 w 452"/>
                          <a:gd name="T67" fmla="*/ 184 h 405"/>
                          <a:gd name="T68" fmla="*/ 242 w 452"/>
                          <a:gd name="T69" fmla="*/ 163 h 405"/>
                          <a:gd name="T70" fmla="*/ 268 w 452"/>
                          <a:gd name="T71" fmla="*/ 184 h 405"/>
                          <a:gd name="T72" fmla="*/ 257 w 452"/>
                          <a:gd name="T73" fmla="*/ 159 h 405"/>
                          <a:gd name="T74" fmla="*/ 268 w 452"/>
                          <a:gd name="T75" fmla="*/ 146 h 405"/>
                          <a:gd name="T76" fmla="*/ 301 w 452"/>
                          <a:gd name="T77" fmla="*/ 155 h 405"/>
                          <a:gd name="T78" fmla="*/ 287 w 452"/>
                          <a:gd name="T79" fmla="*/ 135 h 405"/>
                          <a:gd name="T80" fmla="*/ 257 w 452"/>
                          <a:gd name="T81" fmla="*/ 117 h 405"/>
                          <a:gd name="T82" fmla="*/ 260 w 452"/>
                          <a:gd name="T83" fmla="*/ 102 h 405"/>
                          <a:gd name="T84" fmla="*/ 312 w 452"/>
                          <a:gd name="T85" fmla="*/ 90 h 405"/>
                          <a:gd name="T86" fmla="*/ 366 w 452"/>
                          <a:gd name="T87" fmla="*/ 85 h 405"/>
                          <a:gd name="T88" fmla="*/ 396 w 452"/>
                          <a:gd name="T89" fmla="*/ 90 h 405"/>
                          <a:gd name="T90" fmla="*/ 425 w 452"/>
                          <a:gd name="T91" fmla="*/ 79 h 405"/>
                          <a:gd name="T92" fmla="*/ 448 w 452"/>
                          <a:gd name="T93" fmla="*/ 50 h 405"/>
                          <a:gd name="T94" fmla="*/ 448 w 452"/>
                          <a:gd name="T95" fmla="*/ 5 h 405"/>
                          <a:gd name="T96" fmla="*/ 427 w 452"/>
                          <a:gd name="T97" fmla="*/ 0 h 405"/>
                          <a:gd name="T98" fmla="*/ 421 w 452"/>
                          <a:gd name="T99" fmla="*/ 20 h 405"/>
                          <a:gd name="T100" fmla="*/ 407 w 452"/>
                          <a:gd name="T101" fmla="*/ 36 h 405"/>
                          <a:gd name="T102" fmla="*/ 387 w 452"/>
                          <a:gd name="T103" fmla="*/ 46 h 405"/>
                          <a:gd name="T104" fmla="*/ 354 w 452"/>
                          <a:gd name="T105" fmla="*/ 33 h 405"/>
                          <a:gd name="T106" fmla="*/ 320 w 452"/>
                          <a:gd name="T107" fmla="*/ 20 h 405"/>
                          <a:gd name="T108" fmla="*/ 282 w 452"/>
                          <a:gd name="T109" fmla="*/ 46 h 405"/>
                          <a:gd name="T110" fmla="*/ 242 w 452"/>
                          <a:gd name="T111" fmla="*/ 58 h 405"/>
                          <a:gd name="T112" fmla="*/ 211 w 452"/>
                          <a:gd name="T113" fmla="*/ 62 h 405"/>
                          <a:gd name="T114" fmla="*/ 191 w 452"/>
                          <a:gd name="T115" fmla="*/ 81 h 405"/>
                          <a:gd name="T116" fmla="*/ 159 w 452"/>
                          <a:gd name="T117" fmla="*/ 85 h 405"/>
                          <a:gd name="T118" fmla="*/ 131 w 452"/>
                          <a:gd name="T119" fmla="*/ 100 h 405"/>
                          <a:gd name="T120" fmla="*/ 102 w 452"/>
                          <a:gd name="T121" fmla="*/ 100 h 405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0" t="0" r="r" b="b"/>
                        <a:pathLst>
                          <a:path w="452" h="405">
                            <a:moveTo>
                              <a:pt x="91" y="99"/>
                            </a:moveTo>
                            <a:lnTo>
                              <a:pt x="81" y="106"/>
                            </a:lnTo>
                            <a:lnTo>
                              <a:pt x="71" y="141"/>
                            </a:lnTo>
                            <a:lnTo>
                              <a:pt x="57" y="174"/>
                            </a:lnTo>
                            <a:lnTo>
                              <a:pt x="51" y="178"/>
                            </a:lnTo>
                            <a:lnTo>
                              <a:pt x="46" y="190"/>
                            </a:lnTo>
                            <a:lnTo>
                              <a:pt x="37" y="201"/>
                            </a:lnTo>
                            <a:lnTo>
                              <a:pt x="25" y="209"/>
                            </a:lnTo>
                            <a:lnTo>
                              <a:pt x="12" y="212"/>
                            </a:lnTo>
                            <a:lnTo>
                              <a:pt x="0" y="212"/>
                            </a:lnTo>
                            <a:lnTo>
                              <a:pt x="16" y="251"/>
                            </a:lnTo>
                            <a:lnTo>
                              <a:pt x="32" y="271"/>
                            </a:lnTo>
                            <a:lnTo>
                              <a:pt x="46" y="271"/>
                            </a:lnTo>
                            <a:lnTo>
                              <a:pt x="58" y="271"/>
                            </a:lnTo>
                            <a:lnTo>
                              <a:pt x="63" y="280"/>
                            </a:lnTo>
                            <a:lnTo>
                              <a:pt x="50" y="290"/>
                            </a:lnTo>
                            <a:lnTo>
                              <a:pt x="50" y="303"/>
                            </a:lnTo>
                            <a:lnTo>
                              <a:pt x="58" y="321"/>
                            </a:lnTo>
                            <a:lnTo>
                              <a:pt x="71" y="338"/>
                            </a:lnTo>
                            <a:lnTo>
                              <a:pt x="79" y="345"/>
                            </a:lnTo>
                            <a:lnTo>
                              <a:pt x="84" y="334"/>
                            </a:lnTo>
                            <a:lnTo>
                              <a:pt x="95" y="331"/>
                            </a:lnTo>
                            <a:lnTo>
                              <a:pt x="109" y="342"/>
                            </a:lnTo>
                            <a:lnTo>
                              <a:pt x="112" y="334"/>
                            </a:lnTo>
                            <a:lnTo>
                              <a:pt x="134" y="335"/>
                            </a:lnTo>
                            <a:lnTo>
                              <a:pt x="166" y="339"/>
                            </a:lnTo>
                            <a:lnTo>
                              <a:pt x="189" y="346"/>
                            </a:lnTo>
                            <a:lnTo>
                              <a:pt x="198" y="356"/>
                            </a:lnTo>
                            <a:lnTo>
                              <a:pt x="210" y="370"/>
                            </a:lnTo>
                            <a:lnTo>
                              <a:pt x="217" y="378"/>
                            </a:lnTo>
                            <a:lnTo>
                              <a:pt x="226" y="370"/>
                            </a:lnTo>
                            <a:lnTo>
                              <a:pt x="239" y="369"/>
                            </a:lnTo>
                            <a:lnTo>
                              <a:pt x="260" y="383"/>
                            </a:lnTo>
                            <a:lnTo>
                              <a:pt x="282" y="404"/>
                            </a:lnTo>
                            <a:lnTo>
                              <a:pt x="289" y="399"/>
                            </a:lnTo>
                            <a:lnTo>
                              <a:pt x="291" y="384"/>
                            </a:lnTo>
                            <a:lnTo>
                              <a:pt x="291" y="367"/>
                            </a:lnTo>
                            <a:lnTo>
                              <a:pt x="289" y="350"/>
                            </a:lnTo>
                            <a:lnTo>
                              <a:pt x="278" y="334"/>
                            </a:lnTo>
                            <a:lnTo>
                              <a:pt x="271" y="338"/>
                            </a:lnTo>
                            <a:lnTo>
                              <a:pt x="253" y="329"/>
                            </a:lnTo>
                            <a:lnTo>
                              <a:pt x="225" y="308"/>
                            </a:lnTo>
                            <a:lnTo>
                              <a:pt x="217" y="300"/>
                            </a:lnTo>
                            <a:lnTo>
                              <a:pt x="197" y="299"/>
                            </a:lnTo>
                            <a:lnTo>
                              <a:pt x="187" y="292"/>
                            </a:lnTo>
                            <a:lnTo>
                              <a:pt x="187" y="285"/>
                            </a:lnTo>
                            <a:lnTo>
                              <a:pt x="198" y="273"/>
                            </a:lnTo>
                            <a:lnTo>
                              <a:pt x="203" y="269"/>
                            </a:lnTo>
                            <a:lnTo>
                              <a:pt x="196" y="260"/>
                            </a:lnTo>
                            <a:lnTo>
                              <a:pt x="191" y="246"/>
                            </a:lnTo>
                            <a:lnTo>
                              <a:pt x="196" y="240"/>
                            </a:lnTo>
                            <a:lnTo>
                              <a:pt x="211" y="255"/>
                            </a:lnTo>
                            <a:lnTo>
                              <a:pt x="225" y="262"/>
                            </a:lnTo>
                            <a:lnTo>
                              <a:pt x="225" y="248"/>
                            </a:lnTo>
                            <a:lnTo>
                              <a:pt x="217" y="233"/>
                            </a:lnTo>
                            <a:lnTo>
                              <a:pt x="198" y="211"/>
                            </a:lnTo>
                            <a:lnTo>
                              <a:pt x="180" y="181"/>
                            </a:lnTo>
                            <a:lnTo>
                              <a:pt x="177" y="167"/>
                            </a:lnTo>
                            <a:lnTo>
                              <a:pt x="176" y="153"/>
                            </a:lnTo>
                            <a:lnTo>
                              <a:pt x="172" y="139"/>
                            </a:lnTo>
                            <a:lnTo>
                              <a:pt x="170" y="125"/>
                            </a:lnTo>
                            <a:lnTo>
                              <a:pt x="184" y="121"/>
                            </a:lnTo>
                            <a:lnTo>
                              <a:pt x="182" y="131"/>
                            </a:lnTo>
                            <a:lnTo>
                              <a:pt x="193" y="145"/>
                            </a:lnTo>
                            <a:lnTo>
                              <a:pt x="201" y="145"/>
                            </a:lnTo>
                            <a:lnTo>
                              <a:pt x="198" y="153"/>
                            </a:lnTo>
                            <a:lnTo>
                              <a:pt x="236" y="190"/>
                            </a:lnTo>
                            <a:lnTo>
                              <a:pt x="238" y="184"/>
                            </a:lnTo>
                            <a:lnTo>
                              <a:pt x="231" y="167"/>
                            </a:lnTo>
                            <a:lnTo>
                              <a:pt x="242" y="163"/>
                            </a:lnTo>
                            <a:lnTo>
                              <a:pt x="260" y="170"/>
                            </a:lnTo>
                            <a:lnTo>
                              <a:pt x="268" y="184"/>
                            </a:lnTo>
                            <a:lnTo>
                              <a:pt x="271" y="174"/>
                            </a:lnTo>
                            <a:lnTo>
                              <a:pt x="257" y="159"/>
                            </a:lnTo>
                            <a:lnTo>
                              <a:pt x="260" y="150"/>
                            </a:lnTo>
                            <a:lnTo>
                              <a:pt x="268" y="146"/>
                            </a:lnTo>
                            <a:lnTo>
                              <a:pt x="295" y="159"/>
                            </a:lnTo>
                            <a:lnTo>
                              <a:pt x="301" y="155"/>
                            </a:lnTo>
                            <a:lnTo>
                              <a:pt x="299" y="142"/>
                            </a:lnTo>
                            <a:lnTo>
                              <a:pt x="287" y="135"/>
                            </a:lnTo>
                            <a:lnTo>
                              <a:pt x="268" y="127"/>
                            </a:lnTo>
                            <a:lnTo>
                              <a:pt x="257" y="117"/>
                            </a:lnTo>
                            <a:lnTo>
                              <a:pt x="256" y="110"/>
                            </a:lnTo>
                            <a:lnTo>
                              <a:pt x="260" y="102"/>
                            </a:lnTo>
                            <a:lnTo>
                              <a:pt x="285" y="99"/>
                            </a:lnTo>
                            <a:lnTo>
                              <a:pt x="312" y="90"/>
                            </a:lnTo>
                            <a:lnTo>
                              <a:pt x="331" y="92"/>
                            </a:lnTo>
                            <a:lnTo>
                              <a:pt x="366" y="85"/>
                            </a:lnTo>
                            <a:lnTo>
                              <a:pt x="372" y="81"/>
                            </a:lnTo>
                            <a:lnTo>
                              <a:pt x="396" y="90"/>
                            </a:lnTo>
                            <a:lnTo>
                              <a:pt x="415" y="100"/>
                            </a:lnTo>
                            <a:lnTo>
                              <a:pt x="425" y="79"/>
                            </a:lnTo>
                            <a:lnTo>
                              <a:pt x="442" y="55"/>
                            </a:lnTo>
                            <a:lnTo>
                              <a:pt x="448" y="50"/>
                            </a:lnTo>
                            <a:lnTo>
                              <a:pt x="451" y="8"/>
                            </a:lnTo>
                            <a:lnTo>
                              <a:pt x="448" y="5"/>
                            </a:lnTo>
                            <a:lnTo>
                              <a:pt x="438" y="0"/>
                            </a:lnTo>
                            <a:lnTo>
                              <a:pt x="427" y="0"/>
                            </a:lnTo>
                            <a:lnTo>
                              <a:pt x="421" y="5"/>
                            </a:lnTo>
                            <a:lnTo>
                              <a:pt x="421" y="20"/>
                            </a:lnTo>
                            <a:lnTo>
                              <a:pt x="422" y="33"/>
                            </a:lnTo>
                            <a:lnTo>
                              <a:pt x="407" y="36"/>
                            </a:lnTo>
                            <a:lnTo>
                              <a:pt x="396" y="44"/>
                            </a:lnTo>
                            <a:lnTo>
                              <a:pt x="387" y="46"/>
                            </a:lnTo>
                            <a:lnTo>
                              <a:pt x="362" y="40"/>
                            </a:lnTo>
                            <a:lnTo>
                              <a:pt x="354" y="33"/>
                            </a:lnTo>
                            <a:lnTo>
                              <a:pt x="340" y="41"/>
                            </a:lnTo>
                            <a:lnTo>
                              <a:pt x="320" y="20"/>
                            </a:lnTo>
                            <a:lnTo>
                              <a:pt x="299" y="36"/>
                            </a:lnTo>
                            <a:lnTo>
                              <a:pt x="282" y="46"/>
                            </a:lnTo>
                            <a:lnTo>
                              <a:pt x="267" y="54"/>
                            </a:lnTo>
                            <a:lnTo>
                              <a:pt x="242" y="58"/>
                            </a:lnTo>
                            <a:lnTo>
                              <a:pt x="225" y="62"/>
                            </a:lnTo>
                            <a:lnTo>
                              <a:pt x="211" y="62"/>
                            </a:lnTo>
                            <a:lnTo>
                              <a:pt x="205" y="65"/>
                            </a:lnTo>
                            <a:lnTo>
                              <a:pt x="191" y="81"/>
                            </a:lnTo>
                            <a:lnTo>
                              <a:pt x="180" y="81"/>
                            </a:lnTo>
                            <a:lnTo>
                              <a:pt x="159" y="85"/>
                            </a:lnTo>
                            <a:lnTo>
                              <a:pt x="141" y="83"/>
                            </a:lnTo>
                            <a:lnTo>
                              <a:pt x="131" y="100"/>
                            </a:lnTo>
                            <a:lnTo>
                              <a:pt x="116" y="102"/>
                            </a:lnTo>
                            <a:lnTo>
                              <a:pt x="102" y="100"/>
                            </a:lnTo>
                            <a:lnTo>
                              <a:pt x="91" y="99"/>
                            </a:lnTo>
                          </a:path>
                        </a:pathLst>
                      </a:custGeom>
                      <a:solidFill>
                        <a:srgbClr val="69D16E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85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7" y="4038"/>
                        <a:ext cx="211" cy="57"/>
                      </a:xfrm>
                      <a:custGeom>
                        <a:avLst/>
                        <a:gdLst>
                          <a:gd name="T0" fmla="*/ 43 w 211"/>
                          <a:gd name="T1" fmla="*/ 11 h 57"/>
                          <a:gd name="T2" fmla="*/ 58 w 211"/>
                          <a:gd name="T3" fmla="*/ 4 h 57"/>
                          <a:gd name="T4" fmla="*/ 65 w 211"/>
                          <a:gd name="T5" fmla="*/ 11 h 57"/>
                          <a:gd name="T6" fmla="*/ 72 w 211"/>
                          <a:gd name="T7" fmla="*/ 14 h 57"/>
                          <a:gd name="T8" fmla="*/ 84 w 211"/>
                          <a:gd name="T9" fmla="*/ 7 h 57"/>
                          <a:gd name="T10" fmla="*/ 91 w 211"/>
                          <a:gd name="T11" fmla="*/ 4 h 57"/>
                          <a:gd name="T12" fmla="*/ 124 w 211"/>
                          <a:gd name="T13" fmla="*/ 7 h 57"/>
                          <a:gd name="T14" fmla="*/ 156 w 211"/>
                          <a:gd name="T15" fmla="*/ 5 h 57"/>
                          <a:gd name="T16" fmla="*/ 166 w 211"/>
                          <a:gd name="T17" fmla="*/ 15 h 57"/>
                          <a:gd name="T18" fmla="*/ 166 w 211"/>
                          <a:gd name="T19" fmla="*/ 21 h 57"/>
                          <a:gd name="T20" fmla="*/ 190 w 211"/>
                          <a:gd name="T21" fmla="*/ 18 h 57"/>
                          <a:gd name="T22" fmla="*/ 203 w 211"/>
                          <a:gd name="T23" fmla="*/ 19 h 57"/>
                          <a:gd name="T24" fmla="*/ 210 w 211"/>
                          <a:gd name="T25" fmla="*/ 26 h 57"/>
                          <a:gd name="T26" fmla="*/ 203 w 211"/>
                          <a:gd name="T27" fmla="*/ 36 h 57"/>
                          <a:gd name="T28" fmla="*/ 182 w 211"/>
                          <a:gd name="T29" fmla="*/ 35 h 57"/>
                          <a:gd name="T30" fmla="*/ 169 w 211"/>
                          <a:gd name="T31" fmla="*/ 43 h 57"/>
                          <a:gd name="T32" fmla="*/ 145 w 211"/>
                          <a:gd name="T33" fmla="*/ 43 h 57"/>
                          <a:gd name="T34" fmla="*/ 123 w 211"/>
                          <a:gd name="T35" fmla="*/ 51 h 57"/>
                          <a:gd name="T36" fmla="*/ 102 w 211"/>
                          <a:gd name="T37" fmla="*/ 56 h 57"/>
                          <a:gd name="T38" fmla="*/ 86 w 211"/>
                          <a:gd name="T39" fmla="*/ 47 h 57"/>
                          <a:gd name="T40" fmla="*/ 65 w 211"/>
                          <a:gd name="T41" fmla="*/ 35 h 57"/>
                          <a:gd name="T42" fmla="*/ 44 w 211"/>
                          <a:gd name="T43" fmla="*/ 35 h 57"/>
                          <a:gd name="T44" fmla="*/ 16 w 211"/>
                          <a:gd name="T45" fmla="*/ 29 h 57"/>
                          <a:gd name="T46" fmla="*/ 7 w 211"/>
                          <a:gd name="T47" fmla="*/ 21 h 57"/>
                          <a:gd name="T48" fmla="*/ 0 w 211"/>
                          <a:gd name="T49" fmla="*/ 5 h 57"/>
                          <a:gd name="T50" fmla="*/ 4 w 211"/>
                          <a:gd name="T51" fmla="*/ 0 h 57"/>
                          <a:gd name="T52" fmla="*/ 26 w 211"/>
                          <a:gd name="T53" fmla="*/ 4 h 57"/>
                          <a:gd name="T54" fmla="*/ 43 w 211"/>
                          <a:gd name="T55" fmla="*/ 11 h 57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0" t="0" r="r" b="b"/>
                        <a:pathLst>
                          <a:path w="211" h="57">
                            <a:moveTo>
                              <a:pt x="43" y="11"/>
                            </a:moveTo>
                            <a:lnTo>
                              <a:pt x="58" y="4"/>
                            </a:lnTo>
                            <a:lnTo>
                              <a:pt x="65" y="11"/>
                            </a:lnTo>
                            <a:lnTo>
                              <a:pt x="72" y="14"/>
                            </a:lnTo>
                            <a:lnTo>
                              <a:pt x="84" y="7"/>
                            </a:lnTo>
                            <a:lnTo>
                              <a:pt x="91" y="4"/>
                            </a:lnTo>
                            <a:lnTo>
                              <a:pt x="124" y="7"/>
                            </a:lnTo>
                            <a:lnTo>
                              <a:pt x="156" y="5"/>
                            </a:lnTo>
                            <a:lnTo>
                              <a:pt x="166" y="15"/>
                            </a:lnTo>
                            <a:lnTo>
                              <a:pt x="166" y="21"/>
                            </a:lnTo>
                            <a:lnTo>
                              <a:pt x="190" y="18"/>
                            </a:lnTo>
                            <a:lnTo>
                              <a:pt x="203" y="19"/>
                            </a:lnTo>
                            <a:lnTo>
                              <a:pt x="210" y="26"/>
                            </a:lnTo>
                            <a:lnTo>
                              <a:pt x="203" y="36"/>
                            </a:lnTo>
                            <a:lnTo>
                              <a:pt x="182" y="35"/>
                            </a:lnTo>
                            <a:lnTo>
                              <a:pt x="169" y="43"/>
                            </a:lnTo>
                            <a:lnTo>
                              <a:pt x="145" y="43"/>
                            </a:lnTo>
                            <a:lnTo>
                              <a:pt x="123" y="51"/>
                            </a:lnTo>
                            <a:lnTo>
                              <a:pt x="102" y="56"/>
                            </a:lnTo>
                            <a:lnTo>
                              <a:pt x="86" y="47"/>
                            </a:lnTo>
                            <a:lnTo>
                              <a:pt x="65" y="35"/>
                            </a:lnTo>
                            <a:lnTo>
                              <a:pt x="44" y="35"/>
                            </a:lnTo>
                            <a:lnTo>
                              <a:pt x="16" y="29"/>
                            </a:lnTo>
                            <a:lnTo>
                              <a:pt x="7" y="21"/>
                            </a:lnTo>
                            <a:lnTo>
                              <a:pt x="0" y="5"/>
                            </a:lnTo>
                            <a:lnTo>
                              <a:pt x="4" y="0"/>
                            </a:lnTo>
                            <a:lnTo>
                              <a:pt x="26" y="4"/>
                            </a:lnTo>
                            <a:lnTo>
                              <a:pt x="43" y="11"/>
                            </a:lnTo>
                          </a:path>
                        </a:pathLst>
                      </a:custGeom>
                      <a:solidFill>
                        <a:srgbClr val="69D16E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86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06" y="3624"/>
                        <a:ext cx="32" cy="30"/>
                      </a:xfrm>
                      <a:custGeom>
                        <a:avLst/>
                        <a:gdLst>
                          <a:gd name="T0" fmla="*/ 31 w 32"/>
                          <a:gd name="T1" fmla="*/ 0 h 30"/>
                          <a:gd name="T2" fmla="*/ 11 w 32"/>
                          <a:gd name="T3" fmla="*/ 0 h 30"/>
                          <a:gd name="T4" fmla="*/ 1 w 32"/>
                          <a:gd name="T5" fmla="*/ 5 h 30"/>
                          <a:gd name="T6" fmla="*/ 0 w 32"/>
                          <a:gd name="T7" fmla="*/ 15 h 30"/>
                          <a:gd name="T8" fmla="*/ 0 w 32"/>
                          <a:gd name="T9" fmla="*/ 26 h 30"/>
                          <a:gd name="T10" fmla="*/ 8 w 32"/>
                          <a:gd name="T11" fmla="*/ 29 h 30"/>
                          <a:gd name="T12" fmla="*/ 26 w 32"/>
                          <a:gd name="T13" fmla="*/ 16 h 30"/>
                          <a:gd name="T14" fmla="*/ 31 w 32"/>
                          <a:gd name="T15" fmla="*/ 0 h 3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32" h="30">
                            <a:moveTo>
                              <a:pt x="31" y="0"/>
                            </a:moveTo>
                            <a:lnTo>
                              <a:pt x="11" y="0"/>
                            </a:lnTo>
                            <a:lnTo>
                              <a:pt x="1" y="5"/>
                            </a:lnTo>
                            <a:lnTo>
                              <a:pt x="0" y="15"/>
                            </a:lnTo>
                            <a:lnTo>
                              <a:pt x="0" y="26"/>
                            </a:lnTo>
                            <a:lnTo>
                              <a:pt x="8" y="29"/>
                            </a:lnTo>
                            <a:lnTo>
                              <a:pt x="26" y="16"/>
                            </a:lnTo>
                            <a:lnTo>
                              <a:pt x="31" y="0"/>
                            </a:lnTo>
                          </a:path>
                        </a:pathLst>
                      </a:custGeom>
                      <a:solidFill>
                        <a:srgbClr val="69D16E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87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21" y="3900"/>
                        <a:ext cx="45" cy="24"/>
                      </a:xfrm>
                      <a:custGeom>
                        <a:avLst/>
                        <a:gdLst>
                          <a:gd name="T0" fmla="*/ 44 w 45"/>
                          <a:gd name="T1" fmla="*/ 6 h 24"/>
                          <a:gd name="T2" fmla="*/ 24 w 45"/>
                          <a:gd name="T3" fmla="*/ 23 h 24"/>
                          <a:gd name="T4" fmla="*/ 9 w 45"/>
                          <a:gd name="T5" fmla="*/ 23 h 24"/>
                          <a:gd name="T6" fmla="*/ 0 w 45"/>
                          <a:gd name="T7" fmla="*/ 14 h 24"/>
                          <a:gd name="T8" fmla="*/ 7 w 45"/>
                          <a:gd name="T9" fmla="*/ 2 h 24"/>
                          <a:gd name="T10" fmla="*/ 28 w 45"/>
                          <a:gd name="T11" fmla="*/ 0 h 24"/>
                          <a:gd name="T12" fmla="*/ 44 w 45"/>
                          <a:gd name="T13" fmla="*/ 6 h 2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5" h="24">
                            <a:moveTo>
                              <a:pt x="44" y="6"/>
                            </a:moveTo>
                            <a:lnTo>
                              <a:pt x="24" y="23"/>
                            </a:lnTo>
                            <a:lnTo>
                              <a:pt x="9" y="23"/>
                            </a:lnTo>
                            <a:lnTo>
                              <a:pt x="0" y="14"/>
                            </a:lnTo>
                            <a:lnTo>
                              <a:pt x="7" y="2"/>
                            </a:lnTo>
                            <a:lnTo>
                              <a:pt x="28" y="0"/>
                            </a:lnTo>
                            <a:lnTo>
                              <a:pt x="44" y="6"/>
                            </a:lnTo>
                          </a:path>
                        </a:pathLst>
                      </a:custGeom>
                      <a:solidFill>
                        <a:srgbClr val="69D16E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88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26" y="3953"/>
                        <a:ext cx="46" cy="36"/>
                      </a:xfrm>
                      <a:custGeom>
                        <a:avLst/>
                        <a:gdLst>
                          <a:gd name="T0" fmla="*/ 45 w 46"/>
                          <a:gd name="T1" fmla="*/ 0 h 36"/>
                          <a:gd name="T2" fmla="*/ 45 w 46"/>
                          <a:gd name="T3" fmla="*/ 11 h 36"/>
                          <a:gd name="T4" fmla="*/ 16 w 46"/>
                          <a:gd name="T5" fmla="*/ 29 h 36"/>
                          <a:gd name="T6" fmla="*/ 5 w 46"/>
                          <a:gd name="T7" fmla="*/ 35 h 36"/>
                          <a:gd name="T8" fmla="*/ 0 w 46"/>
                          <a:gd name="T9" fmla="*/ 32 h 36"/>
                          <a:gd name="T10" fmla="*/ 4 w 46"/>
                          <a:gd name="T11" fmla="*/ 19 h 36"/>
                          <a:gd name="T12" fmla="*/ 23 w 46"/>
                          <a:gd name="T13" fmla="*/ 7 h 36"/>
                          <a:gd name="T14" fmla="*/ 45 w 46"/>
                          <a:gd name="T15" fmla="*/ 0 h 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46" h="36">
                            <a:moveTo>
                              <a:pt x="45" y="0"/>
                            </a:moveTo>
                            <a:lnTo>
                              <a:pt x="45" y="11"/>
                            </a:lnTo>
                            <a:lnTo>
                              <a:pt x="16" y="29"/>
                            </a:lnTo>
                            <a:lnTo>
                              <a:pt x="5" y="35"/>
                            </a:lnTo>
                            <a:lnTo>
                              <a:pt x="0" y="32"/>
                            </a:lnTo>
                            <a:lnTo>
                              <a:pt x="4" y="19"/>
                            </a:lnTo>
                            <a:lnTo>
                              <a:pt x="23" y="7"/>
                            </a:lnTo>
                            <a:lnTo>
                              <a:pt x="45" y="0"/>
                            </a:lnTo>
                          </a:path>
                        </a:pathLst>
                      </a:custGeom>
                      <a:solidFill>
                        <a:srgbClr val="69D16E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82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3880" y="3381"/>
                      <a:ext cx="54" cy="40"/>
                    </a:xfrm>
                    <a:custGeom>
                      <a:avLst/>
                      <a:gdLst>
                        <a:gd name="T0" fmla="*/ 14 w 56"/>
                        <a:gd name="T1" fmla="*/ 0 h 40"/>
                        <a:gd name="T2" fmla="*/ 29 w 56"/>
                        <a:gd name="T3" fmla="*/ 26 h 40"/>
                        <a:gd name="T4" fmla="*/ 27 w 56"/>
                        <a:gd name="T5" fmla="*/ 34 h 40"/>
                        <a:gd name="T6" fmla="*/ 17 w 56"/>
                        <a:gd name="T7" fmla="*/ 39 h 40"/>
                        <a:gd name="T8" fmla="*/ 14 w 56"/>
                        <a:gd name="T9" fmla="*/ 29 h 40"/>
                        <a:gd name="T10" fmla="*/ 14 w 56"/>
                        <a:gd name="T11" fmla="*/ 25 h 40"/>
                        <a:gd name="T12" fmla="*/ 14 w 56"/>
                        <a:gd name="T13" fmla="*/ 29 h 40"/>
                        <a:gd name="T14" fmla="*/ 11 w 56"/>
                        <a:gd name="T15" fmla="*/ 22 h 40"/>
                        <a:gd name="T16" fmla="*/ 7 w 56"/>
                        <a:gd name="T17" fmla="*/ 18 h 40"/>
                        <a:gd name="T18" fmla="*/ 12 w 56"/>
                        <a:gd name="T19" fmla="*/ 13 h 40"/>
                        <a:gd name="T20" fmla="*/ 1 w 56"/>
                        <a:gd name="T21" fmla="*/ 19 h 40"/>
                        <a:gd name="T22" fmla="*/ 0 w 56"/>
                        <a:gd name="T23" fmla="*/ 13 h 40"/>
                        <a:gd name="T24" fmla="*/ 14 w 56"/>
                        <a:gd name="T25" fmla="*/ 6 h 40"/>
                        <a:gd name="T26" fmla="*/ 14 w 56"/>
                        <a:gd name="T27" fmla="*/ 0 h 40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56" h="40">
                          <a:moveTo>
                            <a:pt x="29" y="0"/>
                          </a:moveTo>
                          <a:lnTo>
                            <a:pt x="55" y="26"/>
                          </a:lnTo>
                          <a:lnTo>
                            <a:pt x="50" y="34"/>
                          </a:lnTo>
                          <a:lnTo>
                            <a:pt x="36" y="39"/>
                          </a:lnTo>
                          <a:lnTo>
                            <a:pt x="33" y="29"/>
                          </a:lnTo>
                          <a:lnTo>
                            <a:pt x="29" y="25"/>
                          </a:lnTo>
                          <a:lnTo>
                            <a:pt x="21" y="29"/>
                          </a:lnTo>
                          <a:lnTo>
                            <a:pt x="11" y="22"/>
                          </a:lnTo>
                          <a:lnTo>
                            <a:pt x="7" y="18"/>
                          </a:lnTo>
                          <a:lnTo>
                            <a:pt x="12" y="13"/>
                          </a:lnTo>
                          <a:lnTo>
                            <a:pt x="1" y="19"/>
                          </a:lnTo>
                          <a:lnTo>
                            <a:pt x="0" y="13"/>
                          </a:lnTo>
                          <a:lnTo>
                            <a:pt x="15" y="6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solidFill>
                      <a:srgbClr val="69D16E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178" name="Freeform 36"/>
                <p:cNvSpPr>
                  <a:spLocks/>
                </p:cNvSpPr>
                <p:nvPr/>
              </p:nvSpPr>
              <p:spPr bwMode="auto">
                <a:xfrm>
                  <a:off x="3515" y="1617"/>
                  <a:ext cx="376" cy="204"/>
                </a:xfrm>
                <a:custGeom>
                  <a:avLst/>
                  <a:gdLst>
                    <a:gd name="T0" fmla="*/ 1788735205 w 390"/>
                    <a:gd name="T1" fmla="*/ 2147483647 h 204"/>
                    <a:gd name="T2" fmla="*/ 1788735205 w 390"/>
                    <a:gd name="T3" fmla="*/ 2147483647 h 204"/>
                    <a:gd name="T4" fmla="*/ 1788735205 w 390"/>
                    <a:gd name="T5" fmla="*/ 2147483647 h 204"/>
                    <a:gd name="T6" fmla="*/ 1788735205 w 390"/>
                    <a:gd name="T7" fmla="*/ 2147483647 h 204"/>
                    <a:gd name="T8" fmla="*/ 1788735205 w 390"/>
                    <a:gd name="T9" fmla="*/ 2147483647 h 204"/>
                    <a:gd name="T10" fmla="*/ 1788735205 w 390"/>
                    <a:gd name="T11" fmla="*/ 2147483647 h 204"/>
                    <a:gd name="T12" fmla="*/ 0 w 390"/>
                    <a:gd name="T13" fmla="*/ 2147483647 h 204"/>
                    <a:gd name="T14" fmla="*/ 1788735205 w 390"/>
                    <a:gd name="T15" fmla="*/ 2147483647 h 204"/>
                    <a:gd name="T16" fmla="*/ 1788735205 w 390"/>
                    <a:gd name="T17" fmla="*/ 2147483647 h 204"/>
                    <a:gd name="T18" fmla="*/ 1788735205 w 390"/>
                    <a:gd name="T19" fmla="*/ 2147483647 h 204"/>
                    <a:gd name="T20" fmla="*/ 1788735205 w 390"/>
                    <a:gd name="T21" fmla="*/ 2147483647 h 204"/>
                    <a:gd name="T22" fmla="*/ 1788735205 w 390"/>
                    <a:gd name="T23" fmla="*/ 2147483647 h 204"/>
                    <a:gd name="T24" fmla="*/ 1788735205 w 390"/>
                    <a:gd name="T25" fmla="*/ 2147483647 h 204"/>
                    <a:gd name="T26" fmla="*/ 1788735205 w 390"/>
                    <a:gd name="T27" fmla="*/ 2147483647 h 204"/>
                    <a:gd name="T28" fmla="*/ 1788735205 w 390"/>
                    <a:gd name="T29" fmla="*/ 2147483647 h 204"/>
                    <a:gd name="T30" fmla="*/ 1788735205 w 390"/>
                    <a:gd name="T31" fmla="*/ 2147483647 h 204"/>
                    <a:gd name="T32" fmla="*/ 1788735205 w 390"/>
                    <a:gd name="T33" fmla="*/ 2147483647 h 204"/>
                    <a:gd name="T34" fmla="*/ 1788735205 w 390"/>
                    <a:gd name="T35" fmla="*/ 2147483647 h 204"/>
                    <a:gd name="T36" fmla="*/ 1788735205 w 390"/>
                    <a:gd name="T37" fmla="*/ 2147483647 h 204"/>
                    <a:gd name="T38" fmla="*/ 1788735205 w 390"/>
                    <a:gd name="T39" fmla="*/ 2147483647 h 204"/>
                    <a:gd name="T40" fmla="*/ 1788735205 w 390"/>
                    <a:gd name="T41" fmla="*/ 2147483647 h 204"/>
                    <a:gd name="T42" fmla="*/ 1788735205 w 390"/>
                    <a:gd name="T43" fmla="*/ 2147483647 h 204"/>
                    <a:gd name="T44" fmla="*/ 1788735205 w 390"/>
                    <a:gd name="T45" fmla="*/ 2147483647 h 204"/>
                    <a:gd name="T46" fmla="*/ 1788735205 w 390"/>
                    <a:gd name="T47" fmla="*/ 2147483647 h 204"/>
                    <a:gd name="T48" fmla="*/ 1788735205 w 390"/>
                    <a:gd name="T49" fmla="*/ 2147483647 h 204"/>
                    <a:gd name="T50" fmla="*/ 1788735205 w 390"/>
                    <a:gd name="T51" fmla="*/ 2147483647 h 204"/>
                    <a:gd name="T52" fmla="*/ 1788735205 w 390"/>
                    <a:gd name="T53" fmla="*/ 2147483647 h 204"/>
                    <a:gd name="T54" fmla="*/ 1788735205 w 390"/>
                    <a:gd name="T55" fmla="*/ 2147483647 h 204"/>
                    <a:gd name="T56" fmla="*/ 1788735205 w 390"/>
                    <a:gd name="T57" fmla="*/ 2147483647 h 204"/>
                    <a:gd name="T58" fmla="*/ 1788735205 w 390"/>
                    <a:gd name="T59" fmla="*/ 0 h 204"/>
                    <a:gd name="T60" fmla="*/ 1788735205 w 390"/>
                    <a:gd name="T61" fmla="*/ 2147483647 h 204"/>
                    <a:gd name="T62" fmla="*/ 1788735205 w 390"/>
                    <a:gd name="T63" fmla="*/ 2147483647 h 204"/>
                    <a:gd name="T64" fmla="*/ 1788735205 w 390"/>
                    <a:gd name="T65" fmla="*/ 2147483647 h 204"/>
                    <a:gd name="T66" fmla="*/ 1788735205 w 390"/>
                    <a:gd name="T67" fmla="*/ 2147483647 h 204"/>
                    <a:gd name="T68" fmla="*/ 1788735205 w 390"/>
                    <a:gd name="T69" fmla="*/ 2147483647 h 20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90" h="204">
                      <a:moveTo>
                        <a:pt x="114" y="79"/>
                      </a:moveTo>
                      <a:lnTo>
                        <a:pt x="95" y="68"/>
                      </a:lnTo>
                      <a:lnTo>
                        <a:pt x="90" y="54"/>
                      </a:lnTo>
                      <a:lnTo>
                        <a:pt x="86" y="40"/>
                      </a:lnTo>
                      <a:lnTo>
                        <a:pt x="78" y="26"/>
                      </a:lnTo>
                      <a:lnTo>
                        <a:pt x="61" y="26"/>
                      </a:lnTo>
                      <a:lnTo>
                        <a:pt x="50" y="33"/>
                      </a:lnTo>
                      <a:lnTo>
                        <a:pt x="34" y="47"/>
                      </a:lnTo>
                      <a:lnTo>
                        <a:pt x="15" y="84"/>
                      </a:lnTo>
                      <a:lnTo>
                        <a:pt x="18" y="93"/>
                      </a:lnTo>
                      <a:lnTo>
                        <a:pt x="18" y="102"/>
                      </a:lnTo>
                      <a:lnTo>
                        <a:pt x="13" y="109"/>
                      </a:lnTo>
                      <a:lnTo>
                        <a:pt x="6" y="116"/>
                      </a:lnTo>
                      <a:lnTo>
                        <a:pt x="0" y="124"/>
                      </a:lnTo>
                      <a:lnTo>
                        <a:pt x="4" y="134"/>
                      </a:lnTo>
                      <a:lnTo>
                        <a:pt x="4" y="156"/>
                      </a:lnTo>
                      <a:lnTo>
                        <a:pt x="6" y="173"/>
                      </a:lnTo>
                      <a:lnTo>
                        <a:pt x="15" y="177"/>
                      </a:lnTo>
                      <a:lnTo>
                        <a:pt x="32" y="170"/>
                      </a:lnTo>
                      <a:lnTo>
                        <a:pt x="50" y="159"/>
                      </a:lnTo>
                      <a:lnTo>
                        <a:pt x="58" y="152"/>
                      </a:lnTo>
                      <a:lnTo>
                        <a:pt x="74" y="156"/>
                      </a:lnTo>
                      <a:lnTo>
                        <a:pt x="89" y="159"/>
                      </a:lnTo>
                      <a:lnTo>
                        <a:pt x="103" y="163"/>
                      </a:lnTo>
                      <a:lnTo>
                        <a:pt x="111" y="168"/>
                      </a:lnTo>
                      <a:lnTo>
                        <a:pt x="132" y="156"/>
                      </a:lnTo>
                      <a:lnTo>
                        <a:pt x="141" y="156"/>
                      </a:lnTo>
                      <a:lnTo>
                        <a:pt x="151" y="161"/>
                      </a:lnTo>
                      <a:lnTo>
                        <a:pt x="165" y="165"/>
                      </a:lnTo>
                      <a:lnTo>
                        <a:pt x="176" y="156"/>
                      </a:lnTo>
                      <a:lnTo>
                        <a:pt x="194" y="152"/>
                      </a:lnTo>
                      <a:lnTo>
                        <a:pt x="205" y="154"/>
                      </a:lnTo>
                      <a:lnTo>
                        <a:pt x="215" y="170"/>
                      </a:lnTo>
                      <a:lnTo>
                        <a:pt x="235" y="173"/>
                      </a:lnTo>
                      <a:lnTo>
                        <a:pt x="258" y="170"/>
                      </a:lnTo>
                      <a:lnTo>
                        <a:pt x="274" y="190"/>
                      </a:lnTo>
                      <a:lnTo>
                        <a:pt x="285" y="200"/>
                      </a:lnTo>
                      <a:lnTo>
                        <a:pt x="298" y="203"/>
                      </a:lnTo>
                      <a:lnTo>
                        <a:pt x="314" y="194"/>
                      </a:lnTo>
                      <a:lnTo>
                        <a:pt x="331" y="193"/>
                      </a:lnTo>
                      <a:lnTo>
                        <a:pt x="344" y="184"/>
                      </a:lnTo>
                      <a:lnTo>
                        <a:pt x="349" y="175"/>
                      </a:lnTo>
                      <a:lnTo>
                        <a:pt x="370" y="152"/>
                      </a:lnTo>
                      <a:lnTo>
                        <a:pt x="382" y="140"/>
                      </a:lnTo>
                      <a:lnTo>
                        <a:pt x="389" y="123"/>
                      </a:lnTo>
                      <a:lnTo>
                        <a:pt x="384" y="95"/>
                      </a:lnTo>
                      <a:lnTo>
                        <a:pt x="375" y="89"/>
                      </a:lnTo>
                      <a:lnTo>
                        <a:pt x="356" y="72"/>
                      </a:lnTo>
                      <a:lnTo>
                        <a:pt x="349" y="54"/>
                      </a:lnTo>
                      <a:lnTo>
                        <a:pt x="342" y="35"/>
                      </a:lnTo>
                      <a:lnTo>
                        <a:pt x="327" y="21"/>
                      </a:lnTo>
                      <a:lnTo>
                        <a:pt x="317" y="19"/>
                      </a:lnTo>
                      <a:lnTo>
                        <a:pt x="285" y="21"/>
                      </a:lnTo>
                      <a:lnTo>
                        <a:pt x="272" y="30"/>
                      </a:lnTo>
                      <a:lnTo>
                        <a:pt x="263" y="35"/>
                      </a:lnTo>
                      <a:lnTo>
                        <a:pt x="246" y="19"/>
                      </a:lnTo>
                      <a:lnTo>
                        <a:pt x="233" y="14"/>
                      </a:lnTo>
                      <a:lnTo>
                        <a:pt x="223" y="4"/>
                      </a:lnTo>
                      <a:lnTo>
                        <a:pt x="216" y="1"/>
                      </a:lnTo>
                      <a:lnTo>
                        <a:pt x="200" y="0"/>
                      </a:lnTo>
                      <a:lnTo>
                        <a:pt x="187" y="4"/>
                      </a:lnTo>
                      <a:lnTo>
                        <a:pt x="174" y="4"/>
                      </a:lnTo>
                      <a:lnTo>
                        <a:pt x="169" y="9"/>
                      </a:lnTo>
                      <a:lnTo>
                        <a:pt x="162" y="19"/>
                      </a:lnTo>
                      <a:lnTo>
                        <a:pt x="162" y="40"/>
                      </a:lnTo>
                      <a:lnTo>
                        <a:pt x="166" y="64"/>
                      </a:lnTo>
                      <a:lnTo>
                        <a:pt x="166" y="74"/>
                      </a:lnTo>
                      <a:lnTo>
                        <a:pt x="151" y="89"/>
                      </a:lnTo>
                      <a:lnTo>
                        <a:pt x="141" y="98"/>
                      </a:lnTo>
                      <a:lnTo>
                        <a:pt x="134" y="88"/>
                      </a:lnTo>
                      <a:lnTo>
                        <a:pt x="114" y="79"/>
                      </a:lnTo>
                    </a:path>
                  </a:pathLst>
                </a:custGeom>
                <a:solidFill>
                  <a:srgbClr val="CCFFCC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" name="Freeform 37"/>
                <p:cNvSpPr>
                  <a:spLocks/>
                </p:cNvSpPr>
                <p:nvPr/>
              </p:nvSpPr>
              <p:spPr bwMode="auto">
                <a:xfrm>
                  <a:off x="4400" y="3285"/>
                  <a:ext cx="37" cy="48"/>
                </a:xfrm>
                <a:custGeom>
                  <a:avLst/>
                  <a:gdLst>
                    <a:gd name="T0" fmla="*/ 1650499704 w 39"/>
                    <a:gd name="T1" fmla="*/ 0 h 48"/>
                    <a:gd name="T2" fmla="*/ 1650499704 w 39"/>
                    <a:gd name="T3" fmla="*/ 2147483647 h 48"/>
                    <a:gd name="T4" fmla="*/ 0 w 39"/>
                    <a:gd name="T5" fmla="*/ 2147483647 h 48"/>
                    <a:gd name="T6" fmla="*/ 0 w 39"/>
                    <a:gd name="T7" fmla="*/ 2147483647 h 48"/>
                    <a:gd name="T8" fmla="*/ 1650499704 w 39"/>
                    <a:gd name="T9" fmla="*/ 2147483647 h 48"/>
                    <a:gd name="T10" fmla="*/ 1650499704 w 39"/>
                    <a:gd name="T11" fmla="*/ 2147483647 h 48"/>
                    <a:gd name="T12" fmla="*/ 1650499704 w 39"/>
                    <a:gd name="T13" fmla="*/ 2147483647 h 48"/>
                    <a:gd name="T14" fmla="*/ 1650499704 w 39"/>
                    <a:gd name="T15" fmla="*/ 2147483647 h 48"/>
                    <a:gd name="T16" fmla="*/ 1650499704 w 39"/>
                    <a:gd name="T17" fmla="*/ 0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9" h="48">
                      <a:moveTo>
                        <a:pt x="7" y="0"/>
                      </a:moveTo>
                      <a:lnTo>
                        <a:pt x="7" y="13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15" y="42"/>
                      </a:lnTo>
                      <a:lnTo>
                        <a:pt x="26" y="47"/>
                      </a:lnTo>
                      <a:lnTo>
                        <a:pt x="38" y="35"/>
                      </a:lnTo>
                      <a:lnTo>
                        <a:pt x="18" y="13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" name="Freeform 38"/>
                <p:cNvSpPr>
                  <a:spLocks/>
                </p:cNvSpPr>
                <p:nvPr/>
              </p:nvSpPr>
              <p:spPr bwMode="auto">
                <a:xfrm>
                  <a:off x="5043" y="3126"/>
                  <a:ext cx="75" cy="76"/>
                </a:xfrm>
                <a:custGeom>
                  <a:avLst/>
                  <a:gdLst>
                    <a:gd name="T0" fmla="*/ 1765075020 w 78"/>
                    <a:gd name="T1" fmla="*/ 2147483647 h 76"/>
                    <a:gd name="T2" fmla="*/ 1765075020 w 78"/>
                    <a:gd name="T3" fmla="*/ 2147483647 h 76"/>
                    <a:gd name="T4" fmla="*/ 1765075020 w 78"/>
                    <a:gd name="T5" fmla="*/ 2147483647 h 76"/>
                    <a:gd name="T6" fmla="*/ 1765075020 w 78"/>
                    <a:gd name="T7" fmla="*/ 2147483647 h 76"/>
                    <a:gd name="T8" fmla="*/ 1765075020 w 78"/>
                    <a:gd name="T9" fmla="*/ 2147483647 h 76"/>
                    <a:gd name="T10" fmla="*/ 1765075020 w 78"/>
                    <a:gd name="T11" fmla="*/ 2147483647 h 76"/>
                    <a:gd name="T12" fmla="*/ 1765075020 w 78"/>
                    <a:gd name="T13" fmla="*/ 2147483647 h 76"/>
                    <a:gd name="T14" fmla="*/ 0 w 78"/>
                    <a:gd name="T15" fmla="*/ 2147483647 h 76"/>
                    <a:gd name="T16" fmla="*/ 1765075020 w 78"/>
                    <a:gd name="T17" fmla="*/ 2147483647 h 76"/>
                    <a:gd name="T18" fmla="*/ 1765075020 w 78"/>
                    <a:gd name="T19" fmla="*/ 2147483647 h 76"/>
                    <a:gd name="T20" fmla="*/ 1765075020 w 78"/>
                    <a:gd name="T21" fmla="*/ 0 h 76"/>
                    <a:gd name="T22" fmla="*/ 1765075020 w 78"/>
                    <a:gd name="T23" fmla="*/ 2147483647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6">
                      <a:moveTo>
                        <a:pt x="77" y="4"/>
                      </a:moveTo>
                      <a:lnTo>
                        <a:pt x="53" y="35"/>
                      </a:lnTo>
                      <a:lnTo>
                        <a:pt x="57" y="55"/>
                      </a:lnTo>
                      <a:lnTo>
                        <a:pt x="57" y="63"/>
                      </a:lnTo>
                      <a:lnTo>
                        <a:pt x="15" y="75"/>
                      </a:lnTo>
                      <a:lnTo>
                        <a:pt x="4" y="70"/>
                      </a:lnTo>
                      <a:lnTo>
                        <a:pt x="4" y="55"/>
                      </a:lnTo>
                      <a:lnTo>
                        <a:pt x="0" y="39"/>
                      </a:lnTo>
                      <a:lnTo>
                        <a:pt x="19" y="19"/>
                      </a:lnTo>
                      <a:lnTo>
                        <a:pt x="30" y="16"/>
                      </a:lnTo>
                      <a:lnTo>
                        <a:pt x="42" y="0"/>
                      </a:lnTo>
                      <a:lnTo>
                        <a:pt x="77" y="4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" name="Freeform 39"/>
                <p:cNvSpPr>
                  <a:spLocks/>
                </p:cNvSpPr>
                <p:nvPr/>
              </p:nvSpPr>
              <p:spPr bwMode="auto">
                <a:xfrm>
                  <a:off x="3290" y="1680"/>
                  <a:ext cx="38" cy="98"/>
                </a:xfrm>
                <a:custGeom>
                  <a:avLst/>
                  <a:gdLst>
                    <a:gd name="T0" fmla="*/ 1661681909 w 40"/>
                    <a:gd name="T1" fmla="*/ 0 h 98"/>
                    <a:gd name="T2" fmla="*/ 1661681909 w 40"/>
                    <a:gd name="T3" fmla="*/ 2147483647 h 98"/>
                    <a:gd name="T4" fmla="*/ 1661681909 w 40"/>
                    <a:gd name="T5" fmla="*/ 2147483647 h 98"/>
                    <a:gd name="T6" fmla="*/ 1661681909 w 40"/>
                    <a:gd name="T7" fmla="*/ 2147483647 h 98"/>
                    <a:gd name="T8" fmla="*/ 1661681909 w 40"/>
                    <a:gd name="T9" fmla="*/ 2147483647 h 98"/>
                    <a:gd name="T10" fmla="*/ 1661681909 w 40"/>
                    <a:gd name="T11" fmla="*/ 2147483647 h 98"/>
                    <a:gd name="T12" fmla="*/ 0 w 40"/>
                    <a:gd name="T13" fmla="*/ 2147483647 h 98"/>
                    <a:gd name="T14" fmla="*/ 1661681909 w 40"/>
                    <a:gd name="T15" fmla="*/ 2147483647 h 98"/>
                    <a:gd name="T16" fmla="*/ 1661681909 w 40"/>
                    <a:gd name="T17" fmla="*/ 2147483647 h 98"/>
                    <a:gd name="T18" fmla="*/ 1661681909 w 40"/>
                    <a:gd name="T19" fmla="*/ 0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98">
                      <a:moveTo>
                        <a:pt x="39" y="0"/>
                      </a:moveTo>
                      <a:lnTo>
                        <a:pt x="36" y="32"/>
                      </a:lnTo>
                      <a:lnTo>
                        <a:pt x="25" y="57"/>
                      </a:lnTo>
                      <a:lnTo>
                        <a:pt x="6" y="73"/>
                      </a:lnTo>
                      <a:lnTo>
                        <a:pt x="11" y="89"/>
                      </a:lnTo>
                      <a:lnTo>
                        <a:pt x="4" y="97"/>
                      </a:lnTo>
                      <a:lnTo>
                        <a:pt x="0" y="75"/>
                      </a:lnTo>
                      <a:lnTo>
                        <a:pt x="5" y="60"/>
                      </a:lnTo>
                      <a:lnTo>
                        <a:pt x="11" y="42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" name="Freeform 40"/>
                <p:cNvSpPr>
                  <a:spLocks/>
                </p:cNvSpPr>
                <p:nvPr/>
              </p:nvSpPr>
              <p:spPr bwMode="auto">
                <a:xfrm>
                  <a:off x="3375" y="1636"/>
                  <a:ext cx="52" cy="78"/>
                </a:xfrm>
                <a:custGeom>
                  <a:avLst/>
                  <a:gdLst>
                    <a:gd name="T0" fmla="*/ 1952392971 w 53"/>
                    <a:gd name="T1" fmla="*/ 0 h 78"/>
                    <a:gd name="T2" fmla="*/ 1952392971 w 53"/>
                    <a:gd name="T3" fmla="*/ 0 h 78"/>
                    <a:gd name="T4" fmla="*/ 1952392971 w 53"/>
                    <a:gd name="T5" fmla="*/ 2147483647 h 78"/>
                    <a:gd name="T6" fmla="*/ 1952392971 w 53"/>
                    <a:gd name="T7" fmla="*/ 2147483647 h 78"/>
                    <a:gd name="T8" fmla="*/ 1952392971 w 53"/>
                    <a:gd name="T9" fmla="*/ 2147483647 h 78"/>
                    <a:gd name="T10" fmla="*/ 1952392971 w 53"/>
                    <a:gd name="T11" fmla="*/ 2147483647 h 78"/>
                    <a:gd name="T12" fmla="*/ 1952392971 w 53"/>
                    <a:gd name="T13" fmla="*/ 2147483647 h 78"/>
                    <a:gd name="T14" fmla="*/ 1952392971 w 53"/>
                    <a:gd name="T15" fmla="*/ 2147483647 h 78"/>
                    <a:gd name="T16" fmla="*/ 0 w 53"/>
                    <a:gd name="T17" fmla="*/ 2147483647 h 78"/>
                    <a:gd name="T18" fmla="*/ 0 w 53"/>
                    <a:gd name="T19" fmla="*/ 2147483647 h 78"/>
                    <a:gd name="T20" fmla="*/ 1952392971 w 53"/>
                    <a:gd name="T21" fmla="*/ 2147483647 h 78"/>
                    <a:gd name="T22" fmla="*/ 1952392971 w 53"/>
                    <a:gd name="T23" fmla="*/ 0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3" h="78">
                      <a:moveTo>
                        <a:pt x="40" y="0"/>
                      </a:moveTo>
                      <a:lnTo>
                        <a:pt x="52" y="0"/>
                      </a:lnTo>
                      <a:lnTo>
                        <a:pt x="39" y="15"/>
                      </a:lnTo>
                      <a:lnTo>
                        <a:pt x="36" y="28"/>
                      </a:lnTo>
                      <a:lnTo>
                        <a:pt x="40" y="43"/>
                      </a:lnTo>
                      <a:lnTo>
                        <a:pt x="26" y="58"/>
                      </a:lnTo>
                      <a:lnTo>
                        <a:pt x="9" y="77"/>
                      </a:lnTo>
                      <a:lnTo>
                        <a:pt x="5" y="58"/>
                      </a:lnTo>
                      <a:lnTo>
                        <a:pt x="0" y="51"/>
                      </a:lnTo>
                      <a:lnTo>
                        <a:pt x="0" y="37"/>
                      </a:lnTo>
                      <a:lnTo>
                        <a:pt x="15" y="23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3" name="Freeform 41"/>
                <p:cNvSpPr>
                  <a:spLocks/>
                </p:cNvSpPr>
                <p:nvPr/>
              </p:nvSpPr>
              <p:spPr bwMode="auto">
                <a:xfrm>
                  <a:off x="3067" y="603"/>
                  <a:ext cx="562" cy="1244"/>
                </a:xfrm>
                <a:custGeom>
                  <a:avLst/>
                  <a:gdLst>
                    <a:gd name="T0" fmla="*/ 1787593100 w 583"/>
                    <a:gd name="T1" fmla="*/ 2147483647 h 1244"/>
                    <a:gd name="T2" fmla="*/ 1787593100 w 583"/>
                    <a:gd name="T3" fmla="*/ 2147483647 h 1244"/>
                    <a:gd name="T4" fmla="*/ 1787593100 w 583"/>
                    <a:gd name="T5" fmla="*/ 2147483647 h 1244"/>
                    <a:gd name="T6" fmla="*/ 1787593100 w 583"/>
                    <a:gd name="T7" fmla="*/ 2147483647 h 1244"/>
                    <a:gd name="T8" fmla="*/ 1787593100 w 583"/>
                    <a:gd name="T9" fmla="*/ 2147483647 h 1244"/>
                    <a:gd name="T10" fmla="*/ 1787593100 w 583"/>
                    <a:gd name="T11" fmla="*/ 2147483647 h 1244"/>
                    <a:gd name="T12" fmla="*/ 1787593100 w 583"/>
                    <a:gd name="T13" fmla="*/ 2147483647 h 1244"/>
                    <a:gd name="T14" fmla="*/ 1787593100 w 583"/>
                    <a:gd name="T15" fmla="*/ 2147483647 h 1244"/>
                    <a:gd name="T16" fmla="*/ 1787593100 w 583"/>
                    <a:gd name="T17" fmla="*/ 2147483647 h 1244"/>
                    <a:gd name="T18" fmla="*/ 1787593100 w 583"/>
                    <a:gd name="T19" fmla="*/ 2147483647 h 1244"/>
                    <a:gd name="T20" fmla="*/ 1787593100 w 583"/>
                    <a:gd name="T21" fmla="*/ 2147483647 h 1244"/>
                    <a:gd name="T22" fmla="*/ 1787593100 w 583"/>
                    <a:gd name="T23" fmla="*/ 2147483647 h 1244"/>
                    <a:gd name="T24" fmla="*/ 1787593100 w 583"/>
                    <a:gd name="T25" fmla="*/ 2147483647 h 1244"/>
                    <a:gd name="T26" fmla="*/ 1787593100 w 583"/>
                    <a:gd name="T27" fmla="*/ 2147483647 h 1244"/>
                    <a:gd name="T28" fmla="*/ 1787593100 w 583"/>
                    <a:gd name="T29" fmla="*/ 2147483647 h 1244"/>
                    <a:gd name="T30" fmla="*/ 1787593100 w 583"/>
                    <a:gd name="T31" fmla="*/ 2147483647 h 1244"/>
                    <a:gd name="T32" fmla="*/ 1787593100 w 583"/>
                    <a:gd name="T33" fmla="*/ 2147483647 h 1244"/>
                    <a:gd name="T34" fmla="*/ 1787593100 w 583"/>
                    <a:gd name="T35" fmla="*/ 2147483647 h 1244"/>
                    <a:gd name="T36" fmla="*/ 1787593100 w 583"/>
                    <a:gd name="T37" fmla="*/ 2147483647 h 1244"/>
                    <a:gd name="T38" fmla="*/ 1787593100 w 583"/>
                    <a:gd name="T39" fmla="*/ 2147483647 h 1244"/>
                    <a:gd name="T40" fmla="*/ 1787593100 w 583"/>
                    <a:gd name="T41" fmla="*/ 2147483647 h 1244"/>
                    <a:gd name="T42" fmla="*/ 1787593100 w 583"/>
                    <a:gd name="T43" fmla="*/ 2147483647 h 1244"/>
                    <a:gd name="T44" fmla="*/ 1787593100 w 583"/>
                    <a:gd name="T45" fmla="*/ 2147483647 h 1244"/>
                    <a:gd name="T46" fmla="*/ 1787593100 w 583"/>
                    <a:gd name="T47" fmla="*/ 2147483647 h 1244"/>
                    <a:gd name="T48" fmla="*/ 1787593100 w 583"/>
                    <a:gd name="T49" fmla="*/ 2147483647 h 1244"/>
                    <a:gd name="T50" fmla="*/ 1787593100 w 583"/>
                    <a:gd name="T51" fmla="*/ 2147483647 h 1244"/>
                    <a:gd name="T52" fmla="*/ 1787593100 w 583"/>
                    <a:gd name="T53" fmla="*/ 2147483647 h 1244"/>
                    <a:gd name="T54" fmla="*/ 1787593100 w 583"/>
                    <a:gd name="T55" fmla="*/ 2147483647 h 1244"/>
                    <a:gd name="T56" fmla="*/ 1787593100 w 583"/>
                    <a:gd name="T57" fmla="*/ 2147483647 h 1244"/>
                    <a:gd name="T58" fmla="*/ 1787593100 w 583"/>
                    <a:gd name="T59" fmla="*/ 2147483647 h 1244"/>
                    <a:gd name="T60" fmla="*/ 1787593100 w 583"/>
                    <a:gd name="T61" fmla="*/ 2147483647 h 1244"/>
                    <a:gd name="T62" fmla="*/ 1787593100 w 583"/>
                    <a:gd name="T63" fmla="*/ 2147483647 h 1244"/>
                    <a:gd name="T64" fmla="*/ 1787593100 w 583"/>
                    <a:gd name="T65" fmla="*/ 2147483647 h 1244"/>
                    <a:gd name="T66" fmla="*/ 1787593100 w 583"/>
                    <a:gd name="T67" fmla="*/ 2147483647 h 1244"/>
                    <a:gd name="T68" fmla="*/ 1787593100 w 583"/>
                    <a:gd name="T69" fmla="*/ 2147483647 h 1244"/>
                    <a:gd name="T70" fmla="*/ 1787593100 w 583"/>
                    <a:gd name="T71" fmla="*/ 2147483647 h 1244"/>
                    <a:gd name="T72" fmla="*/ 1787593100 w 583"/>
                    <a:gd name="T73" fmla="*/ 2147483647 h 1244"/>
                    <a:gd name="T74" fmla="*/ 1787593100 w 583"/>
                    <a:gd name="T75" fmla="*/ 2147483647 h 1244"/>
                    <a:gd name="T76" fmla="*/ 1787593100 w 583"/>
                    <a:gd name="T77" fmla="*/ 2147483647 h 1244"/>
                    <a:gd name="T78" fmla="*/ 0 w 583"/>
                    <a:gd name="T79" fmla="*/ 2147483647 h 1244"/>
                    <a:gd name="T80" fmla="*/ 1787593100 w 583"/>
                    <a:gd name="T81" fmla="*/ 2147483647 h 1244"/>
                    <a:gd name="T82" fmla="*/ 1787593100 w 583"/>
                    <a:gd name="T83" fmla="*/ 2147483647 h 1244"/>
                    <a:gd name="T84" fmla="*/ 1787593100 w 583"/>
                    <a:gd name="T85" fmla="*/ 2147483647 h 1244"/>
                    <a:gd name="T86" fmla="*/ 1787593100 w 583"/>
                    <a:gd name="T87" fmla="*/ 2147483647 h 1244"/>
                    <a:gd name="T88" fmla="*/ 1787593100 w 583"/>
                    <a:gd name="T89" fmla="*/ 2147483647 h 1244"/>
                    <a:gd name="T90" fmla="*/ 1787593100 w 583"/>
                    <a:gd name="T91" fmla="*/ 2147483647 h 1244"/>
                    <a:gd name="T92" fmla="*/ 1787593100 w 583"/>
                    <a:gd name="T93" fmla="*/ 2147483647 h 1244"/>
                    <a:gd name="T94" fmla="*/ 1787593100 w 583"/>
                    <a:gd name="T95" fmla="*/ 2147483647 h 1244"/>
                    <a:gd name="T96" fmla="*/ 1787593100 w 583"/>
                    <a:gd name="T97" fmla="*/ 2147483647 h 1244"/>
                    <a:gd name="T98" fmla="*/ 1787593100 w 583"/>
                    <a:gd name="T99" fmla="*/ 2147483647 h 1244"/>
                    <a:gd name="T100" fmla="*/ 1787593100 w 583"/>
                    <a:gd name="T101" fmla="*/ 2147483647 h 1244"/>
                    <a:gd name="T102" fmla="*/ 1787593100 w 583"/>
                    <a:gd name="T103" fmla="*/ 2147483647 h 1244"/>
                    <a:gd name="T104" fmla="*/ 1787593100 w 583"/>
                    <a:gd name="T105" fmla="*/ 2147483647 h 1244"/>
                    <a:gd name="T106" fmla="*/ 1787593100 w 583"/>
                    <a:gd name="T107" fmla="*/ 2147483647 h 1244"/>
                    <a:gd name="T108" fmla="*/ 1787593100 w 583"/>
                    <a:gd name="T109" fmla="*/ 2147483647 h 1244"/>
                    <a:gd name="T110" fmla="*/ 1787593100 w 583"/>
                    <a:gd name="T111" fmla="*/ 2147483647 h 1244"/>
                    <a:gd name="T112" fmla="*/ 1787593100 w 583"/>
                    <a:gd name="T113" fmla="*/ 2147483647 h 1244"/>
                    <a:gd name="T114" fmla="*/ 1787593100 w 583"/>
                    <a:gd name="T115" fmla="*/ 0 h 124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83" h="1244">
                      <a:moveTo>
                        <a:pt x="437" y="0"/>
                      </a:moveTo>
                      <a:lnTo>
                        <a:pt x="444" y="2"/>
                      </a:lnTo>
                      <a:lnTo>
                        <a:pt x="456" y="22"/>
                      </a:lnTo>
                      <a:lnTo>
                        <a:pt x="507" y="72"/>
                      </a:lnTo>
                      <a:lnTo>
                        <a:pt x="514" y="60"/>
                      </a:lnTo>
                      <a:lnTo>
                        <a:pt x="535" y="76"/>
                      </a:lnTo>
                      <a:lnTo>
                        <a:pt x="542" y="92"/>
                      </a:lnTo>
                      <a:lnTo>
                        <a:pt x="542" y="103"/>
                      </a:lnTo>
                      <a:lnTo>
                        <a:pt x="542" y="123"/>
                      </a:lnTo>
                      <a:lnTo>
                        <a:pt x="535" y="135"/>
                      </a:lnTo>
                      <a:lnTo>
                        <a:pt x="549" y="151"/>
                      </a:lnTo>
                      <a:lnTo>
                        <a:pt x="561" y="165"/>
                      </a:lnTo>
                      <a:lnTo>
                        <a:pt x="561" y="177"/>
                      </a:lnTo>
                      <a:lnTo>
                        <a:pt x="561" y="197"/>
                      </a:lnTo>
                      <a:lnTo>
                        <a:pt x="558" y="219"/>
                      </a:lnTo>
                      <a:lnTo>
                        <a:pt x="549" y="228"/>
                      </a:lnTo>
                      <a:lnTo>
                        <a:pt x="561" y="240"/>
                      </a:lnTo>
                      <a:lnTo>
                        <a:pt x="573" y="258"/>
                      </a:lnTo>
                      <a:lnTo>
                        <a:pt x="582" y="278"/>
                      </a:lnTo>
                      <a:lnTo>
                        <a:pt x="582" y="286"/>
                      </a:lnTo>
                      <a:lnTo>
                        <a:pt x="569" y="291"/>
                      </a:lnTo>
                      <a:lnTo>
                        <a:pt x="519" y="291"/>
                      </a:lnTo>
                      <a:lnTo>
                        <a:pt x="507" y="291"/>
                      </a:lnTo>
                      <a:lnTo>
                        <a:pt x="499" y="298"/>
                      </a:lnTo>
                      <a:lnTo>
                        <a:pt x="499" y="313"/>
                      </a:lnTo>
                      <a:lnTo>
                        <a:pt x="492" y="324"/>
                      </a:lnTo>
                      <a:lnTo>
                        <a:pt x="468" y="344"/>
                      </a:lnTo>
                      <a:lnTo>
                        <a:pt x="472" y="361"/>
                      </a:lnTo>
                      <a:lnTo>
                        <a:pt x="468" y="372"/>
                      </a:lnTo>
                      <a:lnTo>
                        <a:pt x="460" y="379"/>
                      </a:lnTo>
                      <a:lnTo>
                        <a:pt x="468" y="403"/>
                      </a:lnTo>
                      <a:lnTo>
                        <a:pt x="472" y="418"/>
                      </a:lnTo>
                      <a:lnTo>
                        <a:pt x="464" y="429"/>
                      </a:lnTo>
                      <a:lnTo>
                        <a:pt x="449" y="442"/>
                      </a:lnTo>
                      <a:lnTo>
                        <a:pt x="444" y="457"/>
                      </a:lnTo>
                      <a:lnTo>
                        <a:pt x="442" y="477"/>
                      </a:lnTo>
                      <a:lnTo>
                        <a:pt x="414" y="488"/>
                      </a:lnTo>
                      <a:lnTo>
                        <a:pt x="398" y="499"/>
                      </a:lnTo>
                      <a:lnTo>
                        <a:pt x="376" y="516"/>
                      </a:lnTo>
                      <a:lnTo>
                        <a:pt x="379" y="527"/>
                      </a:lnTo>
                      <a:lnTo>
                        <a:pt x="359" y="531"/>
                      </a:lnTo>
                      <a:lnTo>
                        <a:pt x="351" y="538"/>
                      </a:lnTo>
                      <a:lnTo>
                        <a:pt x="332" y="566"/>
                      </a:lnTo>
                      <a:lnTo>
                        <a:pt x="317" y="578"/>
                      </a:lnTo>
                      <a:lnTo>
                        <a:pt x="321" y="597"/>
                      </a:lnTo>
                      <a:lnTo>
                        <a:pt x="311" y="603"/>
                      </a:lnTo>
                      <a:lnTo>
                        <a:pt x="303" y="611"/>
                      </a:lnTo>
                      <a:lnTo>
                        <a:pt x="311" y="642"/>
                      </a:lnTo>
                      <a:lnTo>
                        <a:pt x="307" y="662"/>
                      </a:lnTo>
                      <a:lnTo>
                        <a:pt x="288" y="673"/>
                      </a:lnTo>
                      <a:lnTo>
                        <a:pt x="284" y="705"/>
                      </a:lnTo>
                      <a:lnTo>
                        <a:pt x="288" y="743"/>
                      </a:lnTo>
                      <a:lnTo>
                        <a:pt x="296" y="762"/>
                      </a:lnTo>
                      <a:lnTo>
                        <a:pt x="324" y="786"/>
                      </a:lnTo>
                      <a:lnTo>
                        <a:pt x="335" y="810"/>
                      </a:lnTo>
                      <a:lnTo>
                        <a:pt x="348" y="832"/>
                      </a:lnTo>
                      <a:lnTo>
                        <a:pt x="355" y="848"/>
                      </a:lnTo>
                      <a:lnTo>
                        <a:pt x="348" y="865"/>
                      </a:lnTo>
                      <a:lnTo>
                        <a:pt x="332" y="876"/>
                      </a:lnTo>
                      <a:lnTo>
                        <a:pt x="321" y="872"/>
                      </a:lnTo>
                      <a:lnTo>
                        <a:pt x="311" y="860"/>
                      </a:lnTo>
                      <a:lnTo>
                        <a:pt x="296" y="865"/>
                      </a:lnTo>
                      <a:lnTo>
                        <a:pt x="292" y="876"/>
                      </a:lnTo>
                      <a:lnTo>
                        <a:pt x="268" y="876"/>
                      </a:lnTo>
                      <a:lnTo>
                        <a:pt x="233" y="872"/>
                      </a:lnTo>
                      <a:lnTo>
                        <a:pt x="225" y="880"/>
                      </a:lnTo>
                      <a:lnTo>
                        <a:pt x="249" y="891"/>
                      </a:lnTo>
                      <a:lnTo>
                        <a:pt x="279" y="880"/>
                      </a:lnTo>
                      <a:lnTo>
                        <a:pt x="288" y="894"/>
                      </a:lnTo>
                      <a:lnTo>
                        <a:pt x="311" y="898"/>
                      </a:lnTo>
                      <a:lnTo>
                        <a:pt x="328" y="905"/>
                      </a:lnTo>
                      <a:lnTo>
                        <a:pt x="321" y="914"/>
                      </a:lnTo>
                      <a:lnTo>
                        <a:pt x="299" y="909"/>
                      </a:lnTo>
                      <a:lnTo>
                        <a:pt x="296" y="918"/>
                      </a:lnTo>
                      <a:lnTo>
                        <a:pt x="299" y="930"/>
                      </a:lnTo>
                      <a:lnTo>
                        <a:pt x="288" y="946"/>
                      </a:lnTo>
                      <a:lnTo>
                        <a:pt x="268" y="960"/>
                      </a:lnTo>
                      <a:lnTo>
                        <a:pt x="260" y="964"/>
                      </a:lnTo>
                      <a:lnTo>
                        <a:pt x="253" y="968"/>
                      </a:lnTo>
                      <a:lnTo>
                        <a:pt x="257" y="988"/>
                      </a:lnTo>
                      <a:lnTo>
                        <a:pt x="249" y="999"/>
                      </a:lnTo>
                      <a:lnTo>
                        <a:pt x="237" y="1023"/>
                      </a:lnTo>
                      <a:lnTo>
                        <a:pt x="242" y="1047"/>
                      </a:lnTo>
                      <a:lnTo>
                        <a:pt x="233" y="1082"/>
                      </a:lnTo>
                      <a:lnTo>
                        <a:pt x="225" y="1097"/>
                      </a:lnTo>
                      <a:lnTo>
                        <a:pt x="225" y="1119"/>
                      </a:lnTo>
                      <a:lnTo>
                        <a:pt x="214" y="1136"/>
                      </a:lnTo>
                      <a:lnTo>
                        <a:pt x="198" y="1163"/>
                      </a:lnTo>
                      <a:lnTo>
                        <a:pt x="194" y="1182"/>
                      </a:lnTo>
                      <a:lnTo>
                        <a:pt x="166" y="1178"/>
                      </a:lnTo>
                      <a:lnTo>
                        <a:pt x="139" y="1178"/>
                      </a:lnTo>
                      <a:lnTo>
                        <a:pt x="137" y="1191"/>
                      </a:lnTo>
                      <a:lnTo>
                        <a:pt x="120" y="1195"/>
                      </a:lnTo>
                      <a:lnTo>
                        <a:pt x="111" y="1199"/>
                      </a:lnTo>
                      <a:lnTo>
                        <a:pt x="116" y="1212"/>
                      </a:lnTo>
                      <a:lnTo>
                        <a:pt x="111" y="1231"/>
                      </a:lnTo>
                      <a:lnTo>
                        <a:pt x="93" y="1243"/>
                      </a:lnTo>
                      <a:lnTo>
                        <a:pt x="82" y="1231"/>
                      </a:lnTo>
                      <a:lnTo>
                        <a:pt x="65" y="1243"/>
                      </a:lnTo>
                      <a:lnTo>
                        <a:pt x="46" y="1243"/>
                      </a:lnTo>
                      <a:lnTo>
                        <a:pt x="39" y="1231"/>
                      </a:lnTo>
                      <a:lnTo>
                        <a:pt x="46" y="1223"/>
                      </a:lnTo>
                      <a:lnTo>
                        <a:pt x="50" y="1202"/>
                      </a:lnTo>
                      <a:lnTo>
                        <a:pt x="34" y="1171"/>
                      </a:lnTo>
                      <a:lnTo>
                        <a:pt x="27" y="1156"/>
                      </a:lnTo>
                      <a:lnTo>
                        <a:pt x="32" y="1147"/>
                      </a:lnTo>
                      <a:lnTo>
                        <a:pt x="39" y="1147"/>
                      </a:lnTo>
                      <a:lnTo>
                        <a:pt x="43" y="1140"/>
                      </a:lnTo>
                      <a:lnTo>
                        <a:pt x="46" y="1132"/>
                      </a:lnTo>
                      <a:lnTo>
                        <a:pt x="50" y="1124"/>
                      </a:lnTo>
                      <a:lnTo>
                        <a:pt x="46" y="1117"/>
                      </a:lnTo>
                      <a:lnTo>
                        <a:pt x="39" y="1101"/>
                      </a:lnTo>
                      <a:lnTo>
                        <a:pt x="23" y="1077"/>
                      </a:lnTo>
                      <a:lnTo>
                        <a:pt x="27" y="1054"/>
                      </a:lnTo>
                      <a:lnTo>
                        <a:pt x="15" y="1035"/>
                      </a:lnTo>
                      <a:lnTo>
                        <a:pt x="4" y="1023"/>
                      </a:lnTo>
                      <a:lnTo>
                        <a:pt x="11" y="1003"/>
                      </a:lnTo>
                      <a:lnTo>
                        <a:pt x="19" y="964"/>
                      </a:lnTo>
                      <a:lnTo>
                        <a:pt x="4" y="946"/>
                      </a:lnTo>
                      <a:lnTo>
                        <a:pt x="0" y="926"/>
                      </a:lnTo>
                      <a:lnTo>
                        <a:pt x="0" y="914"/>
                      </a:lnTo>
                      <a:lnTo>
                        <a:pt x="6" y="891"/>
                      </a:lnTo>
                      <a:lnTo>
                        <a:pt x="19" y="894"/>
                      </a:lnTo>
                      <a:lnTo>
                        <a:pt x="32" y="865"/>
                      </a:lnTo>
                      <a:lnTo>
                        <a:pt x="32" y="828"/>
                      </a:lnTo>
                      <a:lnTo>
                        <a:pt x="34" y="817"/>
                      </a:lnTo>
                      <a:lnTo>
                        <a:pt x="50" y="806"/>
                      </a:lnTo>
                      <a:lnTo>
                        <a:pt x="74" y="789"/>
                      </a:lnTo>
                      <a:lnTo>
                        <a:pt x="74" y="771"/>
                      </a:lnTo>
                      <a:lnTo>
                        <a:pt x="69" y="712"/>
                      </a:lnTo>
                      <a:lnTo>
                        <a:pt x="61" y="705"/>
                      </a:lnTo>
                      <a:lnTo>
                        <a:pt x="61" y="688"/>
                      </a:lnTo>
                      <a:lnTo>
                        <a:pt x="82" y="680"/>
                      </a:lnTo>
                      <a:lnTo>
                        <a:pt x="89" y="673"/>
                      </a:lnTo>
                      <a:lnTo>
                        <a:pt x="78" y="650"/>
                      </a:lnTo>
                      <a:lnTo>
                        <a:pt x="61" y="627"/>
                      </a:lnTo>
                      <a:lnTo>
                        <a:pt x="65" y="600"/>
                      </a:lnTo>
                      <a:lnTo>
                        <a:pt x="69" y="582"/>
                      </a:lnTo>
                      <a:lnTo>
                        <a:pt x="86" y="547"/>
                      </a:lnTo>
                      <a:lnTo>
                        <a:pt x="86" y="531"/>
                      </a:lnTo>
                      <a:lnTo>
                        <a:pt x="86" y="499"/>
                      </a:lnTo>
                      <a:lnTo>
                        <a:pt x="97" y="473"/>
                      </a:lnTo>
                      <a:lnTo>
                        <a:pt x="116" y="457"/>
                      </a:lnTo>
                      <a:lnTo>
                        <a:pt x="137" y="445"/>
                      </a:lnTo>
                      <a:lnTo>
                        <a:pt x="155" y="449"/>
                      </a:lnTo>
                      <a:lnTo>
                        <a:pt x="174" y="457"/>
                      </a:lnTo>
                      <a:lnTo>
                        <a:pt x="183" y="429"/>
                      </a:lnTo>
                      <a:lnTo>
                        <a:pt x="174" y="407"/>
                      </a:lnTo>
                      <a:lnTo>
                        <a:pt x="166" y="390"/>
                      </a:lnTo>
                      <a:lnTo>
                        <a:pt x="163" y="379"/>
                      </a:lnTo>
                      <a:lnTo>
                        <a:pt x="166" y="368"/>
                      </a:lnTo>
                      <a:lnTo>
                        <a:pt x="179" y="363"/>
                      </a:lnTo>
                      <a:lnTo>
                        <a:pt x="183" y="337"/>
                      </a:lnTo>
                      <a:lnTo>
                        <a:pt x="191" y="313"/>
                      </a:lnTo>
                      <a:lnTo>
                        <a:pt x="194" y="295"/>
                      </a:lnTo>
                      <a:lnTo>
                        <a:pt x="194" y="274"/>
                      </a:lnTo>
                      <a:lnTo>
                        <a:pt x="205" y="256"/>
                      </a:lnTo>
                      <a:lnTo>
                        <a:pt x="229" y="240"/>
                      </a:lnTo>
                      <a:lnTo>
                        <a:pt x="246" y="236"/>
                      </a:lnTo>
                      <a:lnTo>
                        <a:pt x="246" y="216"/>
                      </a:lnTo>
                      <a:lnTo>
                        <a:pt x="253" y="204"/>
                      </a:lnTo>
                      <a:lnTo>
                        <a:pt x="268" y="186"/>
                      </a:lnTo>
                      <a:lnTo>
                        <a:pt x="284" y="173"/>
                      </a:lnTo>
                      <a:lnTo>
                        <a:pt x="275" y="139"/>
                      </a:lnTo>
                      <a:lnTo>
                        <a:pt x="304" y="107"/>
                      </a:lnTo>
                      <a:lnTo>
                        <a:pt x="311" y="93"/>
                      </a:lnTo>
                      <a:lnTo>
                        <a:pt x="332" y="89"/>
                      </a:lnTo>
                      <a:lnTo>
                        <a:pt x="346" y="72"/>
                      </a:lnTo>
                      <a:lnTo>
                        <a:pt x="346" y="60"/>
                      </a:lnTo>
                      <a:lnTo>
                        <a:pt x="359" y="47"/>
                      </a:lnTo>
                      <a:lnTo>
                        <a:pt x="384" y="43"/>
                      </a:lnTo>
                      <a:lnTo>
                        <a:pt x="414" y="43"/>
                      </a:lnTo>
                      <a:lnTo>
                        <a:pt x="437" y="22"/>
                      </a:lnTo>
                      <a:lnTo>
                        <a:pt x="433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4" name="Freeform 42"/>
                <p:cNvSpPr>
                  <a:spLocks/>
                </p:cNvSpPr>
                <p:nvPr/>
              </p:nvSpPr>
              <p:spPr bwMode="auto">
                <a:xfrm>
                  <a:off x="3486" y="503"/>
                  <a:ext cx="443" cy="947"/>
                </a:xfrm>
                <a:custGeom>
                  <a:avLst/>
                  <a:gdLst>
                    <a:gd name="T0" fmla="*/ 1778931962 w 460"/>
                    <a:gd name="T1" fmla="*/ 2147483647 h 947"/>
                    <a:gd name="T2" fmla="*/ 1778931962 w 460"/>
                    <a:gd name="T3" fmla="*/ 2147483647 h 947"/>
                    <a:gd name="T4" fmla="*/ 1778931962 w 460"/>
                    <a:gd name="T5" fmla="*/ 2147483647 h 947"/>
                    <a:gd name="T6" fmla="*/ 1778931962 w 460"/>
                    <a:gd name="T7" fmla="*/ 2147483647 h 947"/>
                    <a:gd name="T8" fmla="*/ 1778931962 w 460"/>
                    <a:gd name="T9" fmla="*/ 2147483647 h 947"/>
                    <a:gd name="T10" fmla="*/ 1778931962 w 460"/>
                    <a:gd name="T11" fmla="*/ 2147483647 h 947"/>
                    <a:gd name="T12" fmla="*/ 1778931962 w 460"/>
                    <a:gd name="T13" fmla="*/ 2147483647 h 947"/>
                    <a:gd name="T14" fmla="*/ 1778931962 w 460"/>
                    <a:gd name="T15" fmla="*/ 2147483647 h 947"/>
                    <a:gd name="T16" fmla="*/ 1778931962 w 460"/>
                    <a:gd name="T17" fmla="*/ 2147483647 h 947"/>
                    <a:gd name="T18" fmla="*/ 1778931962 w 460"/>
                    <a:gd name="T19" fmla="*/ 2147483647 h 947"/>
                    <a:gd name="T20" fmla="*/ 1778931962 w 460"/>
                    <a:gd name="T21" fmla="*/ 2147483647 h 947"/>
                    <a:gd name="T22" fmla="*/ 1778931962 w 460"/>
                    <a:gd name="T23" fmla="*/ 2147483647 h 947"/>
                    <a:gd name="T24" fmla="*/ 1778931962 w 460"/>
                    <a:gd name="T25" fmla="*/ 2147483647 h 947"/>
                    <a:gd name="T26" fmla="*/ 1778931962 w 460"/>
                    <a:gd name="T27" fmla="*/ 2147483647 h 947"/>
                    <a:gd name="T28" fmla="*/ 1778931962 w 460"/>
                    <a:gd name="T29" fmla="*/ 2147483647 h 947"/>
                    <a:gd name="T30" fmla="*/ 1778931962 w 460"/>
                    <a:gd name="T31" fmla="*/ 2147483647 h 947"/>
                    <a:gd name="T32" fmla="*/ 1778931962 w 460"/>
                    <a:gd name="T33" fmla="*/ 2147483647 h 947"/>
                    <a:gd name="T34" fmla="*/ 1778931962 w 460"/>
                    <a:gd name="T35" fmla="*/ 2147483647 h 947"/>
                    <a:gd name="T36" fmla="*/ 1778931962 w 460"/>
                    <a:gd name="T37" fmla="*/ 2147483647 h 947"/>
                    <a:gd name="T38" fmla="*/ 1778931962 w 460"/>
                    <a:gd name="T39" fmla="*/ 2147483647 h 947"/>
                    <a:gd name="T40" fmla="*/ 1778931962 w 460"/>
                    <a:gd name="T41" fmla="*/ 2147483647 h 947"/>
                    <a:gd name="T42" fmla="*/ 1778931962 w 460"/>
                    <a:gd name="T43" fmla="*/ 2147483647 h 947"/>
                    <a:gd name="T44" fmla="*/ 1778931962 w 460"/>
                    <a:gd name="T45" fmla="*/ 2147483647 h 947"/>
                    <a:gd name="T46" fmla="*/ 1778931962 w 460"/>
                    <a:gd name="T47" fmla="*/ 2147483647 h 947"/>
                    <a:gd name="T48" fmla="*/ 1778931962 w 460"/>
                    <a:gd name="T49" fmla="*/ 2147483647 h 947"/>
                    <a:gd name="T50" fmla="*/ 1778931962 w 460"/>
                    <a:gd name="T51" fmla="*/ 2147483647 h 947"/>
                    <a:gd name="T52" fmla="*/ 1778931962 w 460"/>
                    <a:gd name="T53" fmla="*/ 2147483647 h 947"/>
                    <a:gd name="T54" fmla="*/ 1778931962 w 460"/>
                    <a:gd name="T55" fmla="*/ 2147483647 h 947"/>
                    <a:gd name="T56" fmla="*/ 1778931962 w 460"/>
                    <a:gd name="T57" fmla="*/ 2147483647 h 947"/>
                    <a:gd name="T58" fmla="*/ 1778931962 w 460"/>
                    <a:gd name="T59" fmla="*/ 2147483647 h 947"/>
                    <a:gd name="T60" fmla="*/ 1778931962 w 460"/>
                    <a:gd name="T61" fmla="*/ 2147483647 h 947"/>
                    <a:gd name="T62" fmla="*/ 1778931962 w 460"/>
                    <a:gd name="T63" fmla="*/ 2147483647 h 947"/>
                    <a:gd name="T64" fmla="*/ 1778931962 w 460"/>
                    <a:gd name="T65" fmla="*/ 2147483647 h 947"/>
                    <a:gd name="T66" fmla="*/ 1778931962 w 460"/>
                    <a:gd name="T67" fmla="*/ 2147483647 h 947"/>
                    <a:gd name="T68" fmla="*/ 1778931962 w 460"/>
                    <a:gd name="T69" fmla="*/ 2147483647 h 947"/>
                    <a:gd name="T70" fmla="*/ 1778931962 w 460"/>
                    <a:gd name="T71" fmla="*/ 2147483647 h 947"/>
                    <a:gd name="T72" fmla="*/ 1778931962 w 460"/>
                    <a:gd name="T73" fmla="*/ 2147483647 h 947"/>
                    <a:gd name="T74" fmla="*/ 1778931962 w 460"/>
                    <a:gd name="T75" fmla="*/ 2147483647 h 947"/>
                    <a:gd name="T76" fmla="*/ 1778931962 w 460"/>
                    <a:gd name="T77" fmla="*/ 2147483647 h 947"/>
                    <a:gd name="T78" fmla="*/ 1778931962 w 460"/>
                    <a:gd name="T79" fmla="*/ 2147483647 h 947"/>
                    <a:gd name="T80" fmla="*/ 1778931962 w 460"/>
                    <a:gd name="T81" fmla="*/ 2147483647 h 947"/>
                    <a:gd name="T82" fmla="*/ 1778931962 w 460"/>
                    <a:gd name="T83" fmla="*/ 2147483647 h 947"/>
                    <a:gd name="T84" fmla="*/ 1778931962 w 460"/>
                    <a:gd name="T85" fmla="*/ 2147483647 h 947"/>
                    <a:gd name="T86" fmla="*/ 1778931962 w 460"/>
                    <a:gd name="T87" fmla="*/ 2147483647 h 947"/>
                    <a:gd name="T88" fmla="*/ 1778931962 w 460"/>
                    <a:gd name="T89" fmla="*/ 2147483647 h 947"/>
                    <a:gd name="T90" fmla="*/ 1778931962 w 460"/>
                    <a:gd name="T91" fmla="*/ 2147483647 h 947"/>
                    <a:gd name="T92" fmla="*/ 1778931962 w 460"/>
                    <a:gd name="T93" fmla="*/ 2147483647 h 947"/>
                    <a:gd name="T94" fmla="*/ 1778931962 w 460"/>
                    <a:gd name="T95" fmla="*/ 2147483647 h 947"/>
                    <a:gd name="T96" fmla="*/ 1778931962 w 460"/>
                    <a:gd name="T97" fmla="*/ 2147483647 h 947"/>
                    <a:gd name="T98" fmla="*/ 1778931962 w 460"/>
                    <a:gd name="T99" fmla="*/ 2147483647 h 947"/>
                    <a:gd name="T100" fmla="*/ 1778931962 w 460"/>
                    <a:gd name="T101" fmla="*/ 2147483647 h 947"/>
                    <a:gd name="T102" fmla="*/ 1778931962 w 460"/>
                    <a:gd name="T103" fmla="*/ 2147483647 h 947"/>
                    <a:gd name="T104" fmla="*/ 1778931962 w 460"/>
                    <a:gd name="T105" fmla="*/ 2147483647 h 947"/>
                    <a:gd name="T106" fmla="*/ 1778931962 w 460"/>
                    <a:gd name="T107" fmla="*/ 2147483647 h 94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947">
                      <a:moveTo>
                        <a:pt x="127" y="946"/>
                      </a:moveTo>
                      <a:lnTo>
                        <a:pt x="124" y="913"/>
                      </a:lnTo>
                      <a:lnTo>
                        <a:pt x="109" y="898"/>
                      </a:lnTo>
                      <a:lnTo>
                        <a:pt x="96" y="891"/>
                      </a:lnTo>
                      <a:lnTo>
                        <a:pt x="76" y="884"/>
                      </a:lnTo>
                      <a:lnTo>
                        <a:pt x="61" y="884"/>
                      </a:lnTo>
                      <a:lnTo>
                        <a:pt x="54" y="867"/>
                      </a:lnTo>
                      <a:lnTo>
                        <a:pt x="61" y="808"/>
                      </a:lnTo>
                      <a:lnTo>
                        <a:pt x="58" y="775"/>
                      </a:lnTo>
                      <a:lnTo>
                        <a:pt x="46" y="758"/>
                      </a:lnTo>
                      <a:lnTo>
                        <a:pt x="37" y="751"/>
                      </a:lnTo>
                      <a:lnTo>
                        <a:pt x="41" y="720"/>
                      </a:lnTo>
                      <a:lnTo>
                        <a:pt x="37" y="701"/>
                      </a:lnTo>
                      <a:lnTo>
                        <a:pt x="30" y="687"/>
                      </a:lnTo>
                      <a:lnTo>
                        <a:pt x="41" y="652"/>
                      </a:lnTo>
                      <a:lnTo>
                        <a:pt x="54" y="652"/>
                      </a:lnTo>
                      <a:lnTo>
                        <a:pt x="61" y="645"/>
                      </a:lnTo>
                      <a:lnTo>
                        <a:pt x="65" y="619"/>
                      </a:lnTo>
                      <a:lnTo>
                        <a:pt x="88" y="601"/>
                      </a:lnTo>
                      <a:lnTo>
                        <a:pt x="111" y="582"/>
                      </a:lnTo>
                      <a:lnTo>
                        <a:pt x="116" y="558"/>
                      </a:lnTo>
                      <a:lnTo>
                        <a:pt x="142" y="535"/>
                      </a:lnTo>
                      <a:lnTo>
                        <a:pt x="170" y="507"/>
                      </a:lnTo>
                      <a:lnTo>
                        <a:pt x="166" y="496"/>
                      </a:lnTo>
                      <a:lnTo>
                        <a:pt x="166" y="481"/>
                      </a:lnTo>
                      <a:lnTo>
                        <a:pt x="186" y="468"/>
                      </a:lnTo>
                      <a:lnTo>
                        <a:pt x="193" y="464"/>
                      </a:lnTo>
                      <a:lnTo>
                        <a:pt x="188" y="442"/>
                      </a:lnTo>
                      <a:lnTo>
                        <a:pt x="188" y="418"/>
                      </a:lnTo>
                      <a:lnTo>
                        <a:pt x="181" y="414"/>
                      </a:lnTo>
                      <a:lnTo>
                        <a:pt x="170" y="418"/>
                      </a:lnTo>
                      <a:lnTo>
                        <a:pt x="159" y="403"/>
                      </a:lnTo>
                      <a:lnTo>
                        <a:pt x="146" y="361"/>
                      </a:lnTo>
                      <a:lnTo>
                        <a:pt x="124" y="328"/>
                      </a:lnTo>
                      <a:lnTo>
                        <a:pt x="131" y="285"/>
                      </a:lnTo>
                      <a:lnTo>
                        <a:pt x="127" y="267"/>
                      </a:lnTo>
                      <a:lnTo>
                        <a:pt x="100" y="239"/>
                      </a:lnTo>
                      <a:lnTo>
                        <a:pt x="111" y="205"/>
                      </a:lnTo>
                      <a:lnTo>
                        <a:pt x="104" y="184"/>
                      </a:lnTo>
                      <a:lnTo>
                        <a:pt x="83" y="165"/>
                      </a:lnTo>
                      <a:lnTo>
                        <a:pt x="72" y="177"/>
                      </a:lnTo>
                      <a:lnTo>
                        <a:pt x="30" y="134"/>
                      </a:lnTo>
                      <a:lnTo>
                        <a:pt x="19" y="118"/>
                      </a:lnTo>
                      <a:lnTo>
                        <a:pt x="11" y="103"/>
                      </a:lnTo>
                      <a:lnTo>
                        <a:pt x="0" y="96"/>
                      </a:lnTo>
                      <a:lnTo>
                        <a:pt x="15" y="82"/>
                      </a:lnTo>
                      <a:lnTo>
                        <a:pt x="37" y="82"/>
                      </a:lnTo>
                      <a:lnTo>
                        <a:pt x="50" y="100"/>
                      </a:lnTo>
                      <a:lnTo>
                        <a:pt x="81" y="134"/>
                      </a:lnTo>
                      <a:lnTo>
                        <a:pt x="111" y="114"/>
                      </a:lnTo>
                      <a:lnTo>
                        <a:pt x="131" y="118"/>
                      </a:lnTo>
                      <a:lnTo>
                        <a:pt x="135" y="130"/>
                      </a:lnTo>
                      <a:lnTo>
                        <a:pt x="159" y="134"/>
                      </a:lnTo>
                      <a:lnTo>
                        <a:pt x="166" y="103"/>
                      </a:lnTo>
                      <a:lnTo>
                        <a:pt x="177" y="93"/>
                      </a:lnTo>
                      <a:lnTo>
                        <a:pt x="186" y="82"/>
                      </a:lnTo>
                      <a:lnTo>
                        <a:pt x="186" y="71"/>
                      </a:lnTo>
                      <a:lnTo>
                        <a:pt x="181" y="39"/>
                      </a:lnTo>
                      <a:lnTo>
                        <a:pt x="201" y="20"/>
                      </a:lnTo>
                      <a:lnTo>
                        <a:pt x="214" y="20"/>
                      </a:lnTo>
                      <a:lnTo>
                        <a:pt x="232" y="0"/>
                      </a:lnTo>
                      <a:lnTo>
                        <a:pt x="256" y="27"/>
                      </a:lnTo>
                      <a:lnTo>
                        <a:pt x="264" y="39"/>
                      </a:lnTo>
                      <a:lnTo>
                        <a:pt x="256" y="62"/>
                      </a:lnTo>
                      <a:lnTo>
                        <a:pt x="236" y="78"/>
                      </a:lnTo>
                      <a:lnTo>
                        <a:pt x="221" y="96"/>
                      </a:lnTo>
                      <a:lnTo>
                        <a:pt x="225" y="114"/>
                      </a:lnTo>
                      <a:lnTo>
                        <a:pt x="260" y="89"/>
                      </a:lnTo>
                      <a:lnTo>
                        <a:pt x="260" y="67"/>
                      </a:lnTo>
                      <a:lnTo>
                        <a:pt x="264" y="32"/>
                      </a:lnTo>
                      <a:lnTo>
                        <a:pt x="275" y="23"/>
                      </a:lnTo>
                      <a:lnTo>
                        <a:pt x="286" y="67"/>
                      </a:lnTo>
                      <a:lnTo>
                        <a:pt x="286" y="103"/>
                      </a:lnTo>
                      <a:lnTo>
                        <a:pt x="279" y="118"/>
                      </a:lnTo>
                      <a:lnTo>
                        <a:pt x="279" y="142"/>
                      </a:lnTo>
                      <a:lnTo>
                        <a:pt x="310" y="165"/>
                      </a:lnTo>
                      <a:lnTo>
                        <a:pt x="310" y="180"/>
                      </a:lnTo>
                      <a:lnTo>
                        <a:pt x="330" y="208"/>
                      </a:lnTo>
                      <a:lnTo>
                        <a:pt x="337" y="228"/>
                      </a:lnTo>
                      <a:lnTo>
                        <a:pt x="333" y="274"/>
                      </a:lnTo>
                      <a:lnTo>
                        <a:pt x="345" y="326"/>
                      </a:lnTo>
                      <a:lnTo>
                        <a:pt x="365" y="368"/>
                      </a:lnTo>
                      <a:lnTo>
                        <a:pt x="361" y="431"/>
                      </a:lnTo>
                      <a:lnTo>
                        <a:pt x="376" y="468"/>
                      </a:lnTo>
                      <a:lnTo>
                        <a:pt x="384" y="485"/>
                      </a:lnTo>
                      <a:lnTo>
                        <a:pt x="391" y="542"/>
                      </a:lnTo>
                      <a:lnTo>
                        <a:pt x="400" y="566"/>
                      </a:lnTo>
                      <a:lnTo>
                        <a:pt x="438" y="593"/>
                      </a:lnTo>
                      <a:lnTo>
                        <a:pt x="459" y="617"/>
                      </a:lnTo>
                      <a:lnTo>
                        <a:pt x="459" y="632"/>
                      </a:lnTo>
                      <a:lnTo>
                        <a:pt x="442" y="703"/>
                      </a:lnTo>
                      <a:lnTo>
                        <a:pt x="435" y="712"/>
                      </a:lnTo>
                      <a:lnTo>
                        <a:pt x="442" y="727"/>
                      </a:lnTo>
                      <a:lnTo>
                        <a:pt x="424" y="754"/>
                      </a:lnTo>
                      <a:lnTo>
                        <a:pt x="400" y="766"/>
                      </a:lnTo>
                      <a:lnTo>
                        <a:pt x="400" y="779"/>
                      </a:lnTo>
                      <a:lnTo>
                        <a:pt x="365" y="825"/>
                      </a:lnTo>
                      <a:lnTo>
                        <a:pt x="341" y="836"/>
                      </a:lnTo>
                      <a:lnTo>
                        <a:pt x="337" y="863"/>
                      </a:lnTo>
                      <a:lnTo>
                        <a:pt x="314" y="863"/>
                      </a:lnTo>
                      <a:lnTo>
                        <a:pt x="303" y="871"/>
                      </a:lnTo>
                      <a:lnTo>
                        <a:pt x="279" y="880"/>
                      </a:lnTo>
                      <a:lnTo>
                        <a:pt x="247" y="876"/>
                      </a:lnTo>
                      <a:lnTo>
                        <a:pt x="225" y="895"/>
                      </a:lnTo>
                      <a:lnTo>
                        <a:pt x="197" y="911"/>
                      </a:lnTo>
                      <a:lnTo>
                        <a:pt x="170" y="918"/>
                      </a:lnTo>
                      <a:lnTo>
                        <a:pt x="151" y="934"/>
                      </a:lnTo>
                      <a:lnTo>
                        <a:pt x="127" y="946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5" name="Freeform 43"/>
                <p:cNvSpPr>
                  <a:spLocks/>
                </p:cNvSpPr>
                <p:nvPr/>
              </p:nvSpPr>
              <p:spPr bwMode="auto">
                <a:xfrm>
                  <a:off x="3458" y="1391"/>
                  <a:ext cx="29" cy="29"/>
                </a:xfrm>
                <a:custGeom>
                  <a:avLst/>
                  <a:gdLst>
                    <a:gd name="T0" fmla="*/ 1812648439 w 30"/>
                    <a:gd name="T1" fmla="*/ 0 h 29"/>
                    <a:gd name="T2" fmla="*/ 1812648439 w 30"/>
                    <a:gd name="T3" fmla="*/ 2147483647 h 29"/>
                    <a:gd name="T4" fmla="*/ 0 w 30"/>
                    <a:gd name="T5" fmla="*/ 2147483647 h 29"/>
                    <a:gd name="T6" fmla="*/ 1812648439 w 30"/>
                    <a:gd name="T7" fmla="*/ 2147483647 h 29"/>
                    <a:gd name="T8" fmla="*/ 1812648439 w 30"/>
                    <a:gd name="T9" fmla="*/ 2147483647 h 29"/>
                    <a:gd name="T10" fmla="*/ 1812648439 w 30"/>
                    <a:gd name="T11" fmla="*/ 2147483647 h 29"/>
                    <a:gd name="T12" fmla="*/ 1812648439 w 30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29">
                      <a:moveTo>
                        <a:pt x="24" y="0"/>
                      </a:moveTo>
                      <a:lnTo>
                        <a:pt x="12" y="7"/>
                      </a:lnTo>
                      <a:lnTo>
                        <a:pt x="0" y="18"/>
                      </a:lnTo>
                      <a:lnTo>
                        <a:pt x="1" y="28"/>
                      </a:lnTo>
                      <a:lnTo>
                        <a:pt x="8" y="28"/>
                      </a:lnTo>
                      <a:lnTo>
                        <a:pt x="29" y="14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" name="Freeform 44"/>
                <p:cNvSpPr>
                  <a:spLocks/>
                </p:cNvSpPr>
                <p:nvPr/>
              </p:nvSpPr>
              <p:spPr bwMode="auto">
                <a:xfrm>
                  <a:off x="3177" y="1518"/>
                  <a:ext cx="62" cy="102"/>
                </a:xfrm>
                <a:custGeom>
                  <a:avLst/>
                  <a:gdLst>
                    <a:gd name="T0" fmla="*/ 1832265663 w 64"/>
                    <a:gd name="T1" fmla="*/ 0 h 102"/>
                    <a:gd name="T2" fmla="*/ 1832265663 w 64"/>
                    <a:gd name="T3" fmla="*/ 2147483647 h 102"/>
                    <a:gd name="T4" fmla="*/ 1832265663 w 64"/>
                    <a:gd name="T5" fmla="*/ 2147483647 h 102"/>
                    <a:gd name="T6" fmla="*/ 1832265663 w 64"/>
                    <a:gd name="T7" fmla="*/ 2147483647 h 102"/>
                    <a:gd name="T8" fmla="*/ 1832265663 w 64"/>
                    <a:gd name="T9" fmla="*/ 2147483647 h 102"/>
                    <a:gd name="T10" fmla="*/ 1832265663 w 64"/>
                    <a:gd name="T11" fmla="*/ 2147483647 h 102"/>
                    <a:gd name="T12" fmla="*/ 1832265663 w 64"/>
                    <a:gd name="T13" fmla="*/ 2147483647 h 102"/>
                    <a:gd name="T14" fmla="*/ 0 w 64"/>
                    <a:gd name="T15" fmla="*/ 2147483647 h 102"/>
                    <a:gd name="T16" fmla="*/ 1832265663 w 64"/>
                    <a:gd name="T17" fmla="*/ 2147483647 h 102"/>
                    <a:gd name="T18" fmla="*/ 1832265663 w 64"/>
                    <a:gd name="T19" fmla="*/ 2147483647 h 102"/>
                    <a:gd name="T20" fmla="*/ 1832265663 w 64"/>
                    <a:gd name="T21" fmla="*/ 2147483647 h 102"/>
                    <a:gd name="T22" fmla="*/ 1832265663 w 64"/>
                    <a:gd name="T23" fmla="*/ 2147483647 h 102"/>
                    <a:gd name="T24" fmla="*/ 1832265663 w 64"/>
                    <a:gd name="T25" fmla="*/ 2147483647 h 102"/>
                    <a:gd name="T26" fmla="*/ 1832265663 w 64"/>
                    <a:gd name="T27" fmla="*/ 2147483647 h 102"/>
                    <a:gd name="T28" fmla="*/ 1832265663 w 64"/>
                    <a:gd name="T29" fmla="*/ 2147483647 h 102"/>
                    <a:gd name="T30" fmla="*/ 1832265663 w 64"/>
                    <a:gd name="T31" fmla="*/ 0 h 1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4" h="102">
                      <a:moveTo>
                        <a:pt x="56" y="0"/>
                      </a:moveTo>
                      <a:lnTo>
                        <a:pt x="56" y="18"/>
                      </a:lnTo>
                      <a:lnTo>
                        <a:pt x="63" y="33"/>
                      </a:lnTo>
                      <a:lnTo>
                        <a:pt x="56" y="50"/>
                      </a:lnTo>
                      <a:lnTo>
                        <a:pt x="44" y="65"/>
                      </a:lnTo>
                      <a:lnTo>
                        <a:pt x="25" y="82"/>
                      </a:lnTo>
                      <a:lnTo>
                        <a:pt x="9" y="101"/>
                      </a:lnTo>
                      <a:lnTo>
                        <a:pt x="0" y="82"/>
                      </a:lnTo>
                      <a:lnTo>
                        <a:pt x="5" y="75"/>
                      </a:lnTo>
                      <a:lnTo>
                        <a:pt x="25" y="56"/>
                      </a:lnTo>
                      <a:lnTo>
                        <a:pt x="23" y="44"/>
                      </a:lnTo>
                      <a:lnTo>
                        <a:pt x="33" y="29"/>
                      </a:lnTo>
                      <a:lnTo>
                        <a:pt x="56" y="9"/>
                      </a:lnTo>
                      <a:lnTo>
                        <a:pt x="56" y="15"/>
                      </a:lnTo>
                      <a:lnTo>
                        <a:pt x="60" y="25"/>
                      </a:lnTo>
                      <a:lnTo>
                        <a:pt x="56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87" name="Group 45"/>
                <p:cNvGrpSpPr>
                  <a:grpSpLocks/>
                </p:cNvGrpSpPr>
                <p:nvPr/>
              </p:nvGrpSpPr>
              <p:grpSpPr bwMode="auto">
                <a:xfrm>
                  <a:off x="3591" y="840"/>
                  <a:ext cx="286" cy="482"/>
                  <a:chOff x="3591" y="899"/>
                  <a:chExt cx="286" cy="482"/>
                </a:xfrm>
                <a:grpFill/>
              </p:grpSpPr>
              <p:sp>
                <p:nvSpPr>
                  <p:cNvPr id="265" name="Freeform 46"/>
                  <p:cNvSpPr>
                    <a:spLocks/>
                  </p:cNvSpPr>
                  <p:nvPr/>
                </p:nvSpPr>
                <p:spPr bwMode="auto">
                  <a:xfrm>
                    <a:off x="3752" y="899"/>
                    <a:ext cx="23" cy="25"/>
                  </a:xfrm>
                  <a:custGeom>
                    <a:avLst/>
                    <a:gdLst>
                      <a:gd name="T0" fmla="*/ 12 w 24"/>
                      <a:gd name="T1" fmla="*/ 2 h 25"/>
                      <a:gd name="T2" fmla="*/ 0 w 24"/>
                      <a:gd name="T3" fmla="*/ 0 h 25"/>
                      <a:gd name="T4" fmla="*/ 11 w 24"/>
                      <a:gd name="T5" fmla="*/ 24 h 25"/>
                      <a:gd name="T6" fmla="*/ 12 w 24"/>
                      <a:gd name="T7" fmla="*/ 18 h 25"/>
                      <a:gd name="T8" fmla="*/ 12 w 24"/>
                      <a:gd name="T9" fmla="*/ 2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" h="25">
                        <a:moveTo>
                          <a:pt x="13" y="2"/>
                        </a:moveTo>
                        <a:lnTo>
                          <a:pt x="0" y="0"/>
                        </a:lnTo>
                        <a:lnTo>
                          <a:pt x="11" y="24"/>
                        </a:lnTo>
                        <a:lnTo>
                          <a:pt x="23" y="18"/>
                        </a:lnTo>
                        <a:lnTo>
                          <a:pt x="13" y="2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6" name="Freeform 47"/>
                  <p:cNvSpPr>
                    <a:spLocks/>
                  </p:cNvSpPr>
                  <p:nvPr/>
                </p:nvSpPr>
                <p:spPr bwMode="auto">
                  <a:xfrm>
                    <a:off x="3783" y="984"/>
                    <a:ext cx="23" cy="48"/>
                  </a:xfrm>
                  <a:custGeom>
                    <a:avLst/>
                    <a:gdLst>
                      <a:gd name="T0" fmla="*/ 12 w 24"/>
                      <a:gd name="T1" fmla="*/ 0 h 48"/>
                      <a:gd name="T2" fmla="*/ 0 w 24"/>
                      <a:gd name="T3" fmla="*/ 9 h 48"/>
                      <a:gd name="T4" fmla="*/ 0 w 24"/>
                      <a:gd name="T5" fmla="*/ 47 h 48"/>
                      <a:gd name="T6" fmla="*/ 11 w 24"/>
                      <a:gd name="T7" fmla="*/ 29 h 48"/>
                      <a:gd name="T8" fmla="*/ 12 w 24"/>
                      <a:gd name="T9" fmla="*/ 9 h 48"/>
                      <a:gd name="T10" fmla="*/ 5 w 24"/>
                      <a:gd name="T11" fmla="*/ 8 h 48"/>
                      <a:gd name="T12" fmla="*/ 12 w 24"/>
                      <a:gd name="T13" fmla="*/ 0 h 4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4" h="48">
                        <a:moveTo>
                          <a:pt x="23" y="0"/>
                        </a:moveTo>
                        <a:lnTo>
                          <a:pt x="0" y="9"/>
                        </a:lnTo>
                        <a:lnTo>
                          <a:pt x="0" y="47"/>
                        </a:lnTo>
                        <a:lnTo>
                          <a:pt x="11" y="29"/>
                        </a:lnTo>
                        <a:lnTo>
                          <a:pt x="15" y="9"/>
                        </a:lnTo>
                        <a:lnTo>
                          <a:pt x="5" y="8"/>
                        </a:lnTo>
                        <a:lnTo>
                          <a:pt x="23" y="0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26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591" y="1049"/>
                    <a:ext cx="286" cy="332"/>
                    <a:chOff x="3579" y="1234"/>
                    <a:chExt cx="286" cy="332"/>
                  </a:xfrm>
                  <a:grpFill/>
                </p:grpSpPr>
                <p:sp>
                  <p:nvSpPr>
                    <p:cNvPr id="268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797" y="1238"/>
                      <a:ext cx="22" cy="28"/>
                    </a:xfrm>
                    <a:custGeom>
                      <a:avLst/>
                      <a:gdLst>
                        <a:gd name="T0" fmla="*/ 4 w 23"/>
                        <a:gd name="T1" fmla="*/ 0 h 28"/>
                        <a:gd name="T2" fmla="*/ 0 w 23"/>
                        <a:gd name="T3" fmla="*/ 7 h 28"/>
                        <a:gd name="T4" fmla="*/ 6 w 23"/>
                        <a:gd name="T5" fmla="*/ 27 h 28"/>
                        <a:gd name="T6" fmla="*/ 11 w 23"/>
                        <a:gd name="T7" fmla="*/ 21 h 28"/>
                        <a:gd name="T8" fmla="*/ 11 w 23"/>
                        <a:gd name="T9" fmla="*/ 11 h 28"/>
                        <a:gd name="T10" fmla="*/ 4 w 23"/>
                        <a:gd name="T11" fmla="*/ 0 h 2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23" h="28">
                          <a:moveTo>
                            <a:pt x="4" y="0"/>
                          </a:moveTo>
                          <a:lnTo>
                            <a:pt x="0" y="7"/>
                          </a:lnTo>
                          <a:lnTo>
                            <a:pt x="6" y="27"/>
                          </a:lnTo>
                          <a:lnTo>
                            <a:pt x="20" y="21"/>
                          </a:lnTo>
                          <a:lnTo>
                            <a:pt x="22" y="11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grp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9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691" y="1234"/>
                      <a:ext cx="43" cy="42"/>
                    </a:xfrm>
                    <a:custGeom>
                      <a:avLst/>
                      <a:gdLst>
                        <a:gd name="T0" fmla="*/ 19 w 45"/>
                        <a:gd name="T1" fmla="*/ 16 h 42"/>
                        <a:gd name="T2" fmla="*/ 14 w 45"/>
                        <a:gd name="T3" fmla="*/ 16 h 42"/>
                        <a:gd name="T4" fmla="*/ 11 w 45"/>
                        <a:gd name="T5" fmla="*/ 0 h 42"/>
                        <a:gd name="T6" fmla="*/ 11 w 45"/>
                        <a:gd name="T7" fmla="*/ 11 h 42"/>
                        <a:gd name="T8" fmla="*/ 1 w 45"/>
                        <a:gd name="T9" fmla="*/ 7 h 42"/>
                        <a:gd name="T10" fmla="*/ 0 w 45"/>
                        <a:gd name="T11" fmla="*/ 16 h 42"/>
                        <a:gd name="T12" fmla="*/ 5 w 45"/>
                        <a:gd name="T13" fmla="*/ 25 h 42"/>
                        <a:gd name="T14" fmla="*/ 5 w 45"/>
                        <a:gd name="T15" fmla="*/ 33 h 42"/>
                        <a:gd name="T16" fmla="*/ 11 w 45"/>
                        <a:gd name="T17" fmla="*/ 41 h 42"/>
                        <a:gd name="T18" fmla="*/ 11 w 45"/>
                        <a:gd name="T19" fmla="*/ 33 h 42"/>
                        <a:gd name="T20" fmla="*/ 15 w 45"/>
                        <a:gd name="T21" fmla="*/ 38 h 42"/>
                        <a:gd name="T22" fmla="*/ 19 w 45"/>
                        <a:gd name="T23" fmla="*/ 16 h 4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45" h="42">
                          <a:moveTo>
                            <a:pt x="44" y="16"/>
                          </a:moveTo>
                          <a:lnTo>
                            <a:pt x="34" y="16"/>
                          </a:lnTo>
                          <a:lnTo>
                            <a:pt x="21" y="0"/>
                          </a:lnTo>
                          <a:lnTo>
                            <a:pt x="12" y="11"/>
                          </a:lnTo>
                          <a:lnTo>
                            <a:pt x="1" y="7"/>
                          </a:lnTo>
                          <a:lnTo>
                            <a:pt x="0" y="16"/>
                          </a:lnTo>
                          <a:lnTo>
                            <a:pt x="5" y="25"/>
                          </a:lnTo>
                          <a:lnTo>
                            <a:pt x="5" y="33"/>
                          </a:lnTo>
                          <a:lnTo>
                            <a:pt x="12" y="41"/>
                          </a:lnTo>
                          <a:lnTo>
                            <a:pt x="21" y="33"/>
                          </a:lnTo>
                          <a:lnTo>
                            <a:pt x="36" y="38"/>
                          </a:lnTo>
                          <a:lnTo>
                            <a:pt x="44" y="16"/>
                          </a:lnTo>
                        </a:path>
                      </a:pathLst>
                    </a:custGeom>
                    <a:grp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0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788" y="1336"/>
                      <a:ext cx="59" cy="43"/>
                    </a:xfrm>
                    <a:custGeom>
                      <a:avLst/>
                      <a:gdLst>
                        <a:gd name="T0" fmla="*/ 6 w 61"/>
                        <a:gd name="T1" fmla="*/ 0 h 43"/>
                        <a:gd name="T2" fmla="*/ 0 w 61"/>
                        <a:gd name="T3" fmla="*/ 4 h 43"/>
                        <a:gd name="T4" fmla="*/ 15 w 61"/>
                        <a:gd name="T5" fmla="*/ 25 h 43"/>
                        <a:gd name="T6" fmla="*/ 15 w 61"/>
                        <a:gd name="T7" fmla="*/ 25 h 43"/>
                        <a:gd name="T8" fmla="*/ 30 w 61"/>
                        <a:gd name="T9" fmla="*/ 42 h 43"/>
                        <a:gd name="T10" fmla="*/ 33 w 61"/>
                        <a:gd name="T11" fmla="*/ 35 h 43"/>
                        <a:gd name="T12" fmla="*/ 30 w 61"/>
                        <a:gd name="T13" fmla="*/ 16 h 43"/>
                        <a:gd name="T14" fmla="*/ 30 w 61"/>
                        <a:gd name="T15" fmla="*/ 7 h 43"/>
                        <a:gd name="T16" fmla="*/ 15 w 61"/>
                        <a:gd name="T17" fmla="*/ 7 h 43"/>
                        <a:gd name="T18" fmla="*/ 15 w 61"/>
                        <a:gd name="T19" fmla="*/ 0 h 43"/>
                        <a:gd name="T20" fmla="*/ 6 w 61"/>
                        <a:gd name="T21" fmla="*/ 0 h 43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61" h="43">
                          <a:moveTo>
                            <a:pt x="6" y="0"/>
                          </a:moveTo>
                          <a:lnTo>
                            <a:pt x="0" y="4"/>
                          </a:lnTo>
                          <a:lnTo>
                            <a:pt x="20" y="25"/>
                          </a:lnTo>
                          <a:lnTo>
                            <a:pt x="29" y="25"/>
                          </a:lnTo>
                          <a:lnTo>
                            <a:pt x="53" y="42"/>
                          </a:lnTo>
                          <a:lnTo>
                            <a:pt x="60" y="35"/>
                          </a:lnTo>
                          <a:lnTo>
                            <a:pt x="54" y="16"/>
                          </a:lnTo>
                          <a:lnTo>
                            <a:pt x="53" y="7"/>
                          </a:lnTo>
                          <a:lnTo>
                            <a:pt x="34" y="7"/>
                          </a:lnTo>
                          <a:lnTo>
                            <a:pt x="20" y="0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grp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1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663" y="1361"/>
                      <a:ext cx="39" cy="62"/>
                    </a:xfrm>
                    <a:custGeom>
                      <a:avLst/>
                      <a:gdLst>
                        <a:gd name="T0" fmla="*/ 13 w 41"/>
                        <a:gd name="T1" fmla="*/ 0 h 62"/>
                        <a:gd name="T2" fmla="*/ 16 w 41"/>
                        <a:gd name="T3" fmla="*/ 11 h 62"/>
                        <a:gd name="T4" fmla="*/ 10 w 41"/>
                        <a:gd name="T5" fmla="*/ 40 h 62"/>
                        <a:gd name="T6" fmla="*/ 10 w 41"/>
                        <a:gd name="T7" fmla="*/ 49 h 62"/>
                        <a:gd name="T8" fmla="*/ 10 w 41"/>
                        <a:gd name="T9" fmla="*/ 61 h 62"/>
                        <a:gd name="T10" fmla="*/ 0 w 41"/>
                        <a:gd name="T11" fmla="*/ 51 h 62"/>
                        <a:gd name="T12" fmla="*/ 4 w 41"/>
                        <a:gd name="T13" fmla="*/ 42 h 62"/>
                        <a:gd name="T14" fmla="*/ 5 w 41"/>
                        <a:gd name="T15" fmla="*/ 24 h 62"/>
                        <a:gd name="T16" fmla="*/ 10 w 41"/>
                        <a:gd name="T17" fmla="*/ 13 h 62"/>
                        <a:gd name="T18" fmla="*/ 4 w 41"/>
                        <a:gd name="T19" fmla="*/ 4 h 62"/>
                        <a:gd name="T20" fmla="*/ 10 w 41"/>
                        <a:gd name="T21" fmla="*/ 0 h 62"/>
                        <a:gd name="T22" fmla="*/ 10 w 41"/>
                        <a:gd name="T23" fmla="*/ 5 h 62"/>
                        <a:gd name="T24" fmla="*/ 13 w 41"/>
                        <a:gd name="T25" fmla="*/ 0 h 6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1" h="62">
                          <a:moveTo>
                            <a:pt x="35" y="0"/>
                          </a:moveTo>
                          <a:lnTo>
                            <a:pt x="40" y="11"/>
                          </a:lnTo>
                          <a:lnTo>
                            <a:pt x="20" y="40"/>
                          </a:lnTo>
                          <a:lnTo>
                            <a:pt x="21" y="49"/>
                          </a:lnTo>
                          <a:lnTo>
                            <a:pt x="10" y="61"/>
                          </a:lnTo>
                          <a:lnTo>
                            <a:pt x="0" y="51"/>
                          </a:lnTo>
                          <a:lnTo>
                            <a:pt x="4" y="42"/>
                          </a:lnTo>
                          <a:lnTo>
                            <a:pt x="5" y="24"/>
                          </a:lnTo>
                          <a:lnTo>
                            <a:pt x="15" y="13"/>
                          </a:lnTo>
                          <a:lnTo>
                            <a:pt x="4" y="4"/>
                          </a:lnTo>
                          <a:lnTo>
                            <a:pt x="11" y="0"/>
                          </a:lnTo>
                          <a:lnTo>
                            <a:pt x="22" y="5"/>
                          </a:lnTo>
                          <a:lnTo>
                            <a:pt x="35" y="0"/>
                          </a:lnTo>
                        </a:path>
                      </a:pathLst>
                    </a:custGeom>
                    <a:grp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2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682" y="1400"/>
                      <a:ext cx="34" cy="59"/>
                    </a:xfrm>
                    <a:custGeom>
                      <a:avLst/>
                      <a:gdLst>
                        <a:gd name="T0" fmla="*/ 17 w 35"/>
                        <a:gd name="T1" fmla="*/ 0 h 59"/>
                        <a:gd name="T2" fmla="*/ 17 w 35"/>
                        <a:gd name="T3" fmla="*/ 0 h 59"/>
                        <a:gd name="T4" fmla="*/ 17 w 35"/>
                        <a:gd name="T5" fmla="*/ 4 h 59"/>
                        <a:gd name="T6" fmla="*/ 17 w 35"/>
                        <a:gd name="T7" fmla="*/ 7 h 59"/>
                        <a:gd name="T8" fmla="*/ 17 w 35"/>
                        <a:gd name="T9" fmla="*/ 11 h 59"/>
                        <a:gd name="T10" fmla="*/ 15 w 35"/>
                        <a:gd name="T11" fmla="*/ 22 h 59"/>
                        <a:gd name="T12" fmla="*/ 5 w 35"/>
                        <a:gd name="T13" fmla="*/ 32 h 59"/>
                        <a:gd name="T14" fmla="*/ 8 w 35"/>
                        <a:gd name="T15" fmla="*/ 39 h 59"/>
                        <a:gd name="T16" fmla="*/ 0 w 35"/>
                        <a:gd name="T17" fmla="*/ 50 h 59"/>
                        <a:gd name="T18" fmla="*/ 8 w 35"/>
                        <a:gd name="T19" fmla="*/ 58 h 59"/>
                        <a:gd name="T20" fmla="*/ 17 w 35"/>
                        <a:gd name="T21" fmla="*/ 28 h 59"/>
                        <a:gd name="T22" fmla="*/ 17 w 35"/>
                        <a:gd name="T23" fmla="*/ 19 h 59"/>
                        <a:gd name="T24" fmla="*/ 17 w 35"/>
                        <a:gd name="T25" fmla="*/ 11 h 59"/>
                        <a:gd name="T26" fmla="*/ 17 w 35"/>
                        <a:gd name="T27" fmla="*/ 0 h 5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35" h="59">
                          <a:moveTo>
                            <a:pt x="29" y="0"/>
                          </a:moveTo>
                          <a:lnTo>
                            <a:pt x="22" y="0"/>
                          </a:lnTo>
                          <a:lnTo>
                            <a:pt x="22" y="4"/>
                          </a:lnTo>
                          <a:lnTo>
                            <a:pt x="22" y="7"/>
                          </a:lnTo>
                          <a:lnTo>
                            <a:pt x="22" y="11"/>
                          </a:lnTo>
                          <a:lnTo>
                            <a:pt x="15" y="22"/>
                          </a:lnTo>
                          <a:lnTo>
                            <a:pt x="5" y="32"/>
                          </a:lnTo>
                          <a:lnTo>
                            <a:pt x="8" y="39"/>
                          </a:lnTo>
                          <a:lnTo>
                            <a:pt x="0" y="50"/>
                          </a:lnTo>
                          <a:lnTo>
                            <a:pt x="8" y="58"/>
                          </a:lnTo>
                          <a:lnTo>
                            <a:pt x="29" y="28"/>
                          </a:lnTo>
                          <a:lnTo>
                            <a:pt x="29" y="19"/>
                          </a:lnTo>
                          <a:lnTo>
                            <a:pt x="34" y="11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grp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3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3579" y="1472"/>
                      <a:ext cx="45" cy="83"/>
                    </a:xfrm>
                    <a:custGeom>
                      <a:avLst/>
                      <a:gdLst>
                        <a:gd name="T0" fmla="*/ 11 w 47"/>
                        <a:gd name="T1" fmla="*/ 1 h 83"/>
                        <a:gd name="T2" fmla="*/ 11 w 47"/>
                        <a:gd name="T3" fmla="*/ 4 h 83"/>
                        <a:gd name="T4" fmla="*/ 11 w 47"/>
                        <a:gd name="T5" fmla="*/ 0 h 83"/>
                        <a:gd name="T6" fmla="*/ 4 w 47"/>
                        <a:gd name="T7" fmla="*/ 1 h 83"/>
                        <a:gd name="T8" fmla="*/ 4 w 47"/>
                        <a:gd name="T9" fmla="*/ 20 h 83"/>
                        <a:gd name="T10" fmla="*/ 11 w 47"/>
                        <a:gd name="T11" fmla="*/ 22 h 83"/>
                        <a:gd name="T12" fmla="*/ 11 w 47"/>
                        <a:gd name="T13" fmla="*/ 15 h 83"/>
                        <a:gd name="T14" fmla="*/ 11 w 47"/>
                        <a:gd name="T15" fmla="*/ 29 h 83"/>
                        <a:gd name="T16" fmla="*/ 11 w 47"/>
                        <a:gd name="T17" fmla="*/ 40 h 83"/>
                        <a:gd name="T18" fmla="*/ 9 w 47"/>
                        <a:gd name="T19" fmla="*/ 47 h 83"/>
                        <a:gd name="T20" fmla="*/ 5 w 47"/>
                        <a:gd name="T21" fmla="*/ 63 h 83"/>
                        <a:gd name="T22" fmla="*/ 0 w 47"/>
                        <a:gd name="T23" fmla="*/ 72 h 83"/>
                        <a:gd name="T24" fmla="*/ 8 w 47"/>
                        <a:gd name="T25" fmla="*/ 82 h 83"/>
                        <a:gd name="T26" fmla="*/ 13 w 47"/>
                        <a:gd name="T27" fmla="*/ 66 h 83"/>
                        <a:gd name="T28" fmla="*/ 11 w 47"/>
                        <a:gd name="T29" fmla="*/ 55 h 83"/>
                        <a:gd name="T30" fmla="*/ 11 w 47"/>
                        <a:gd name="T31" fmla="*/ 36 h 83"/>
                        <a:gd name="T32" fmla="*/ 20 w 47"/>
                        <a:gd name="T33" fmla="*/ 26 h 83"/>
                        <a:gd name="T34" fmla="*/ 21 w 47"/>
                        <a:gd name="T35" fmla="*/ 13 h 83"/>
                        <a:gd name="T36" fmla="*/ 11 w 47"/>
                        <a:gd name="T37" fmla="*/ 1 h 8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47" h="83">
                          <a:moveTo>
                            <a:pt x="30" y="1"/>
                          </a:moveTo>
                          <a:lnTo>
                            <a:pt x="26" y="4"/>
                          </a:lnTo>
                          <a:lnTo>
                            <a:pt x="18" y="0"/>
                          </a:lnTo>
                          <a:lnTo>
                            <a:pt x="4" y="1"/>
                          </a:lnTo>
                          <a:lnTo>
                            <a:pt x="4" y="20"/>
                          </a:lnTo>
                          <a:lnTo>
                            <a:pt x="11" y="22"/>
                          </a:lnTo>
                          <a:lnTo>
                            <a:pt x="11" y="15"/>
                          </a:lnTo>
                          <a:lnTo>
                            <a:pt x="23" y="29"/>
                          </a:lnTo>
                          <a:lnTo>
                            <a:pt x="19" y="40"/>
                          </a:lnTo>
                          <a:lnTo>
                            <a:pt x="9" y="47"/>
                          </a:lnTo>
                          <a:lnTo>
                            <a:pt x="5" y="63"/>
                          </a:lnTo>
                          <a:lnTo>
                            <a:pt x="0" y="72"/>
                          </a:lnTo>
                          <a:lnTo>
                            <a:pt x="8" y="82"/>
                          </a:lnTo>
                          <a:lnTo>
                            <a:pt x="32" y="66"/>
                          </a:lnTo>
                          <a:lnTo>
                            <a:pt x="23" y="55"/>
                          </a:lnTo>
                          <a:lnTo>
                            <a:pt x="30" y="36"/>
                          </a:lnTo>
                          <a:lnTo>
                            <a:pt x="43" y="26"/>
                          </a:lnTo>
                          <a:lnTo>
                            <a:pt x="46" y="13"/>
                          </a:lnTo>
                          <a:lnTo>
                            <a:pt x="30" y="1"/>
                          </a:lnTo>
                        </a:path>
                      </a:pathLst>
                    </a:custGeom>
                    <a:grp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4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605" y="1516"/>
                      <a:ext cx="28" cy="50"/>
                    </a:xfrm>
                    <a:custGeom>
                      <a:avLst/>
                      <a:gdLst>
                        <a:gd name="T0" fmla="*/ 14 w 29"/>
                        <a:gd name="T1" fmla="*/ 0 h 50"/>
                        <a:gd name="T2" fmla="*/ 14 w 29"/>
                        <a:gd name="T3" fmla="*/ 11 h 50"/>
                        <a:gd name="T4" fmla="*/ 14 w 29"/>
                        <a:gd name="T5" fmla="*/ 23 h 50"/>
                        <a:gd name="T6" fmla="*/ 14 w 29"/>
                        <a:gd name="T7" fmla="*/ 35 h 50"/>
                        <a:gd name="T8" fmla="*/ 5 w 29"/>
                        <a:gd name="T9" fmla="*/ 49 h 50"/>
                        <a:gd name="T10" fmla="*/ 0 w 29"/>
                        <a:gd name="T11" fmla="*/ 39 h 50"/>
                        <a:gd name="T12" fmla="*/ 5 w 29"/>
                        <a:gd name="T13" fmla="*/ 21 h 50"/>
                        <a:gd name="T14" fmla="*/ 14 w 29"/>
                        <a:gd name="T15" fmla="*/ 0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9" h="50">
                          <a:moveTo>
                            <a:pt x="18" y="0"/>
                          </a:moveTo>
                          <a:lnTo>
                            <a:pt x="28" y="11"/>
                          </a:lnTo>
                          <a:lnTo>
                            <a:pt x="22" y="23"/>
                          </a:lnTo>
                          <a:lnTo>
                            <a:pt x="19" y="35"/>
                          </a:lnTo>
                          <a:lnTo>
                            <a:pt x="5" y="49"/>
                          </a:lnTo>
                          <a:lnTo>
                            <a:pt x="0" y="39"/>
                          </a:lnTo>
                          <a:lnTo>
                            <a:pt x="5" y="21"/>
                          </a:lnTo>
                          <a:lnTo>
                            <a:pt x="18" y="0"/>
                          </a:lnTo>
                        </a:path>
                      </a:pathLst>
                    </a:custGeom>
                    <a:grp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5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3654" y="1470"/>
                      <a:ext cx="29" cy="74"/>
                    </a:xfrm>
                    <a:custGeom>
                      <a:avLst/>
                      <a:gdLst>
                        <a:gd name="T0" fmla="*/ 13 w 30"/>
                        <a:gd name="T1" fmla="*/ 0 h 74"/>
                        <a:gd name="T2" fmla="*/ 15 w 30"/>
                        <a:gd name="T3" fmla="*/ 14 h 74"/>
                        <a:gd name="T4" fmla="*/ 15 w 30"/>
                        <a:gd name="T5" fmla="*/ 22 h 74"/>
                        <a:gd name="T6" fmla="*/ 15 w 30"/>
                        <a:gd name="T7" fmla="*/ 30 h 74"/>
                        <a:gd name="T8" fmla="*/ 15 w 30"/>
                        <a:gd name="T9" fmla="*/ 50 h 74"/>
                        <a:gd name="T10" fmla="*/ 15 w 30"/>
                        <a:gd name="T11" fmla="*/ 60 h 74"/>
                        <a:gd name="T12" fmla="*/ 15 w 30"/>
                        <a:gd name="T13" fmla="*/ 71 h 74"/>
                        <a:gd name="T14" fmla="*/ 9 w 30"/>
                        <a:gd name="T15" fmla="*/ 73 h 74"/>
                        <a:gd name="T16" fmla="*/ 0 w 30"/>
                        <a:gd name="T17" fmla="*/ 57 h 74"/>
                        <a:gd name="T18" fmla="*/ 5 w 30"/>
                        <a:gd name="T19" fmla="*/ 43 h 74"/>
                        <a:gd name="T20" fmla="*/ 13 w 30"/>
                        <a:gd name="T21" fmla="*/ 30 h 74"/>
                        <a:gd name="T22" fmla="*/ 13 w 30"/>
                        <a:gd name="T23" fmla="*/ 15 h 74"/>
                        <a:gd name="T24" fmla="*/ 13 w 30"/>
                        <a:gd name="T25" fmla="*/ 0 h 7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30" h="74">
                          <a:moveTo>
                            <a:pt x="13" y="0"/>
                          </a:moveTo>
                          <a:lnTo>
                            <a:pt x="26" y="14"/>
                          </a:lnTo>
                          <a:lnTo>
                            <a:pt x="24" y="22"/>
                          </a:lnTo>
                          <a:lnTo>
                            <a:pt x="19" y="30"/>
                          </a:lnTo>
                          <a:lnTo>
                            <a:pt x="26" y="50"/>
                          </a:lnTo>
                          <a:lnTo>
                            <a:pt x="29" y="60"/>
                          </a:lnTo>
                          <a:lnTo>
                            <a:pt x="22" y="71"/>
                          </a:lnTo>
                          <a:lnTo>
                            <a:pt x="9" y="73"/>
                          </a:lnTo>
                          <a:lnTo>
                            <a:pt x="0" y="57"/>
                          </a:lnTo>
                          <a:lnTo>
                            <a:pt x="5" y="43"/>
                          </a:lnTo>
                          <a:lnTo>
                            <a:pt x="13" y="30"/>
                          </a:lnTo>
                          <a:lnTo>
                            <a:pt x="13" y="15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grp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6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710" y="1357"/>
                      <a:ext cx="155" cy="209"/>
                    </a:xfrm>
                    <a:custGeom>
                      <a:avLst/>
                      <a:gdLst>
                        <a:gd name="T0" fmla="*/ 24 w 161"/>
                        <a:gd name="T1" fmla="*/ 1 h 209"/>
                        <a:gd name="T2" fmla="*/ 13 w 161"/>
                        <a:gd name="T3" fmla="*/ 19 h 209"/>
                        <a:gd name="T4" fmla="*/ 13 w 161"/>
                        <a:gd name="T5" fmla="*/ 7 h 209"/>
                        <a:gd name="T6" fmla="*/ 13 w 161"/>
                        <a:gd name="T7" fmla="*/ 0 h 209"/>
                        <a:gd name="T8" fmla="*/ 5 w 161"/>
                        <a:gd name="T9" fmla="*/ 1 h 209"/>
                        <a:gd name="T10" fmla="*/ 0 w 161"/>
                        <a:gd name="T11" fmla="*/ 15 h 209"/>
                        <a:gd name="T12" fmla="*/ 11 w 161"/>
                        <a:gd name="T13" fmla="*/ 32 h 209"/>
                        <a:gd name="T14" fmla="*/ 13 w 161"/>
                        <a:gd name="T15" fmla="*/ 52 h 209"/>
                        <a:gd name="T16" fmla="*/ 13 w 161"/>
                        <a:gd name="T17" fmla="*/ 77 h 209"/>
                        <a:gd name="T18" fmla="*/ 22 w 161"/>
                        <a:gd name="T19" fmla="*/ 89 h 209"/>
                        <a:gd name="T20" fmla="*/ 21 w 161"/>
                        <a:gd name="T21" fmla="*/ 96 h 209"/>
                        <a:gd name="T22" fmla="*/ 22 w 161"/>
                        <a:gd name="T23" fmla="*/ 102 h 209"/>
                        <a:gd name="T24" fmla="*/ 22 w 161"/>
                        <a:gd name="T25" fmla="*/ 112 h 209"/>
                        <a:gd name="T26" fmla="*/ 31 w 161"/>
                        <a:gd name="T27" fmla="*/ 112 h 209"/>
                        <a:gd name="T28" fmla="*/ 38 w 161"/>
                        <a:gd name="T29" fmla="*/ 132 h 209"/>
                        <a:gd name="T30" fmla="*/ 37 w 161"/>
                        <a:gd name="T31" fmla="*/ 136 h 209"/>
                        <a:gd name="T32" fmla="*/ 35 w 161"/>
                        <a:gd name="T33" fmla="*/ 148 h 209"/>
                        <a:gd name="T34" fmla="*/ 31 w 161"/>
                        <a:gd name="T35" fmla="*/ 148 h 209"/>
                        <a:gd name="T36" fmla="*/ 24 w 161"/>
                        <a:gd name="T37" fmla="*/ 146 h 209"/>
                        <a:gd name="T38" fmla="*/ 17 w 161"/>
                        <a:gd name="T39" fmla="*/ 153 h 209"/>
                        <a:gd name="T40" fmla="*/ 21 w 161"/>
                        <a:gd name="T41" fmla="*/ 170 h 209"/>
                        <a:gd name="T42" fmla="*/ 26 w 161"/>
                        <a:gd name="T43" fmla="*/ 191 h 209"/>
                        <a:gd name="T44" fmla="*/ 37 w 161"/>
                        <a:gd name="T45" fmla="*/ 208 h 209"/>
                        <a:gd name="T46" fmla="*/ 48 w 161"/>
                        <a:gd name="T47" fmla="*/ 192 h 209"/>
                        <a:gd name="T48" fmla="*/ 47 w 161"/>
                        <a:gd name="T49" fmla="*/ 177 h 209"/>
                        <a:gd name="T50" fmla="*/ 46 w 161"/>
                        <a:gd name="T51" fmla="*/ 165 h 209"/>
                        <a:gd name="T52" fmla="*/ 47 w 161"/>
                        <a:gd name="T53" fmla="*/ 151 h 209"/>
                        <a:gd name="T54" fmla="*/ 52 w 161"/>
                        <a:gd name="T55" fmla="*/ 153 h 209"/>
                        <a:gd name="T56" fmla="*/ 56 w 161"/>
                        <a:gd name="T57" fmla="*/ 141 h 209"/>
                        <a:gd name="T58" fmla="*/ 61 w 161"/>
                        <a:gd name="T59" fmla="*/ 140 h 209"/>
                        <a:gd name="T60" fmla="*/ 66 w 161"/>
                        <a:gd name="T61" fmla="*/ 123 h 209"/>
                        <a:gd name="T62" fmla="*/ 59 w 161"/>
                        <a:gd name="T63" fmla="*/ 109 h 209"/>
                        <a:gd name="T64" fmla="*/ 54 w 161"/>
                        <a:gd name="T65" fmla="*/ 120 h 209"/>
                        <a:gd name="T66" fmla="*/ 52 w 161"/>
                        <a:gd name="T67" fmla="*/ 123 h 209"/>
                        <a:gd name="T68" fmla="*/ 46 w 161"/>
                        <a:gd name="T69" fmla="*/ 111 h 209"/>
                        <a:gd name="T70" fmla="*/ 50 w 161"/>
                        <a:gd name="T71" fmla="*/ 101 h 209"/>
                        <a:gd name="T72" fmla="*/ 54 w 161"/>
                        <a:gd name="T73" fmla="*/ 109 h 209"/>
                        <a:gd name="T74" fmla="*/ 59 w 161"/>
                        <a:gd name="T75" fmla="*/ 96 h 209"/>
                        <a:gd name="T76" fmla="*/ 64 w 161"/>
                        <a:gd name="T77" fmla="*/ 95 h 209"/>
                        <a:gd name="T78" fmla="*/ 66 w 161"/>
                        <a:gd name="T79" fmla="*/ 112 h 209"/>
                        <a:gd name="T80" fmla="*/ 73 w 161"/>
                        <a:gd name="T81" fmla="*/ 116 h 209"/>
                        <a:gd name="T82" fmla="*/ 78 w 161"/>
                        <a:gd name="T83" fmla="*/ 105 h 209"/>
                        <a:gd name="T84" fmla="*/ 66 w 161"/>
                        <a:gd name="T85" fmla="*/ 81 h 209"/>
                        <a:gd name="T86" fmla="*/ 68 w 161"/>
                        <a:gd name="T87" fmla="*/ 73 h 209"/>
                        <a:gd name="T88" fmla="*/ 64 w 161"/>
                        <a:gd name="T89" fmla="*/ 70 h 209"/>
                        <a:gd name="T90" fmla="*/ 68 w 161"/>
                        <a:gd name="T91" fmla="*/ 52 h 209"/>
                        <a:gd name="T92" fmla="*/ 63 w 161"/>
                        <a:gd name="T93" fmla="*/ 54 h 209"/>
                        <a:gd name="T94" fmla="*/ 51 w 161"/>
                        <a:gd name="T95" fmla="*/ 64 h 209"/>
                        <a:gd name="T96" fmla="*/ 51 w 161"/>
                        <a:gd name="T97" fmla="*/ 85 h 209"/>
                        <a:gd name="T98" fmla="*/ 46 w 161"/>
                        <a:gd name="T99" fmla="*/ 80 h 209"/>
                        <a:gd name="T100" fmla="*/ 40 w 161"/>
                        <a:gd name="T101" fmla="*/ 87 h 209"/>
                        <a:gd name="T102" fmla="*/ 33 w 161"/>
                        <a:gd name="T103" fmla="*/ 84 h 209"/>
                        <a:gd name="T104" fmla="*/ 31 w 161"/>
                        <a:gd name="T105" fmla="*/ 70 h 209"/>
                        <a:gd name="T106" fmla="*/ 28 w 161"/>
                        <a:gd name="T107" fmla="*/ 54 h 209"/>
                        <a:gd name="T108" fmla="*/ 34 w 161"/>
                        <a:gd name="T109" fmla="*/ 66 h 209"/>
                        <a:gd name="T110" fmla="*/ 40 w 161"/>
                        <a:gd name="T111" fmla="*/ 59 h 209"/>
                        <a:gd name="T112" fmla="*/ 42 w 161"/>
                        <a:gd name="T113" fmla="*/ 54 h 209"/>
                        <a:gd name="T114" fmla="*/ 40 w 161"/>
                        <a:gd name="T115" fmla="*/ 43 h 209"/>
                        <a:gd name="T116" fmla="*/ 33 w 161"/>
                        <a:gd name="T117" fmla="*/ 32 h 209"/>
                        <a:gd name="T118" fmla="*/ 29 w 161"/>
                        <a:gd name="T119" fmla="*/ 29 h 209"/>
                        <a:gd name="T120" fmla="*/ 31 w 161"/>
                        <a:gd name="T121" fmla="*/ 18 h 209"/>
                        <a:gd name="T122" fmla="*/ 31 w 161"/>
                        <a:gd name="T123" fmla="*/ 5 h 209"/>
                        <a:gd name="T124" fmla="*/ 24 w 161"/>
                        <a:gd name="T125" fmla="*/ 1 h 209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161" h="209">
                          <a:moveTo>
                            <a:pt x="46" y="1"/>
                          </a:moveTo>
                          <a:lnTo>
                            <a:pt x="29" y="19"/>
                          </a:lnTo>
                          <a:lnTo>
                            <a:pt x="21" y="7"/>
                          </a:lnTo>
                          <a:lnTo>
                            <a:pt x="19" y="0"/>
                          </a:lnTo>
                          <a:lnTo>
                            <a:pt x="5" y="1"/>
                          </a:lnTo>
                          <a:lnTo>
                            <a:pt x="0" y="15"/>
                          </a:lnTo>
                          <a:lnTo>
                            <a:pt x="11" y="32"/>
                          </a:lnTo>
                          <a:lnTo>
                            <a:pt x="14" y="52"/>
                          </a:lnTo>
                          <a:lnTo>
                            <a:pt x="29" y="77"/>
                          </a:lnTo>
                          <a:lnTo>
                            <a:pt x="43" y="89"/>
                          </a:lnTo>
                          <a:lnTo>
                            <a:pt x="40" y="96"/>
                          </a:lnTo>
                          <a:lnTo>
                            <a:pt x="43" y="102"/>
                          </a:lnTo>
                          <a:lnTo>
                            <a:pt x="43" y="112"/>
                          </a:lnTo>
                          <a:lnTo>
                            <a:pt x="61" y="112"/>
                          </a:lnTo>
                          <a:lnTo>
                            <a:pt x="78" y="132"/>
                          </a:lnTo>
                          <a:lnTo>
                            <a:pt x="75" y="136"/>
                          </a:lnTo>
                          <a:lnTo>
                            <a:pt x="70" y="148"/>
                          </a:lnTo>
                          <a:lnTo>
                            <a:pt x="60" y="148"/>
                          </a:lnTo>
                          <a:lnTo>
                            <a:pt x="46" y="146"/>
                          </a:lnTo>
                          <a:lnTo>
                            <a:pt x="36" y="153"/>
                          </a:lnTo>
                          <a:lnTo>
                            <a:pt x="40" y="170"/>
                          </a:lnTo>
                          <a:lnTo>
                            <a:pt x="50" y="191"/>
                          </a:lnTo>
                          <a:lnTo>
                            <a:pt x="75" y="208"/>
                          </a:lnTo>
                          <a:lnTo>
                            <a:pt x="98" y="192"/>
                          </a:lnTo>
                          <a:lnTo>
                            <a:pt x="95" y="177"/>
                          </a:lnTo>
                          <a:lnTo>
                            <a:pt x="94" y="165"/>
                          </a:lnTo>
                          <a:lnTo>
                            <a:pt x="95" y="151"/>
                          </a:lnTo>
                          <a:lnTo>
                            <a:pt x="105" y="153"/>
                          </a:lnTo>
                          <a:lnTo>
                            <a:pt x="113" y="141"/>
                          </a:lnTo>
                          <a:lnTo>
                            <a:pt x="124" y="140"/>
                          </a:lnTo>
                          <a:lnTo>
                            <a:pt x="137" y="123"/>
                          </a:lnTo>
                          <a:lnTo>
                            <a:pt x="120" y="109"/>
                          </a:lnTo>
                          <a:lnTo>
                            <a:pt x="109" y="120"/>
                          </a:lnTo>
                          <a:lnTo>
                            <a:pt x="105" y="123"/>
                          </a:lnTo>
                          <a:lnTo>
                            <a:pt x="94" y="111"/>
                          </a:lnTo>
                          <a:lnTo>
                            <a:pt x="101" y="101"/>
                          </a:lnTo>
                          <a:lnTo>
                            <a:pt x="109" y="109"/>
                          </a:lnTo>
                          <a:lnTo>
                            <a:pt x="119" y="96"/>
                          </a:lnTo>
                          <a:lnTo>
                            <a:pt x="133" y="95"/>
                          </a:lnTo>
                          <a:lnTo>
                            <a:pt x="138" y="112"/>
                          </a:lnTo>
                          <a:lnTo>
                            <a:pt x="150" y="116"/>
                          </a:lnTo>
                          <a:lnTo>
                            <a:pt x="160" y="105"/>
                          </a:lnTo>
                          <a:lnTo>
                            <a:pt x="137" y="81"/>
                          </a:lnTo>
                          <a:lnTo>
                            <a:pt x="140" y="73"/>
                          </a:lnTo>
                          <a:lnTo>
                            <a:pt x="133" y="70"/>
                          </a:lnTo>
                          <a:lnTo>
                            <a:pt x="140" y="52"/>
                          </a:lnTo>
                          <a:lnTo>
                            <a:pt x="129" y="54"/>
                          </a:lnTo>
                          <a:lnTo>
                            <a:pt x="103" y="64"/>
                          </a:lnTo>
                          <a:lnTo>
                            <a:pt x="103" y="85"/>
                          </a:lnTo>
                          <a:lnTo>
                            <a:pt x="94" y="80"/>
                          </a:lnTo>
                          <a:lnTo>
                            <a:pt x="84" y="87"/>
                          </a:lnTo>
                          <a:lnTo>
                            <a:pt x="64" y="84"/>
                          </a:lnTo>
                          <a:lnTo>
                            <a:pt x="60" y="70"/>
                          </a:lnTo>
                          <a:lnTo>
                            <a:pt x="54" y="54"/>
                          </a:lnTo>
                          <a:lnTo>
                            <a:pt x="68" y="66"/>
                          </a:lnTo>
                          <a:lnTo>
                            <a:pt x="84" y="59"/>
                          </a:lnTo>
                          <a:lnTo>
                            <a:pt x="87" y="54"/>
                          </a:lnTo>
                          <a:lnTo>
                            <a:pt x="84" y="43"/>
                          </a:lnTo>
                          <a:lnTo>
                            <a:pt x="65" y="32"/>
                          </a:lnTo>
                          <a:lnTo>
                            <a:pt x="57" y="29"/>
                          </a:lnTo>
                          <a:lnTo>
                            <a:pt x="60" y="18"/>
                          </a:lnTo>
                          <a:lnTo>
                            <a:pt x="60" y="5"/>
                          </a:lnTo>
                          <a:lnTo>
                            <a:pt x="46" y="1"/>
                          </a:lnTo>
                        </a:path>
                      </a:pathLst>
                    </a:custGeom>
                    <a:grp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7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3690" y="1467"/>
                      <a:ext cx="51" cy="52"/>
                    </a:xfrm>
                    <a:custGeom>
                      <a:avLst/>
                      <a:gdLst>
                        <a:gd name="T0" fmla="*/ 23 w 53"/>
                        <a:gd name="T1" fmla="*/ 0 h 52"/>
                        <a:gd name="T2" fmla="*/ 26 w 53"/>
                        <a:gd name="T3" fmla="*/ 5 h 52"/>
                        <a:gd name="T4" fmla="*/ 26 w 53"/>
                        <a:gd name="T5" fmla="*/ 17 h 52"/>
                        <a:gd name="T6" fmla="*/ 25 w 53"/>
                        <a:gd name="T7" fmla="*/ 26 h 52"/>
                        <a:gd name="T8" fmla="*/ 13 w 53"/>
                        <a:gd name="T9" fmla="*/ 44 h 52"/>
                        <a:gd name="T10" fmla="*/ 11 w 53"/>
                        <a:gd name="T11" fmla="*/ 51 h 52"/>
                        <a:gd name="T12" fmla="*/ 0 w 53"/>
                        <a:gd name="T13" fmla="*/ 39 h 52"/>
                        <a:gd name="T14" fmla="*/ 8 w 53"/>
                        <a:gd name="T15" fmla="*/ 24 h 52"/>
                        <a:gd name="T16" fmla="*/ 13 w 53"/>
                        <a:gd name="T17" fmla="*/ 17 h 52"/>
                        <a:gd name="T18" fmla="*/ 23 w 53"/>
                        <a:gd name="T19" fmla="*/ 0 h 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53" h="52">
                          <a:moveTo>
                            <a:pt x="46" y="0"/>
                          </a:moveTo>
                          <a:lnTo>
                            <a:pt x="52" y="5"/>
                          </a:lnTo>
                          <a:lnTo>
                            <a:pt x="52" y="17"/>
                          </a:lnTo>
                          <a:lnTo>
                            <a:pt x="49" y="26"/>
                          </a:lnTo>
                          <a:lnTo>
                            <a:pt x="25" y="44"/>
                          </a:lnTo>
                          <a:lnTo>
                            <a:pt x="11" y="51"/>
                          </a:lnTo>
                          <a:lnTo>
                            <a:pt x="0" y="39"/>
                          </a:lnTo>
                          <a:lnTo>
                            <a:pt x="8" y="24"/>
                          </a:lnTo>
                          <a:lnTo>
                            <a:pt x="21" y="17"/>
                          </a:lnTo>
                          <a:lnTo>
                            <a:pt x="46" y="0"/>
                          </a:lnTo>
                        </a:path>
                      </a:pathLst>
                    </a:custGeom>
                    <a:grp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188" name="Freeform 59"/>
                <p:cNvSpPr>
                  <a:spLocks/>
                </p:cNvSpPr>
                <p:nvPr/>
              </p:nvSpPr>
              <p:spPr bwMode="auto">
                <a:xfrm>
                  <a:off x="3177" y="1518"/>
                  <a:ext cx="62" cy="102"/>
                </a:xfrm>
                <a:custGeom>
                  <a:avLst/>
                  <a:gdLst>
                    <a:gd name="T0" fmla="*/ 1832265663 w 64"/>
                    <a:gd name="T1" fmla="*/ 0 h 102"/>
                    <a:gd name="T2" fmla="*/ 1832265663 w 64"/>
                    <a:gd name="T3" fmla="*/ 2147483647 h 102"/>
                    <a:gd name="T4" fmla="*/ 1832265663 w 64"/>
                    <a:gd name="T5" fmla="*/ 2147483647 h 102"/>
                    <a:gd name="T6" fmla="*/ 1832265663 w 64"/>
                    <a:gd name="T7" fmla="*/ 2147483647 h 102"/>
                    <a:gd name="T8" fmla="*/ 1832265663 w 64"/>
                    <a:gd name="T9" fmla="*/ 2147483647 h 102"/>
                    <a:gd name="T10" fmla="*/ 1832265663 w 64"/>
                    <a:gd name="T11" fmla="*/ 2147483647 h 102"/>
                    <a:gd name="T12" fmla="*/ 1832265663 w 64"/>
                    <a:gd name="T13" fmla="*/ 2147483647 h 102"/>
                    <a:gd name="T14" fmla="*/ 0 w 64"/>
                    <a:gd name="T15" fmla="*/ 2147483647 h 102"/>
                    <a:gd name="T16" fmla="*/ 1832265663 w 64"/>
                    <a:gd name="T17" fmla="*/ 2147483647 h 102"/>
                    <a:gd name="T18" fmla="*/ 1832265663 w 64"/>
                    <a:gd name="T19" fmla="*/ 2147483647 h 102"/>
                    <a:gd name="T20" fmla="*/ 1832265663 w 64"/>
                    <a:gd name="T21" fmla="*/ 2147483647 h 102"/>
                    <a:gd name="T22" fmla="*/ 1832265663 w 64"/>
                    <a:gd name="T23" fmla="*/ 2147483647 h 102"/>
                    <a:gd name="T24" fmla="*/ 1832265663 w 64"/>
                    <a:gd name="T25" fmla="*/ 2147483647 h 102"/>
                    <a:gd name="T26" fmla="*/ 1832265663 w 64"/>
                    <a:gd name="T27" fmla="*/ 2147483647 h 102"/>
                    <a:gd name="T28" fmla="*/ 1832265663 w 64"/>
                    <a:gd name="T29" fmla="*/ 2147483647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4" h="102">
                      <a:moveTo>
                        <a:pt x="56" y="0"/>
                      </a:moveTo>
                      <a:lnTo>
                        <a:pt x="56" y="18"/>
                      </a:lnTo>
                      <a:lnTo>
                        <a:pt x="63" y="33"/>
                      </a:lnTo>
                      <a:lnTo>
                        <a:pt x="56" y="50"/>
                      </a:lnTo>
                      <a:lnTo>
                        <a:pt x="44" y="65"/>
                      </a:lnTo>
                      <a:lnTo>
                        <a:pt x="25" y="82"/>
                      </a:lnTo>
                      <a:lnTo>
                        <a:pt x="9" y="101"/>
                      </a:lnTo>
                      <a:lnTo>
                        <a:pt x="0" y="82"/>
                      </a:lnTo>
                      <a:lnTo>
                        <a:pt x="5" y="75"/>
                      </a:lnTo>
                      <a:lnTo>
                        <a:pt x="25" y="56"/>
                      </a:lnTo>
                      <a:lnTo>
                        <a:pt x="23" y="44"/>
                      </a:lnTo>
                      <a:lnTo>
                        <a:pt x="33" y="29"/>
                      </a:lnTo>
                      <a:lnTo>
                        <a:pt x="56" y="9"/>
                      </a:lnTo>
                      <a:lnTo>
                        <a:pt x="56" y="15"/>
                      </a:lnTo>
                      <a:lnTo>
                        <a:pt x="60" y="25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" name="Freeform 60"/>
                <p:cNvSpPr>
                  <a:spLocks/>
                </p:cNvSpPr>
                <p:nvPr/>
              </p:nvSpPr>
              <p:spPr bwMode="auto">
                <a:xfrm>
                  <a:off x="3111" y="1475"/>
                  <a:ext cx="78" cy="82"/>
                </a:xfrm>
                <a:custGeom>
                  <a:avLst/>
                  <a:gdLst>
                    <a:gd name="T0" fmla="*/ 1778188448 w 81"/>
                    <a:gd name="T1" fmla="*/ 0 h 82"/>
                    <a:gd name="T2" fmla="*/ 1778188448 w 81"/>
                    <a:gd name="T3" fmla="*/ 2147483647 h 82"/>
                    <a:gd name="T4" fmla="*/ 1778188448 w 81"/>
                    <a:gd name="T5" fmla="*/ 2147483647 h 82"/>
                    <a:gd name="T6" fmla="*/ 1778188448 w 81"/>
                    <a:gd name="T7" fmla="*/ 2147483647 h 82"/>
                    <a:gd name="T8" fmla="*/ 1778188448 w 81"/>
                    <a:gd name="T9" fmla="*/ 2147483647 h 82"/>
                    <a:gd name="T10" fmla="*/ 1778188448 w 81"/>
                    <a:gd name="T11" fmla="*/ 2147483647 h 82"/>
                    <a:gd name="T12" fmla="*/ 1778188448 w 81"/>
                    <a:gd name="T13" fmla="*/ 2147483647 h 82"/>
                    <a:gd name="T14" fmla="*/ 1778188448 w 81"/>
                    <a:gd name="T15" fmla="*/ 2147483647 h 82"/>
                    <a:gd name="T16" fmla="*/ 1778188448 w 81"/>
                    <a:gd name="T17" fmla="*/ 2147483647 h 82"/>
                    <a:gd name="T18" fmla="*/ 1778188448 w 81"/>
                    <a:gd name="T19" fmla="*/ 2147483647 h 82"/>
                    <a:gd name="T20" fmla="*/ 1778188448 w 81"/>
                    <a:gd name="T21" fmla="*/ 2147483647 h 82"/>
                    <a:gd name="T22" fmla="*/ 1778188448 w 81"/>
                    <a:gd name="T23" fmla="*/ 2147483647 h 82"/>
                    <a:gd name="T24" fmla="*/ 1778188448 w 81"/>
                    <a:gd name="T25" fmla="*/ 2147483647 h 82"/>
                    <a:gd name="T26" fmla="*/ 0 w 81"/>
                    <a:gd name="T27" fmla="*/ 2147483647 h 82"/>
                    <a:gd name="T28" fmla="*/ 1778188448 w 81"/>
                    <a:gd name="T29" fmla="*/ 2147483647 h 82"/>
                    <a:gd name="T30" fmla="*/ 1778188448 w 81"/>
                    <a:gd name="T31" fmla="*/ 2147483647 h 82"/>
                    <a:gd name="T32" fmla="*/ 1778188448 w 81"/>
                    <a:gd name="T33" fmla="*/ 2147483647 h 82"/>
                    <a:gd name="T34" fmla="*/ 1778188448 w 81"/>
                    <a:gd name="T35" fmla="*/ 2147483647 h 82"/>
                    <a:gd name="T36" fmla="*/ 1778188448 w 81"/>
                    <a:gd name="T37" fmla="*/ 2147483647 h 82"/>
                    <a:gd name="T38" fmla="*/ 1778188448 w 81"/>
                    <a:gd name="T39" fmla="*/ 2147483647 h 82"/>
                    <a:gd name="T40" fmla="*/ 1778188448 w 81"/>
                    <a:gd name="T41" fmla="*/ 2147483647 h 82"/>
                    <a:gd name="T42" fmla="*/ 1778188448 w 81"/>
                    <a:gd name="T43" fmla="*/ 2147483647 h 82"/>
                    <a:gd name="T44" fmla="*/ 1778188448 w 81"/>
                    <a:gd name="T45" fmla="*/ 2147483647 h 82"/>
                    <a:gd name="T46" fmla="*/ 1778188448 w 81"/>
                    <a:gd name="T47" fmla="*/ 2147483647 h 82"/>
                    <a:gd name="T48" fmla="*/ 1778188448 w 81"/>
                    <a:gd name="T49" fmla="*/ 2147483647 h 82"/>
                    <a:gd name="T50" fmla="*/ 1778188448 w 81"/>
                    <a:gd name="T51" fmla="*/ 0 h 8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81" h="82">
                      <a:moveTo>
                        <a:pt x="61" y="0"/>
                      </a:moveTo>
                      <a:lnTo>
                        <a:pt x="51" y="11"/>
                      </a:lnTo>
                      <a:lnTo>
                        <a:pt x="36" y="9"/>
                      </a:lnTo>
                      <a:lnTo>
                        <a:pt x="26" y="6"/>
                      </a:lnTo>
                      <a:lnTo>
                        <a:pt x="30" y="20"/>
                      </a:lnTo>
                      <a:lnTo>
                        <a:pt x="33" y="30"/>
                      </a:lnTo>
                      <a:lnTo>
                        <a:pt x="33" y="37"/>
                      </a:lnTo>
                      <a:lnTo>
                        <a:pt x="29" y="40"/>
                      </a:lnTo>
                      <a:lnTo>
                        <a:pt x="19" y="36"/>
                      </a:lnTo>
                      <a:lnTo>
                        <a:pt x="19" y="30"/>
                      </a:lnTo>
                      <a:lnTo>
                        <a:pt x="11" y="30"/>
                      </a:lnTo>
                      <a:lnTo>
                        <a:pt x="12" y="40"/>
                      </a:lnTo>
                      <a:lnTo>
                        <a:pt x="8" y="50"/>
                      </a:lnTo>
                      <a:lnTo>
                        <a:pt x="0" y="62"/>
                      </a:lnTo>
                      <a:lnTo>
                        <a:pt x="4" y="75"/>
                      </a:lnTo>
                      <a:lnTo>
                        <a:pt x="12" y="81"/>
                      </a:lnTo>
                      <a:lnTo>
                        <a:pt x="22" y="75"/>
                      </a:lnTo>
                      <a:lnTo>
                        <a:pt x="33" y="67"/>
                      </a:lnTo>
                      <a:lnTo>
                        <a:pt x="56" y="61"/>
                      </a:lnTo>
                      <a:lnTo>
                        <a:pt x="65" y="62"/>
                      </a:lnTo>
                      <a:lnTo>
                        <a:pt x="61" y="50"/>
                      </a:lnTo>
                      <a:lnTo>
                        <a:pt x="70" y="41"/>
                      </a:lnTo>
                      <a:lnTo>
                        <a:pt x="80" y="29"/>
                      </a:lnTo>
                      <a:lnTo>
                        <a:pt x="75" y="20"/>
                      </a:lnTo>
                      <a:lnTo>
                        <a:pt x="67" y="11"/>
                      </a:lnTo>
                      <a:lnTo>
                        <a:pt x="61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0" name="Freeform 61"/>
                <p:cNvSpPr>
                  <a:spLocks/>
                </p:cNvSpPr>
                <p:nvPr/>
              </p:nvSpPr>
              <p:spPr bwMode="auto">
                <a:xfrm>
                  <a:off x="3307" y="565"/>
                  <a:ext cx="25" cy="23"/>
                </a:xfrm>
                <a:custGeom>
                  <a:avLst/>
                  <a:gdLst>
                    <a:gd name="T0" fmla="*/ 0 w 26"/>
                    <a:gd name="T1" fmla="*/ 2147483647 h 23"/>
                    <a:gd name="T2" fmla="*/ 1765075020 w 26"/>
                    <a:gd name="T3" fmla="*/ 0 h 23"/>
                    <a:gd name="T4" fmla="*/ 1765075020 w 26"/>
                    <a:gd name="T5" fmla="*/ 2147483647 h 23"/>
                    <a:gd name="T6" fmla="*/ 0 w 26"/>
                    <a:gd name="T7" fmla="*/ 2147483647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3">
                      <a:moveTo>
                        <a:pt x="0" y="22"/>
                      </a:moveTo>
                      <a:lnTo>
                        <a:pt x="18" y="0"/>
                      </a:lnTo>
                      <a:lnTo>
                        <a:pt x="25" y="7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1" name="Freeform 62"/>
                <p:cNvSpPr>
                  <a:spLocks/>
                </p:cNvSpPr>
                <p:nvPr/>
              </p:nvSpPr>
              <p:spPr bwMode="auto">
                <a:xfrm>
                  <a:off x="3220" y="645"/>
                  <a:ext cx="23" cy="23"/>
                </a:xfrm>
                <a:custGeom>
                  <a:avLst/>
                  <a:gdLst>
                    <a:gd name="T0" fmla="*/ 1735852571 w 24"/>
                    <a:gd name="T1" fmla="*/ 0 h 23"/>
                    <a:gd name="T2" fmla="*/ 1735852571 w 24"/>
                    <a:gd name="T3" fmla="*/ 2147483647 h 23"/>
                    <a:gd name="T4" fmla="*/ 0 w 24"/>
                    <a:gd name="T5" fmla="*/ 2147483647 h 23"/>
                    <a:gd name="T6" fmla="*/ 1735852571 w 24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3">
                      <a:moveTo>
                        <a:pt x="19" y="0"/>
                      </a:moveTo>
                      <a:lnTo>
                        <a:pt x="23" y="18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2" name="Freeform 63"/>
                <p:cNvSpPr>
                  <a:spLocks/>
                </p:cNvSpPr>
                <p:nvPr/>
              </p:nvSpPr>
              <p:spPr bwMode="auto">
                <a:xfrm>
                  <a:off x="3259" y="635"/>
                  <a:ext cx="28" cy="23"/>
                </a:xfrm>
                <a:custGeom>
                  <a:avLst/>
                  <a:gdLst>
                    <a:gd name="T0" fmla="*/ 1801897292 w 29"/>
                    <a:gd name="T1" fmla="*/ 0 h 23"/>
                    <a:gd name="T2" fmla="*/ 1801897292 w 29"/>
                    <a:gd name="T3" fmla="*/ 2147483647 h 23"/>
                    <a:gd name="T4" fmla="*/ 1801897292 w 29"/>
                    <a:gd name="T5" fmla="*/ 2147483647 h 23"/>
                    <a:gd name="T6" fmla="*/ 0 w 29"/>
                    <a:gd name="T7" fmla="*/ 2147483647 h 23"/>
                    <a:gd name="T8" fmla="*/ 1801897292 w 29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23">
                      <a:moveTo>
                        <a:pt x="25" y="0"/>
                      </a:moveTo>
                      <a:lnTo>
                        <a:pt x="28" y="15"/>
                      </a:lnTo>
                      <a:lnTo>
                        <a:pt x="5" y="22"/>
                      </a:lnTo>
                      <a:lnTo>
                        <a:pt x="0" y="6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3" name="Freeform 64"/>
                <p:cNvSpPr>
                  <a:spLocks/>
                </p:cNvSpPr>
                <p:nvPr/>
              </p:nvSpPr>
              <p:spPr bwMode="auto">
                <a:xfrm>
                  <a:off x="3624" y="404"/>
                  <a:ext cx="25" cy="23"/>
                </a:xfrm>
                <a:custGeom>
                  <a:avLst/>
                  <a:gdLst>
                    <a:gd name="T0" fmla="*/ 1765075020 w 26"/>
                    <a:gd name="T1" fmla="*/ 0 h 23"/>
                    <a:gd name="T2" fmla="*/ 1765075020 w 26"/>
                    <a:gd name="T3" fmla="*/ 2147483647 h 23"/>
                    <a:gd name="T4" fmla="*/ 1765075020 w 26"/>
                    <a:gd name="T5" fmla="*/ 2147483647 h 23"/>
                    <a:gd name="T6" fmla="*/ 0 w 26"/>
                    <a:gd name="T7" fmla="*/ 2147483647 h 23"/>
                    <a:gd name="T8" fmla="*/ 1765075020 w 26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12" y="0"/>
                      </a:moveTo>
                      <a:lnTo>
                        <a:pt x="20" y="6"/>
                      </a:lnTo>
                      <a:lnTo>
                        <a:pt x="25" y="22"/>
                      </a:lnTo>
                      <a:lnTo>
                        <a:pt x="0" y="22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0054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94" name="Group 65"/>
                <p:cNvGrpSpPr>
                  <a:grpSpLocks/>
                </p:cNvGrpSpPr>
                <p:nvPr/>
              </p:nvGrpSpPr>
              <p:grpSpPr bwMode="auto">
                <a:xfrm>
                  <a:off x="2795" y="404"/>
                  <a:ext cx="1024" cy="1163"/>
                  <a:chOff x="2794" y="463"/>
                  <a:chExt cx="1025" cy="1163"/>
                </a:xfrm>
                <a:grpFill/>
              </p:grpSpPr>
              <p:sp>
                <p:nvSpPr>
                  <p:cNvPr id="254" name="Freeform 66"/>
                  <p:cNvSpPr>
                    <a:spLocks/>
                  </p:cNvSpPr>
                  <p:nvPr/>
                </p:nvSpPr>
                <p:spPr bwMode="auto">
                  <a:xfrm>
                    <a:off x="3308" y="667"/>
                    <a:ext cx="32" cy="41"/>
                  </a:xfrm>
                  <a:custGeom>
                    <a:avLst/>
                    <a:gdLst>
                      <a:gd name="T0" fmla="*/ 16 w 33"/>
                      <a:gd name="T1" fmla="*/ 5 h 41"/>
                      <a:gd name="T2" fmla="*/ 16 w 33"/>
                      <a:gd name="T3" fmla="*/ 15 h 41"/>
                      <a:gd name="T4" fmla="*/ 16 w 33"/>
                      <a:gd name="T5" fmla="*/ 34 h 41"/>
                      <a:gd name="T6" fmla="*/ 9 w 33"/>
                      <a:gd name="T7" fmla="*/ 40 h 41"/>
                      <a:gd name="T8" fmla="*/ 0 w 33"/>
                      <a:gd name="T9" fmla="*/ 30 h 41"/>
                      <a:gd name="T10" fmla="*/ 0 w 33"/>
                      <a:gd name="T11" fmla="*/ 15 h 41"/>
                      <a:gd name="T12" fmla="*/ 6 w 33"/>
                      <a:gd name="T13" fmla="*/ 0 h 41"/>
                      <a:gd name="T14" fmla="*/ 16 w 33"/>
                      <a:gd name="T15" fmla="*/ 5 h 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3" h="41">
                        <a:moveTo>
                          <a:pt x="32" y="5"/>
                        </a:moveTo>
                        <a:lnTo>
                          <a:pt x="29" y="15"/>
                        </a:lnTo>
                        <a:lnTo>
                          <a:pt x="32" y="34"/>
                        </a:lnTo>
                        <a:lnTo>
                          <a:pt x="9" y="40"/>
                        </a:lnTo>
                        <a:lnTo>
                          <a:pt x="0" y="30"/>
                        </a:lnTo>
                        <a:lnTo>
                          <a:pt x="0" y="15"/>
                        </a:lnTo>
                        <a:lnTo>
                          <a:pt x="6" y="0"/>
                        </a:lnTo>
                        <a:lnTo>
                          <a:pt x="32" y="5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5" name="Freeform 67"/>
                  <p:cNvSpPr>
                    <a:spLocks/>
                  </p:cNvSpPr>
                  <p:nvPr/>
                </p:nvSpPr>
                <p:spPr bwMode="auto">
                  <a:xfrm>
                    <a:off x="3442" y="548"/>
                    <a:ext cx="36" cy="29"/>
                  </a:xfrm>
                  <a:custGeom>
                    <a:avLst/>
                    <a:gdLst>
                      <a:gd name="T0" fmla="*/ 0 w 37"/>
                      <a:gd name="T1" fmla="*/ 9 h 29"/>
                      <a:gd name="T2" fmla="*/ 15 w 37"/>
                      <a:gd name="T3" fmla="*/ 28 h 29"/>
                      <a:gd name="T4" fmla="*/ 18 w 37"/>
                      <a:gd name="T5" fmla="*/ 15 h 29"/>
                      <a:gd name="T6" fmla="*/ 18 w 37"/>
                      <a:gd name="T7" fmla="*/ 0 h 29"/>
                      <a:gd name="T8" fmla="*/ 0 w 37"/>
                      <a:gd name="T9" fmla="*/ 9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7" h="29">
                        <a:moveTo>
                          <a:pt x="0" y="9"/>
                        </a:moveTo>
                        <a:lnTo>
                          <a:pt x="15" y="28"/>
                        </a:lnTo>
                        <a:lnTo>
                          <a:pt x="36" y="15"/>
                        </a:lnTo>
                        <a:lnTo>
                          <a:pt x="20" y="0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256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794" y="463"/>
                    <a:ext cx="1025" cy="1163"/>
                    <a:chOff x="2782" y="648"/>
                    <a:chExt cx="1025" cy="1163"/>
                  </a:xfrm>
                  <a:grpFill/>
                </p:grpSpPr>
                <p:grpSp>
                  <p:nvGrpSpPr>
                    <p:cNvPr id="257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2" y="648"/>
                      <a:ext cx="1025" cy="1163"/>
                      <a:chOff x="3136" y="756"/>
                      <a:chExt cx="1064" cy="1163"/>
                    </a:xfrm>
                    <a:grpFill/>
                  </p:grpSpPr>
                  <p:sp>
                    <p:nvSpPr>
                      <p:cNvPr id="262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7" y="756"/>
                        <a:ext cx="1063" cy="1163"/>
                      </a:xfrm>
                      <a:custGeom>
                        <a:avLst/>
                        <a:gdLst>
                          <a:gd name="T0" fmla="*/ 312 w 1063"/>
                          <a:gd name="T1" fmla="*/ 1061 h 1163"/>
                          <a:gd name="T2" fmla="*/ 354 w 1063"/>
                          <a:gd name="T3" fmla="*/ 995 h 1163"/>
                          <a:gd name="T4" fmla="*/ 343 w 1063"/>
                          <a:gd name="T5" fmla="*/ 905 h 1163"/>
                          <a:gd name="T6" fmla="*/ 351 w 1063"/>
                          <a:gd name="T7" fmla="*/ 827 h 1163"/>
                          <a:gd name="T8" fmla="*/ 369 w 1063"/>
                          <a:gd name="T9" fmla="*/ 721 h 1163"/>
                          <a:gd name="T10" fmla="*/ 424 w 1063"/>
                          <a:gd name="T11" fmla="*/ 646 h 1163"/>
                          <a:gd name="T12" fmla="*/ 452 w 1063"/>
                          <a:gd name="T13" fmla="*/ 588 h 1163"/>
                          <a:gd name="T14" fmla="*/ 472 w 1063"/>
                          <a:gd name="T15" fmla="*/ 530 h 1163"/>
                          <a:gd name="T16" fmla="*/ 529 w 1063"/>
                          <a:gd name="T17" fmla="*/ 432 h 1163"/>
                          <a:gd name="T18" fmla="*/ 561 w 1063"/>
                          <a:gd name="T19" fmla="*/ 355 h 1163"/>
                          <a:gd name="T20" fmla="*/ 633 w 1063"/>
                          <a:gd name="T21" fmla="*/ 277 h 1163"/>
                          <a:gd name="T22" fmla="*/ 692 w 1063"/>
                          <a:gd name="T23" fmla="*/ 250 h 1163"/>
                          <a:gd name="T24" fmla="*/ 729 w 1063"/>
                          <a:gd name="T25" fmla="*/ 182 h 1163"/>
                          <a:gd name="T26" fmla="*/ 823 w 1063"/>
                          <a:gd name="T27" fmla="*/ 218 h 1163"/>
                          <a:gd name="T28" fmla="*/ 874 w 1063"/>
                          <a:gd name="T29" fmla="*/ 231 h 1163"/>
                          <a:gd name="T30" fmla="*/ 902 w 1063"/>
                          <a:gd name="T31" fmla="*/ 138 h 1163"/>
                          <a:gd name="T32" fmla="*/ 979 w 1063"/>
                          <a:gd name="T33" fmla="*/ 131 h 1163"/>
                          <a:gd name="T34" fmla="*/ 1007 w 1063"/>
                          <a:gd name="T35" fmla="*/ 166 h 1163"/>
                          <a:gd name="T36" fmla="*/ 1029 w 1063"/>
                          <a:gd name="T37" fmla="*/ 120 h 1163"/>
                          <a:gd name="T38" fmla="*/ 1057 w 1063"/>
                          <a:gd name="T39" fmla="*/ 65 h 1163"/>
                          <a:gd name="T40" fmla="*/ 1007 w 1063"/>
                          <a:gd name="T41" fmla="*/ 19 h 1163"/>
                          <a:gd name="T42" fmla="*/ 961 w 1063"/>
                          <a:gd name="T43" fmla="*/ 22 h 1163"/>
                          <a:gd name="T44" fmla="*/ 933 w 1063"/>
                          <a:gd name="T45" fmla="*/ 19 h 1163"/>
                          <a:gd name="T46" fmla="*/ 893 w 1063"/>
                          <a:gd name="T47" fmla="*/ 46 h 1163"/>
                          <a:gd name="T48" fmla="*/ 878 w 1063"/>
                          <a:gd name="T49" fmla="*/ 30 h 1163"/>
                          <a:gd name="T50" fmla="*/ 819 w 1063"/>
                          <a:gd name="T51" fmla="*/ 100 h 1163"/>
                          <a:gd name="T52" fmla="*/ 762 w 1063"/>
                          <a:gd name="T53" fmla="*/ 120 h 1163"/>
                          <a:gd name="T54" fmla="*/ 699 w 1063"/>
                          <a:gd name="T55" fmla="*/ 138 h 1163"/>
                          <a:gd name="T56" fmla="*/ 624 w 1063"/>
                          <a:gd name="T57" fmla="*/ 155 h 1163"/>
                          <a:gd name="T58" fmla="*/ 616 w 1063"/>
                          <a:gd name="T59" fmla="*/ 211 h 1163"/>
                          <a:gd name="T60" fmla="*/ 609 w 1063"/>
                          <a:gd name="T61" fmla="*/ 261 h 1163"/>
                          <a:gd name="T62" fmla="*/ 549 w 1063"/>
                          <a:gd name="T63" fmla="*/ 273 h 1163"/>
                          <a:gd name="T64" fmla="*/ 529 w 1063"/>
                          <a:gd name="T65" fmla="*/ 316 h 1163"/>
                          <a:gd name="T66" fmla="*/ 483 w 1063"/>
                          <a:gd name="T67" fmla="*/ 378 h 1163"/>
                          <a:gd name="T68" fmla="*/ 435 w 1063"/>
                          <a:gd name="T69" fmla="*/ 456 h 1163"/>
                          <a:gd name="T70" fmla="*/ 397 w 1063"/>
                          <a:gd name="T71" fmla="*/ 534 h 1163"/>
                          <a:gd name="T72" fmla="*/ 374 w 1063"/>
                          <a:gd name="T73" fmla="*/ 581 h 1163"/>
                          <a:gd name="T74" fmla="*/ 299 w 1063"/>
                          <a:gd name="T75" fmla="*/ 646 h 1163"/>
                          <a:gd name="T76" fmla="*/ 343 w 1063"/>
                          <a:gd name="T77" fmla="*/ 653 h 1163"/>
                          <a:gd name="T78" fmla="*/ 276 w 1063"/>
                          <a:gd name="T79" fmla="*/ 666 h 1163"/>
                          <a:gd name="T80" fmla="*/ 214 w 1063"/>
                          <a:gd name="T81" fmla="*/ 705 h 1163"/>
                          <a:gd name="T82" fmla="*/ 162 w 1063"/>
                          <a:gd name="T83" fmla="*/ 708 h 1163"/>
                          <a:gd name="T84" fmla="*/ 119 w 1063"/>
                          <a:gd name="T85" fmla="*/ 737 h 1163"/>
                          <a:gd name="T86" fmla="*/ 91 w 1063"/>
                          <a:gd name="T87" fmla="*/ 767 h 1163"/>
                          <a:gd name="T88" fmla="*/ 36 w 1063"/>
                          <a:gd name="T89" fmla="*/ 802 h 1163"/>
                          <a:gd name="T90" fmla="*/ 21 w 1063"/>
                          <a:gd name="T91" fmla="*/ 931 h 1163"/>
                          <a:gd name="T92" fmla="*/ 43 w 1063"/>
                          <a:gd name="T93" fmla="*/ 960 h 1163"/>
                          <a:gd name="T94" fmla="*/ 21 w 1063"/>
                          <a:gd name="T95" fmla="*/ 1016 h 1163"/>
                          <a:gd name="T96" fmla="*/ 35 w 1063"/>
                          <a:gd name="T97" fmla="*/ 1050 h 1163"/>
                          <a:gd name="T98" fmla="*/ 0 w 1063"/>
                          <a:gd name="T99" fmla="*/ 1078 h 1163"/>
                          <a:gd name="T100" fmla="*/ 89 w 1063"/>
                          <a:gd name="T101" fmla="*/ 1162 h 1163"/>
                          <a:gd name="T102" fmla="*/ 219 w 1063"/>
                          <a:gd name="T103" fmla="*/ 1066 h 1163"/>
                          <a:gd name="T104" fmla="*/ 267 w 1063"/>
                          <a:gd name="T105" fmla="*/ 1012 h 1163"/>
                          <a:gd name="T106" fmla="*/ 276 w 1063"/>
                          <a:gd name="T107" fmla="*/ 1094 h 116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1063" h="1163">
                            <a:moveTo>
                              <a:pt x="284" y="1094"/>
                            </a:moveTo>
                            <a:lnTo>
                              <a:pt x="288" y="1092"/>
                            </a:lnTo>
                            <a:lnTo>
                              <a:pt x="299" y="1089"/>
                            </a:lnTo>
                            <a:lnTo>
                              <a:pt x="308" y="1076"/>
                            </a:lnTo>
                            <a:lnTo>
                              <a:pt x="312" y="1061"/>
                            </a:lnTo>
                            <a:lnTo>
                              <a:pt x="315" y="1052"/>
                            </a:lnTo>
                            <a:lnTo>
                              <a:pt x="312" y="1030"/>
                            </a:lnTo>
                            <a:lnTo>
                              <a:pt x="315" y="1015"/>
                            </a:lnTo>
                            <a:lnTo>
                              <a:pt x="326" y="1006"/>
                            </a:lnTo>
                            <a:lnTo>
                              <a:pt x="354" y="995"/>
                            </a:lnTo>
                            <a:lnTo>
                              <a:pt x="358" y="982"/>
                            </a:lnTo>
                            <a:lnTo>
                              <a:pt x="354" y="943"/>
                            </a:lnTo>
                            <a:lnTo>
                              <a:pt x="351" y="936"/>
                            </a:lnTo>
                            <a:lnTo>
                              <a:pt x="351" y="914"/>
                            </a:lnTo>
                            <a:lnTo>
                              <a:pt x="343" y="905"/>
                            </a:lnTo>
                            <a:lnTo>
                              <a:pt x="347" y="886"/>
                            </a:lnTo>
                            <a:lnTo>
                              <a:pt x="354" y="886"/>
                            </a:lnTo>
                            <a:lnTo>
                              <a:pt x="374" y="875"/>
                            </a:lnTo>
                            <a:lnTo>
                              <a:pt x="358" y="838"/>
                            </a:lnTo>
                            <a:lnTo>
                              <a:pt x="351" y="827"/>
                            </a:lnTo>
                            <a:lnTo>
                              <a:pt x="351" y="824"/>
                            </a:lnTo>
                            <a:lnTo>
                              <a:pt x="351" y="795"/>
                            </a:lnTo>
                            <a:lnTo>
                              <a:pt x="362" y="771"/>
                            </a:lnTo>
                            <a:lnTo>
                              <a:pt x="365" y="747"/>
                            </a:lnTo>
                            <a:lnTo>
                              <a:pt x="369" y="721"/>
                            </a:lnTo>
                            <a:lnTo>
                              <a:pt x="365" y="697"/>
                            </a:lnTo>
                            <a:lnTo>
                              <a:pt x="374" y="681"/>
                            </a:lnTo>
                            <a:lnTo>
                              <a:pt x="378" y="670"/>
                            </a:lnTo>
                            <a:lnTo>
                              <a:pt x="402" y="653"/>
                            </a:lnTo>
                            <a:lnTo>
                              <a:pt x="424" y="646"/>
                            </a:lnTo>
                            <a:lnTo>
                              <a:pt x="444" y="653"/>
                            </a:lnTo>
                            <a:lnTo>
                              <a:pt x="452" y="658"/>
                            </a:lnTo>
                            <a:lnTo>
                              <a:pt x="463" y="642"/>
                            </a:lnTo>
                            <a:lnTo>
                              <a:pt x="463" y="624"/>
                            </a:lnTo>
                            <a:lnTo>
                              <a:pt x="452" y="588"/>
                            </a:lnTo>
                            <a:lnTo>
                              <a:pt x="448" y="574"/>
                            </a:lnTo>
                            <a:lnTo>
                              <a:pt x="452" y="565"/>
                            </a:lnTo>
                            <a:lnTo>
                              <a:pt x="459" y="565"/>
                            </a:lnTo>
                            <a:lnTo>
                              <a:pt x="467" y="553"/>
                            </a:lnTo>
                            <a:lnTo>
                              <a:pt x="472" y="530"/>
                            </a:lnTo>
                            <a:lnTo>
                              <a:pt x="474" y="499"/>
                            </a:lnTo>
                            <a:lnTo>
                              <a:pt x="479" y="469"/>
                            </a:lnTo>
                            <a:lnTo>
                              <a:pt x="490" y="456"/>
                            </a:lnTo>
                            <a:lnTo>
                              <a:pt x="514" y="441"/>
                            </a:lnTo>
                            <a:lnTo>
                              <a:pt x="529" y="432"/>
                            </a:lnTo>
                            <a:lnTo>
                              <a:pt x="533" y="410"/>
                            </a:lnTo>
                            <a:lnTo>
                              <a:pt x="540" y="394"/>
                            </a:lnTo>
                            <a:lnTo>
                              <a:pt x="561" y="378"/>
                            </a:lnTo>
                            <a:lnTo>
                              <a:pt x="566" y="366"/>
                            </a:lnTo>
                            <a:lnTo>
                              <a:pt x="561" y="355"/>
                            </a:lnTo>
                            <a:lnTo>
                              <a:pt x="561" y="340"/>
                            </a:lnTo>
                            <a:lnTo>
                              <a:pt x="577" y="327"/>
                            </a:lnTo>
                            <a:lnTo>
                              <a:pt x="595" y="294"/>
                            </a:lnTo>
                            <a:lnTo>
                              <a:pt x="609" y="296"/>
                            </a:lnTo>
                            <a:lnTo>
                              <a:pt x="633" y="277"/>
                            </a:lnTo>
                            <a:lnTo>
                              <a:pt x="629" y="261"/>
                            </a:lnTo>
                            <a:lnTo>
                              <a:pt x="644" y="246"/>
                            </a:lnTo>
                            <a:lnTo>
                              <a:pt x="652" y="250"/>
                            </a:lnTo>
                            <a:lnTo>
                              <a:pt x="668" y="246"/>
                            </a:lnTo>
                            <a:lnTo>
                              <a:pt x="692" y="250"/>
                            </a:lnTo>
                            <a:lnTo>
                              <a:pt x="721" y="222"/>
                            </a:lnTo>
                            <a:lnTo>
                              <a:pt x="718" y="207"/>
                            </a:lnTo>
                            <a:lnTo>
                              <a:pt x="721" y="200"/>
                            </a:lnTo>
                            <a:lnTo>
                              <a:pt x="714" y="197"/>
                            </a:lnTo>
                            <a:lnTo>
                              <a:pt x="729" y="182"/>
                            </a:lnTo>
                            <a:lnTo>
                              <a:pt x="753" y="179"/>
                            </a:lnTo>
                            <a:lnTo>
                              <a:pt x="769" y="200"/>
                            </a:lnTo>
                            <a:lnTo>
                              <a:pt x="797" y="231"/>
                            </a:lnTo>
                            <a:lnTo>
                              <a:pt x="808" y="231"/>
                            </a:lnTo>
                            <a:lnTo>
                              <a:pt x="823" y="218"/>
                            </a:lnTo>
                            <a:lnTo>
                              <a:pt x="835" y="215"/>
                            </a:lnTo>
                            <a:lnTo>
                              <a:pt x="843" y="218"/>
                            </a:lnTo>
                            <a:lnTo>
                              <a:pt x="856" y="231"/>
                            </a:lnTo>
                            <a:lnTo>
                              <a:pt x="870" y="235"/>
                            </a:lnTo>
                            <a:lnTo>
                              <a:pt x="874" y="231"/>
                            </a:lnTo>
                            <a:lnTo>
                              <a:pt x="881" y="215"/>
                            </a:lnTo>
                            <a:lnTo>
                              <a:pt x="885" y="207"/>
                            </a:lnTo>
                            <a:lnTo>
                              <a:pt x="902" y="182"/>
                            </a:lnTo>
                            <a:lnTo>
                              <a:pt x="906" y="179"/>
                            </a:lnTo>
                            <a:lnTo>
                              <a:pt x="902" y="138"/>
                            </a:lnTo>
                            <a:lnTo>
                              <a:pt x="921" y="120"/>
                            </a:lnTo>
                            <a:lnTo>
                              <a:pt x="928" y="124"/>
                            </a:lnTo>
                            <a:lnTo>
                              <a:pt x="952" y="100"/>
                            </a:lnTo>
                            <a:lnTo>
                              <a:pt x="972" y="124"/>
                            </a:lnTo>
                            <a:lnTo>
                              <a:pt x="979" y="131"/>
                            </a:lnTo>
                            <a:lnTo>
                              <a:pt x="990" y="127"/>
                            </a:lnTo>
                            <a:lnTo>
                              <a:pt x="998" y="138"/>
                            </a:lnTo>
                            <a:lnTo>
                              <a:pt x="998" y="147"/>
                            </a:lnTo>
                            <a:lnTo>
                              <a:pt x="1007" y="155"/>
                            </a:lnTo>
                            <a:lnTo>
                              <a:pt x="1007" y="166"/>
                            </a:lnTo>
                            <a:lnTo>
                              <a:pt x="1018" y="151"/>
                            </a:lnTo>
                            <a:lnTo>
                              <a:pt x="1038" y="135"/>
                            </a:lnTo>
                            <a:lnTo>
                              <a:pt x="1050" y="112"/>
                            </a:lnTo>
                            <a:lnTo>
                              <a:pt x="1042" y="109"/>
                            </a:lnTo>
                            <a:lnTo>
                              <a:pt x="1029" y="120"/>
                            </a:lnTo>
                            <a:lnTo>
                              <a:pt x="1026" y="100"/>
                            </a:lnTo>
                            <a:lnTo>
                              <a:pt x="1018" y="96"/>
                            </a:lnTo>
                            <a:lnTo>
                              <a:pt x="1015" y="85"/>
                            </a:lnTo>
                            <a:lnTo>
                              <a:pt x="1046" y="61"/>
                            </a:lnTo>
                            <a:lnTo>
                              <a:pt x="1057" y="65"/>
                            </a:lnTo>
                            <a:lnTo>
                              <a:pt x="1062" y="50"/>
                            </a:lnTo>
                            <a:lnTo>
                              <a:pt x="1054" y="46"/>
                            </a:lnTo>
                            <a:lnTo>
                              <a:pt x="1033" y="37"/>
                            </a:lnTo>
                            <a:lnTo>
                              <a:pt x="1022" y="33"/>
                            </a:lnTo>
                            <a:lnTo>
                              <a:pt x="1007" y="19"/>
                            </a:lnTo>
                            <a:lnTo>
                              <a:pt x="990" y="15"/>
                            </a:lnTo>
                            <a:lnTo>
                              <a:pt x="975" y="30"/>
                            </a:lnTo>
                            <a:lnTo>
                              <a:pt x="968" y="42"/>
                            </a:lnTo>
                            <a:lnTo>
                              <a:pt x="952" y="30"/>
                            </a:lnTo>
                            <a:lnTo>
                              <a:pt x="961" y="22"/>
                            </a:lnTo>
                            <a:lnTo>
                              <a:pt x="963" y="4"/>
                            </a:lnTo>
                            <a:lnTo>
                              <a:pt x="961" y="0"/>
                            </a:lnTo>
                            <a:lnTo>
                              <a:pt x="940" y="0"/>
                            </a:lnTo>
                            <a:lnTo>
                              <a:pt x="935" y="7"/>
                            </a:lnTo>
                            <a:lnTo>
                              <a:pt x="933" y="19"/>
                            </a:lnTo>
                            <a:lnTo>
                              <a:pt x="935" y="30"/>
                            </a:lnTo>
                            <a:lnTo>
                              <a:pt x="921" y="46"/>
                            </a:lnTo>
                            <a:lnTo>
                              <a:pt x="909" y="22"/>
                            </a:lnTo>
                            <a:lnTo>
                              <a:pt x="898" y="26"/>
                            </a:lnTo>
                            <a:lnTo>
                              <a:pt x="893" y="46"/>
                            </a:lnTo>
                            <a:lnTo>
                              <a:pt x="885" y="72"/>
                            </a:lnTo>
                            <a:lnTo>
                              <a:pt x="867" y="92"/>
                            </a:lnTo>
                            <a:lnTo>
                              <a:pt x="856" y="70"/>
                            </a:lnTo>
                            <a:lnTo>
                              <a:pt x="874" y="54"/>
                            </a:lnTo>
                            <a:lnTo>
                              <a:pt x="878" y="30"/>
                            </a:lnTo>
                            <a:lnTo>
                              <a:pt x="867" y="30"/>
                            </a:lnTo>
                            <a:lnTo>
                              <a:pt x="847" y="30"/>
                            </a:lnTo>
                            <a:lnTo>
                              <a:pt x="830" y="54"/>
                            </a:lnTo>
                            <a:lnTo>
                              <a:pt x="812" y="85"/>
                            </a:lnTo>
                            <a:lnTo>
                              <a:pt x="819" y="100"/>
                            </a:lnTo>
                            <a:lnTo>
                              <a:pt x="808" y="109"/>
                            </a:lnTo>
                            <a:lnTo>
                              <a:pt x="792" y="96"/>
                            </a:lnTo>
                            <a:lnTo>
                              <a:pt x="776" y="105"/>
                            </a:lnTo>
                            <a:lnTo>
                              <a:pt x="780" y="120"/>
                            </a:lnTo>
                            <a:lnTo>
                              <a:pt x="762" y="120"/>
                            </a:lnTo>
                            <a:lnTo>
                              <a:pt x="749" y="124"/>
                            </a:lnTo>
                            <a:lnTo>
                              <a:pt x="734" y="142"/>
                            </a:lnTo>
                            <a:lnTo>
                              <a:pt x="714" y="138"/>
                            </a:lnTo>
                            <a:lnTo>
                              <a:pt x="714" y="151"/>
                            </a:lnTo>
                            <a:lnTo>
                              <a:pt x="699" y="138"/>
                            </a:lnTo>
                            <a:lnTo>
                              <a:pt x="679" y="147"/>
                            </a:lnTo>
                            <a:lnTo>
                              <a:pt x="675" y="163"/>
                            </a:lnTo>
                            <a:lnTo>
                              <a:pt x="659" y="166"/>
                            </a:lnTo>
                            <a:lnTo>
                              <a:pt x="648" y="151"/>
                            </a:lnTo>
                            <a:lnTo>
                              <a:pt x="624" y="155"/>
                            </a:lnTo>
                            <a:lnTo>
                              <a:pt x="602" y="163"/>
                            </a:lnTo>
                            <a:lnTo>
                              <a:pt x="602" y="186"/>
                            </a:lnTo>
                            <a:lnTo>
                              <a:pt x="616" y="190"/>
                            </a:lnTo>
                            <a:lnTo>
                              <a:pt x="616" y="197"/>
                            </a:lnTo>
                            <a:lnTo>
                              <a:pt x="616" y="211"/>
                            </a:lnTo>
                            <a:lnTo>
                              <a:pt x="605" y="207"/>
                            </a:lnTo>
                            <a:lnTo>
                              <a:pt x="591" y="215"/>
                            </a:lnTo>
                            <a:lnTo>
                              <a:pt x="595" y="231"/>
                            </a:lnTo>
                            <a:lnTo>
                              <a:pt x="609" y="243"/>
                            </a:lnTo>
                            <a:lnTo>
                              <a:pt x="609" y="261"/>
                            </a:lnTo>
                            <a:lnTo>
                              <a:pt x="595" y="254"/>
                            </a:lnTo>
                            <a:lnTo>
                              <a:pt x="584" y="257"/>
                            </a:lnTo>
                            <a:lnTo>
                              <a:pt x="584" y="273"/>
                            </a:lnTo>
                            <a:lnTo>
                              <a:pt x="566" y="273"/>
                            </a:lnTo>
                            <a:lnTo>
                              <a:pt x="549" y="273"/>
                            </a:lnTo>
                            <a:lnTo>
                              <a:pt x="545" y="285"/>
                            </a:lnTo>
                            <a:lnTo>
                              <a:pt x="540" y="294"/>
                            </a:lnTo>
                            <a:lnTo>
                              <a:pt x="529" y="296"/>
                            </a:lnTo>
                            <a:lnTo>
                              <a:pt x="525" y="305"/>
                            </a:lnTo>
                            <a:lnTo>
                              <a:pt x="529" y="316"/>
                            </a:lnTo>
                            <a:lnTo>
                              <a:pt x="507" y="323"/>
                            </a:lnTo>
                            <a:lnTo>
                              <a:pt x="522" y="340"/>
                            </a:lnTo>
                            <a:lnTo>
                              <a:pt x="525" y="348"/>
                            </a:lnTo>
                            <a:lnTo>
                              <a:pt x="511" y="359"/>
                            </a:lnTo>
                            <a:lnTo>
                              <a:pt x="483" y="378"/>
                            </a:lnTo>
                            <a:lnTo>
                              <a:pt x="463" y="394"/>
                            </a:lnTo>
                            <a:lnTo>
                              <a:pt x="452" y="417"/>
                            </a:lnTo>
                            <a:lnTo>
                              <a:pt x="431" y="432"/>
                            </a:lnTo>
                            <a:lnTo>
                              <a:pt x="431" y="445"/>
                            </a:lnTo>
                            <a:lnTo>
                              <a:pt x="435" y="456"/>
                            </a:lnTo>
                            <a:lnTo>
                              <a:pt x="420" y="469"/>
                            </a:lnTo>
                            <a:lnTo>
                              <a:pt x="424" y="483"/>
                            </a:lnTo>
                            <a:lnTo>
                              <a:pt x="409" y="511"/>
                            </a:lnTo>
                            <a:lnTo>
                              <a:pt x="397" y="515"/>
                            </a:lnTo>
                            <a:lnTo>
                              <a:pt x="397" y="534"/>
                            </a:lnTo>
                            <a:lnTo>
                              <a:pt x="406" y="546"/>
                            </a:lnTo>
                            <a:lnTo>
                              <a:pt x="393" y="557"/>
                            </a:lnTo>
                            <a:lnTo>
                              <a:pt x="385" y="548"/>
                            </a:lnTo>
                            <a:lnTo>
                              <a:pt x="369" y="557"/>
                            </a:lnTo>
                            <a:lnTo>
                              <a:pt x="374" y="581"/>
                            </a:lnTo>
                            <a:lnTo>
                              <a:pt x="358" y="588"/>
                            </a:lnTo>
                            <a:lnTo>
                              <a:pt x="334" y="592"/>
                            </a:lnTo>
                            <a:lnTo>
                              <a:pt x="319" y="611"/>
                            </a:lnTo>
                            <a:lnTo>
                              <a:pt x="315" y="631"/>
                            </a:lnTo>
                            <a:lnTo>
                              <a:pt x="299" y="646"/>
                            </a:lnTo>
                            <a:lnTo>
                              <a:pt x="299" y="658"/>
                            </a:lnTo>
                            <a:lnTo>
                              <a:pt x="319" y="642"/>
                            </a:lnTo>
                            <a:lnTo>
                              <a:pt x="343" y="627"/>
                            </a:lnTo>
                            <a:lnTo>
                              <a:pt x="351" y="631"/>
                            </a:lnTo>
                            <a:lnTo>
                              <a:pt x="343" y="653"/>
                            </a:lnTo>
                            <a:lnTo>
                              <a:pt x="323" y="666"/>
                            </a:lnTo>
                            <a:lnTo>
                              <a:pt x="304" y="662"/>
                            </a:lnTo>
                            <a:lnTo>
                              <a:pt x="308" y="679"/>
                            </a:lnTo>
                            <a:lnTo>
                              <a:pt x="280" y="690"/>
                            </a:lnTo>
                            <a:lnTo>
                              <a:pt x="276" y="666"/>
                            </a:lnTo>
                            <a:lnTo>
                              <a:pt x="264" y="658"/>
                            </a:lnTo>
                            <a:lnTo>
                              <a:pt x="249" y="681"/>
                            </a:lnTo>
                            <a:lnTo>
                              <a:pt x="233" y="681"/>
                            </a:lnTo>
                            <a:lnTo>
                              <a:pt x="217" y="686"/>
                            </a:lnTo>
                            <a:lnTo>
                              <a:pt x="214" y="705"/>
                            </a:lnTo>
                            <a:lnTo>
                              <a:pt x="205" y="708"/>
                            </a:lnTo>
                            <a:lnTo>
                              <a:pt x="205" y="719"/>
                            </a:lnTo>
                            <a:lnTo>
                              <a:pt x="196" y="715"/>
                            </a:lnTo>
                            <a:lnTo>
                              <a:pt x="183" y="707"/>
                            </a:lnTo>
                            <a:lnTo>
                              <a:pt x="162" y="708"/>
                            </a:lnTo>
                            <a:lnTo>
                              <a:pt x="162" y="721"/>
                            </a:lnTo>
                            <a:lnTo>
                              <a:pt x="163" y="730"/>
                            </a:lnTo>
                            <a:lnTo>
                              <a:pt x="155" y="733"/>
                            </a:lnTo>
                            <a:lnTo>
                              <a:pt x="137" y="725"/>
                            </a:lnTo>
                            <a:lnTo>
                              <a:pt x="119" y="737"/>
                            </a:lnTo>
                            <a:lnTo>
                              <a:pt x="123" y="750"/>
                            </a:lnTo>
                            <a:lnTo>
                              <a:pt x="120" y="758"/>
                            </a:lnTo>
                            <a:lnTo>
                              <a:pt x="103" y="750"/>
                            </a:lnTo>
                            <a:lnTo>
                              <a:pt x="98" y="760"/>
                            </a:lnTo>
                            <a:lnTo>
                              <a:pt x="91" y="767"/>
                            </a:lnTo>
                            <a:lnTo>
                              <a:pt x="70" y="763"/>
                            </a:lnTo>
                            <a:lnTo>
                              <a:pt x="58" y="765"/>
                            </a:lnTo>
                            <a:lnTo>
                              <a:pt x="57" y="781"/>
                            </a:lnTo>
                            <a:lnTo>
                              <a:pt x="49" y="785"/>
                            </a:lnTo>
                            <a:lnTo>
                              <a:pt x="36" y="802"/>
                            </a:lnTo>
                            <a:lnTo>
                              <a:pt x="39" y="824"/>
                            </a:lnTo>
                            <a:lnTo>
                              <a:pt x="35" y="855"/>
                            </a:lnTo>
                            <a:lnTo>
                              <a:pt x="29" y="886"/>
                            </a:lnTo>
                            <a:lnTo>
                              <a:pt x="25" y="915"/>
                            </a:lnTo>
                            <a:lnTo>
                              <a:pt x="21" y="931"/>
                            </a:lnTo>
                            <a:lnTo>
                              <a:pt x="32" y="943"/>
                            </a:lnTo>
                            <a:lnTo>
                              <a:pt x="49" y="932"/>
                            </a:lnTo>
                            <a:lnTo>
                              <a:pt x="60" y="939"/>
                            </a:lnTo>
                            <a:lnTo>
                              <a:pt x="60" y="950"/>
                            </a:lnTo>
                            <a:lnTo>
                              <a:pt x="43" y="960"/>
                            </a:lnTo>
                            <a:lnTo>
                              <a:pt x="40" y="980"/>
                            </a:lnTo>
                            <a:lnTo>
                              <a:pt x="36" y="989"/>
                            </a:lnTo>
                            <a:lnTo>
                              <a:pt x="19" y="987"/>
                            </a:lnTo>
                            <a:lnTo>
                              <a:pt x="14" y="1010"/>
                            </a:lnTo>
                            <a:lnTo>
                              <a:pt x="21" y="1016"/>
                            </a:lnTo>
                            <a:lnTo>
                              <a:pt x="36" y="1012"/>
                            </a:lnTo>
                            <a:lnTo>
                              <a:pt x="44" y="1023"/>
                            </a:lnTo>
                            <a:lnTo>
                              <a:pt x="46" y="1027"/>
                            </a:lnTo>
                            <a:lnTo>
                              <a:pt x="33" y="1036"/>
                            </a:lnTo>
                            <a:lnTo>
                              <a:pt x="35" y="1050"/>
                            </a:lnTo>
                            <a:lnTo>
                              <a:pt x="19" y="1052"/>
                            </a:lnTo>
                            <a:lnTo>
                              <a:pt x="9" y="1045"/>
                            </a:lnTo>
                            <a:lnTo>
                              <a:pt x="11" y="1065"/>
                            </a:lnTo>
                            <a:lnTo>
                              <a:pt x="9" y="1078"/>
                            </a:lnTo>
                            <a:lnTo>
                              <a:pt x="0" y="1078"/>
                            </a:lnTo>
                            <a:lnTo>
                              <a:pt x="23" y="1103"/>
                            </a:lnTo>
                            <a:lnTo>
                              <a:pt x="35" y="1115"/>
                            </a:lnTo>
                            <a:lnTo>
                              <a:pt x="40" y="1135"/>
                            </a:lnTo>
                            <a:lnTo>
                              <a:pt x="64" y="1148"/>
                            </a:lnTo>
                            <a:lnTo>
                              <a:pt x="89" y="1162"/>
                            </a:lnTo>
                            <a:lnTo>
                              <a:pt x="113" y="1162"/>
                            </a:lnTo>
                            <a:lnTo>
                              <a:pt x="148" y="1139"/>
                            </a:lnTo>
                            <a:lnTo>
                              <a:pt x="183" y="1114"/>
                            </a:lnTo>
                            <a:lnTo>
                              <a:pt x="214" y="1071"/>
                            </a:lnTo>
                            <a:lnTo>
                              <a:pt x="219" y="1066"/>
                            </a:lnTo>
                            <a:lnTo>
                              <a:pt x="228" y="1080"/>
                            </a:lnTo>
                            <a:lnTo>
                              <a:pt x="243" y="1071"/>
                            </a:lnTo>
                            <a:lnTo>
                              <a:pt x="249" y="1055"/>
                            </a:lnTo>
                            <a:lnTo>
                              <a:pt x="250" y="1036"/>
                            </a:lnTo>
                            <a:lnTo>
                              <a:pt x="267" y="1012"/>
                            </a:lnTo>
                            <a:lnTo>
                              <a:pt x="260" y="1040"/>
                            </a:lnTo>
                            <a:lnTo>
                              <a:pt x="269" y="1044"/>
                            </a:lnTo>
                            <a:lnTo>
                              <a:pt x="264" y="1055"/>
                            </a:lnTo>
                            <a:lnTo>
                              <a:pt x="269" y="1076"/>
                            </a:lnTo>
                            <a:lnTo>
                              <a:pt x="276" y="1094"/>
                            </a:lnTo>
                            <a:lnTo>
                              <a:pt x="285" y="1089"/>
                            </a:lnTo>
                            <a:lnTo>
                              <a:pt x="284" y="1094"/>
                            </a:lnTo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3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7" y="756"/>
                        <a:ext cx="1063" cy="1163"/>
                      </a:xfrm>
                      <a:custGeom>
                        <a:avLst/>
                        <a:gdLst>
                          <a:gd name="T0" fmla="*/ 312 w 1063"/>
                          <a:gd name="T1" fmla="*/ 1061 h 1163"/>
                          <a:gd name="T2" fmla="*/ 354 w 1063"/>
                          <a:gd name="T3" fmla="*/ 995 h 1163"/>
                          <a:gd name="T4" fmla="*/ 343 w 1063"/>
                          <a:gd name="T5" fmla="*/ 905 h 1163"/>
                          <a:gd name="T6" fmla="*/ 351 w 1063"/>
                          <a:gd name="T7" fmla="*/ 827 h 1163"/>
                          <a:gd name="T8" fmla="*/ 369 w 1063"/>
                          <a:gd name="T9" fmla="*/ 721 h 1163"/>
                          <a:gd name="T10" fmla="*/ 424 w 1063"/>
                          <a:gd name="T11" fmla="*/ 646 h 1163"/>
                          <a:gd name="T12" fmla="*/ 452 w 1063"/>
                          <a:gd name="T13" fmla="*/ 588 h 1163"/>
                          <a:gd name="T14" fmla="*/ 472 w 1063"/>
                          <a:gd name="T15" fmla="*/ 530 h 1163"/>
                          <a:gd name="T16" fmla="*/ 529 w 1063"/>
                          <a:gd name="T17" fmla="*/ 432 h 1163"/>
                          <a:gd name="T18" fmla="*/ 561 w 1063"/>
                          <a:gd name="T19" fmla="*/ 355 h 1163"/>
                          <a:gd name="T20" fmla="*/ 633 w 1063"/>
                          <a:gd name="T21" fmla="*/ 277 h 1163"/>
                          <a:gd name="T22" fmla="*/ 692 w 1063"/>
                          <a:gd name="T23" fmla="*/ 250 h 1163"/>
                          <a:gd name="T24" fmla="*/ 729 w 1063"/>
                          <a:gd name="T25" fmla="*/ 182 h 1163"/>
                          <a:gd name="T26" fmla="*/ 823 w 1063"/>
                          <a:gd name="T27" fmla="*/ 218 h 1163"/>
                          <a:gd name="T28" fmla="*/ 874 w 1063"/>
                          <a:gd name="T29" fmla="*/ 231 h 1163"/>
                          <a:gd name="T30" fmla="*/ 902 w 1063"/>
                          <a:gd name="T31" fmla="*/ 138 h 1163"/>
                          <a:gd name="T32" fmla="*/ 979 w 1063"/>
                          <a:gd name="T33" fmla="*/ 131 h 1163"/>
                          <a:gd name="T34" fmla="*/ 1007 w 1063"/>
                          <a:gd name="T35" fmla="*/ 166 h 1163"/>
                          <a:gd name="T36" fmla="*/ 1029 w 1063"/>
                          <a:gd name="T37" fmla="*/ 120 h 1163"/>
                          <a:gd name="T38" fmla="*/ 1057 w 1063"/>
                          <a:gd name="T39" fmla="*/ 65 h 1163"/>
                          <a:gd name="T40" fmla="*/ 1007 w 1063"/>
                          <a:gd name="T41" fmla="*/ 19 h 1163"/>
                          <a:gd name="T42" fmla="*/ 961 w 1063"/>
                          <a:gd name="T43" fmla="*/ 22 h 1163"/>
                          <a:gd name="T44" fmla="*/ 933 w 1063"/>
                          <a:gd name="T45" fmla="*/ 19 h 1163"/>
                          <a:gd name="T46" fmla="*/ 893 w 1063"/>
                          <a:gd name="T47" fmla="*/ 46 h 1163"/>
                          <a:gd name="T48" fmla="*/ 878 w 1063"/>
                          <a:gd name="T49" fmla="*/ 30 h 1163"/>
                          <a:gd name="T50" fmla="*/ 819 w 1063"/>
                          <a:gd name="T51" fmla="*/ 100 h 1163"/>
                          <a:gd name="T52" fmla="*/ 762 w 1063"/>
                          <a:gd name="T53" fmla="*/ 120 h 1163"/>
                          <a:gd name="T54" fmla="*/ 699 w 1063"/>
                          <a:gd name="T55" fmla="*/ 138 h 1163"/>
                          <a:gd name="T56" fmla="*/ 624 w 1063"/>
                          <a:gd name="T57" fmla="*/ 155 h 1163"/>
                          <a:gd name="T58" fmla="*/ 616 w 1063"/>
                          <a:gd name="T59" fmla="*/ 211 h 1163"/>
                          <a:gd name="T60" fmla="*/ 609 w 1063"/>
                          <a:gd name="T61" fmla="*/ 261 h 1163"/>
                          <a:gd name="T62" fmla="*/ 549 w 1063"/>
                          <a:gd name="T63" fmla="*/ 273 h 1163"/>
                          <a:gd name="T64" fmla="*/ 529 w 1063"/>
                          <a:gd name="T65" fmla="*/ 316 h 1163"/>
                          <a:gd name="T66" fmla="*/ 483 w 1063"/>
                          <a:gd name="T67" fmla="*/ 378 h 1163"/>
                          <a:gd name="T68" fmla="*/ 435 w 1063"/>
                          <a:gd name="T69" fmla="*/ 456 h 1163"/>
                          <a:gd name="T70" fmla="*/ 397 w 1063"/>
                          <a:gd name="T71" fmla="*/ 534 h 1163"/>
                          <a:gd name="T72" fmla="*/ 374 w 1063"/>
                          <a:gd name="T73" fmla="*/ 581 h 1163"/>
                          <a:gd name="T74" fmla="*/ 299 w 1063"/>
                          <a:gd name="T75" fmla="*/ 646 h 1163"/>
                          <a:gd name="T76" fmla="*/ 343 w 1063"/>
                          <a:gd name="T77" fmla="*/ 653 h 1163"/>
                          <a:gd name="T78" fmla="*/ 276 w 1063"/>
                          <a:gd name="T79" fmla="*/ 666 h 1163"/>
                          <a:gd name="T80" fmla="*/ 214 w 1063"/>
                          <a:gd name="T81" fmla="*/ 705 h 1163"/>
                          <a:gd name="T82" fmla="*/ 162 w 1063"/>
                          <a:gd name="T83" fmla="*/ 708 h 1163"/>
                          <a:gd name="T84" fmla="*/ 119 w 1063"/>
                          <a:gd name="T85" fmla="*/ 737 h 1163"/>
                          <a:gd name="T86" fmla="*/ 91 w 1063"/>
                          <a:gd name="T87" fmla="*/ 767 h 1163"/>
                          <a:gd name="T88" fmla="*/ 36 w 1063"/>
                          <a:gd name="T89" fmla="*/ 802 h 1163"/>
                          <a:gd name="T90" fmla="*/ 21 w 1063"/>
                          <a:gd name="T91" fmla="*/ 931 h 1163"/>
                          <a:gd name="T92" fmla="*/ 43 w 1063"/>
                          <a:gd name="T93" fmla="*/ 960 h 1163"/>
                          <a:gd name="T94" fmla="*/ 21 w 1063"/>
                          <a:gd name="T95" fmla="*/ 1016 h 1163"/>
                          <a:gd name="T96" fmla="*/ 35 w 1063"/>
                          <a:gd name="T97" fmla="*/ 1050 h 1163"/>
                          <a:gd name="T98" fmla="*/ 0 w 1063"/>
                          <a:gd name="T99" fmla="*/ 1078 h 1163"/>
                          <a:gd name="T100" fmla="*/ 89 w 1063"/>
                          <a:gd name="T101" fmla="*/ 1162 h 1163"/>
                          <a:gd name="T102" fmla="*/ 219 w 1063"/>
                          <a:gd name="T103" fmla="*/ 1066 h 1163"/>
                          <a:gd name="T104" fmla="*/ 267 w 1063"/>
                          <a:gd name="T105" fmla="*/ 1012 h 1163"/>
                          <a:gd name="T106" fmla="*/ 276 w 1063"/>
                          <a:gd name="T107" fmla="*/ 1094 h 116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1063" h="1163">
                            <a:moveTo>
                              <a:pt x="284" y="1094"/>
                            </a:moveTo>
                            <a:lnTo>
                              <a:pt x="288" y="1092"/>
                            </a:lnTo>
                            <a:lnTo>
                              <a:pt x="299" y="1089"/>
                            </a:lnTo>
                            <a:lnTo>
                              <a:pt x="308" y="1076"/>
                            </a:lnTo>
                            <a:lnTo>
                              <a:pt x="312" y="1061"/>
                            </a:lnTo>
                            <a:lnTo>
                              <a:pt x="315" y="1052"/>
                            </a:lnTo>
                            <a:lnTo>
                              <a:pt x="312" y="1030"/>
                            </a:lnTo>
                            <a:lnTo>
                              <a:pt x="315" y="1015"/>
                            </a:lnTo>
                            <a:lnTo>
                              <a:pt x="326" y="1006"/>
                            </a:lnTo>
                            <a:lnTo>
                              <a:pt x="354" y="995"/>
                            </a:lnTo>
                            <a:lnTo>
                              <a:pt x="358" y="982"/>
                            </a:lnTo>
                            <a:lnTo>
                              <a:pt x="354" y="943"/>
                            </a:lnTo>
                            <a:lnTo>
                              <a:pt x="351" y="936"/>
                            </a:lnTo>
                            <a:lnTo>
                              <a:pt x="351" y="914"/>
                            </a:lnTo>
                            <a:lnTo>
                              <a:pt x="343" y="905"/>
                            </a:lnTo>
                            <a:lnTo>
                              <a:pt x="347" y="886"/>
                            </a:lnTo>
                            <a:lnTo>
                              <a:pt x="354" y="886"/>
                            </a:lnTo>
                            <a:lnTo>
                              <a:pt x="374" y="875"/>
                            </a:lnTo>
                            <a:lnTo>
                              <a:pt x="358" y="838"/>
                            </a:lnTo>
                            <a:lnTo>
                              <a:pt x="351" y="827"/>
                            </a:lnTo>
                            <a:lnTo>
                              <a:pt x="351" y="824"/>
                            </a:lnTo>
                            <a:lnTo>
                              <a:pt x="351" y="795"/>
                            </a:lnTo>
                            <a:lnTo>
                              <a:pt x="362" y="771"/>
                            </a:lnTo>
                            <a:lnTo>
                              <a:pt x="365" y="747"/>
                            </a:lnTo>
                            <a:lnTo>
                              <a:pt x="369" y="721"/>
                            </a:lnTo>
                            <a:lnTo>
                              <a:pt x="365" y="697"/>
                            </a:lnTo>
                            <a:lnTo>
                              <a:pt x="374" y="681"/>
                            </a:lnTo>
                            <a:lnTo>
                              <a:pt x="378" y="670"/>
                            </a:lnTo>
                            <a:lnTo>
                              <a:pt x="402" y="653"/>
                            </a:lnTo>
                            <a:lnTo>
                              <a:pt x="424" y="646"/>
                            </a:lnTo>
                            <a:lnTo>
                              <a:pt x="444" y="653"/>
                            </a:lnTo>
                            <a:lnTo>
                              <a:pt x="452" y="658"/>
                            </a:lnTo>
                            <a:lnTo>
                              <a:pt x="463" y="642"/>
                            </a:lnTo>
                            <a:lnTo>
                              <a:pt x="463" y="624"/>
                            </a:lnTo>
                            <a:lnTo>
                              <a:pt x="452" y="588"/>
                            </a:lnTo>
                            <a:lnTo>
                              <a:pt x="448" y="574"/>
                            </a:lnTo>
                            <a:lnTo>
                              <a:pt x="452" y="565"/>
                            </a:lnTo>
                            <a:lnTo>
                              <a:pt x="459" y="565"/>
                            </a:lnTo>
                            <a:lnTo>
                              <a:pt x="467" y="553"/>
                            </a:lnTo>
                            <a:lnTo>
                              <a:pt x="472" y="530"/>
                            </a:lnTo>
                            <a:lnTo>
                              <a:pt x="474" y="499"/>
                            </a:lnTo>
                            <a:lnTo>
                              <a:pt x="479" y="469"/>
                            </a:lnTo>
                            <a:lnTo>
                              <a:pt x="490" y="456"/>
                            </a:lnTo>
                            <a:lnTo>
                              <a:pt x="514" y="441"/>
                            </a:lnTo>
                            <a:lnTo>
                              <a:pt x="529" y="432"/>
                            </a:lnTo>
                            <a:lnTo>
                              <a:pt x="533" y="410"/>
                            </a:lnTo>
                            <a:lnTo>
                              <a:pt x="540" y="394"/>
                            </a:lnTo>
                            <a:lnTo>
                              <a:pt x="561" y="378"/>
                            </a:lnTo>
                            <a:lnTo>
                              <a:pt x="566" y="366"/>
                            </a:lnTo>
                            <a:lnTo>
                              <a:pt x="561" y="355"/>
                            </a:lnTo>
                            <a:lnTo>
                              <a:pt x="561" y="340"/>
                            </a:lnTo>
                            <a:lnTo>
                              <a:pt x="577" y="327"/>
                            </a:lnTo>
                            <a:lnTo>
                              <a:pt x="595" y="294"/>
                            </a:lnTo>
                            <a:lnTo>
                              <a:pt x="609" y="296"/>
                            </a:lnTo>
                            <a:lnTo>
                              <a:pt x="633" y="277"/>
                            </a:lnTo>
                            <a:lnTo>
                              <a:pt x="629" y="261"/>
                            </a:lnTo>
                            <a:lnTo>
                              <a:pt x="644" y="246"/>
                            </a:lnTo>
                            <a:lnTo>
                              <a:pt x="652" y="250"/>
                            </a:lnTo>
                            <a:lnTo>
                              <a:pt x="668" y="246"/>
                            </a:lnTo>
                            <a:lnTo>
                              <a:pt x="692" y="250"/>
                            </a:lnTo>
                            <a:lnTo>
                              <a:pt x="721" y="222"/>
                            </a:lnTo>
                            <a:lnTo>
                              <a:pt x="718" y="207"/>
                            </a:lnTo>
                            <a:lnTo>
                              <a:pt x="721" y="200"/>
                            </a:lnTo>
                            <a:lnTo>
                              <a:pt x="714" y="197"/>
                            </a:lnTo>
                            <a:lnTo>
                              <a:pt x="729" y="182"/>
                            </a:lnTo>
                            <a:lnTo>
                              <a:pt x="753" y="179"/>
                            </a:lnTo>
                            <a:lnTo>
                              <a:pt x="769" y="200"/>
                            </a:lnTo>
                            <a:lnTo>
                              <a:pt x="797" y="231"/>
                            </a:lnTo>
                            <a:lnTo>
                              <a:pt x="808" y="231"/>
                            </a:lnTo>
                            <a:lnTo>
                              <a:pt x="823" y="218"/>
                            </a:lnTo>
                            <a:lnTo>
                              <a:pt x="835" y="215"/>
                            </a:lnTo>
                            <a:lnTo>
                              <a:pt x="843" y="218"/>
                            </a:lnTo>
                            <a:lnTo>
                              <a:pt x="856" y="231"/>
                            </a:lnTo>
                            <a:lnTo>
                              <a:pt x="870" y="235"/>
                            </a:lnTo>
                            <a:lnTo>
                              <a:pt x="874" y="231"/>
                            </a:lnTo>
                            <a:lnTo>
                              <a:pt x="881" y="215"/>
                            </a:lnTo>
                            <a:lnTo>
                              <a:pt x="885" y="207"/>
                            </a:lnTo>
                            <a:lnTo>
                              <a:pt x="902" y="182"/>
                            </a:lnTo>
                            <a:lnTo>
                              <a:pt x="906" y="179"/>
                            </a:lnTo>
                            <a:lnTo>
                              <a:pt x="902" y="138"/>
                            </a:lnTo>
                            <a:lnTo>
                              <a:pt x="921" y="120"/>
                            </a:lnTo>
                            <a:lnTo>
                              <a:pt x="928" y="124"/>
                            </a:lnTo>
                            <a:lnTo>
                              <a:pt x="952" y="100"/>
                            </a:lnTo>
                            <a:lnTo>
                              <a:pt x="972" y="124"/>
                            </a:lnTo>
                            <a:lnTo>
                              <a:pt x="979" y="131"/>
                            </a:lnTo>
                            <a:lnTo>
                              <a:pt x="990" y="127"/>
                            </a:lnTo>
                            <a:lnTo>
                              <a:pt x="998" y="138"/>
                            </a:lnTo>
                            <a:lnTo>
                              <a:pt x="998" y="147"/>
                            </a:lnTo>
                            <a:lnTo>
                              <a:pt x="1007" y="155"/>
                            </a:lnTo>
                            <a:lnTo>
                              <a:pt x="1007" y="166"/>
                            </a:lnTo>
                            <a:lnTo>
                              <a:pt x="1018" y="151"/>
                            </a:lnTo>
                            <a:lnTo>
                              <a:pt x="1038" y="135"/>
                            </a:lnTo>
                            <a:lnTo>
                              <a:pt x="1050" y="112"/>
                            </a:lnTo>
                            <a:lnTo>
                              <a:pt x="1042" y="109"/>
                            </a:lnTo>
                            <a:lnTo>
                              <a:pt x="1029" y="120"/>
                            </a:lnTo>
                            <a:lnTo>
                              <a:pt x="1026" y="100"/>
                            </a:lnTo>
                            <a:lnTo>
                              <a:pt x="1018" y="96"/>
                            </a:lnTo>
                            <a:lnTo>
                              <a:pt x="1015" y="85"/>
                            </a:lnTo>
                            <a:lnTo>
                              <a:pt x="1046" y="61"/>
                            </a:lnTo>
                            <a:lnTo>
                              <a:pt x="1057" y="65"/>
                            </a:lnTo>
                            <a:lnTo>
                              <a:pt x="1062" y="50"/>
                            </a:lnTo>
                            <a:lnTo>
                              <a:pt x="1054" y="46"/>
                            </a:lnTo>
                            <a:lnTo>
                              <a:pt x="1033" y="37"/>
                            </a:lnTo>
                            <a:lnTo>
                              <a:pt x="1022" y="33"/>
                            </a:lnTo>
                            <a:lnTo>
                              <a:pt x="1007" y="19"/>
                            </a:lnTo>
                            <a:lnTo>
                              <a:pt x="990" y="15"/>
                            </a:lnTo>
                            <a:lnTo>
                              <a:pt x="975" y="30"/>
                            </a:lnTo>
                            <a:lnTo>
                              <a:pt x="968" y="42"/>
                            </a:lnTo>
                            <a:lnTo>
                              <a:pt x="952" y="30"/>
                            </a:lnTo>
                            <a:lnTo>
                              <a:pt x="961" y="22"/>
                            </a:lnTo>
                            <a:lnTo>
                              <a:pt x="963" y="4"/>
                            </a:lnTo>
                            <a:lnTo>
                              <a:pt x="961" y="0"/>
                            </a:lnTo>
                            <a:lnTo>
                              <a:pt x="940" y="0"/>
                            </a:lnTo>
                            <a:lnTo>
                              <a:pt x="935" y="7"/>
                            </a:lnTo>
                            <a:lnTo>
                              <a:pt x="933" y="19"/>
                            </a:lnTo>
                            <a:lnTo>
                              <a:pt x="935" y="30"/>
                            </a:lnTo>
                            <a:lnTo>
                              <a:pt x="921" y="46"/>
                            </a:lnTo>
                            <a:lnTo>
                              <a:pt x="909" y="22"/>
                            </a:lnTo>
                            <a:lnTo>
                              <a:pt x="898" y="26"/>
                            </a:lnTo>
                            <a:lnTo>
                              <a:pt x="893" y="46"/>
                            </a:lnTo>
                            <a:lnTo>
                              <a:pt x="885" y="72"/>
                            </a:lnTo>
                            <a:lnTo>
                              <a:pt x="867" y="92"/>
                            </a:lnTo>
                            <a:lnTo>
                              <a:pt x="856" y="70"/>
                            </a:lnTo>
                            <a:lnTo>
                              <a:pt x="874" y="54"/>
                            </a:lnTo>
                            <a:lnTo>
                              <a:pt x="878" y="30"/>
                            </a:lnTo>
                            <a:lnTo>
                              <a:pt x="867" y="30"/>
                            </a:lnTo>
                            <a:lnTo>
                              <a:pt x="847" y="30"/>
                            </a:lnTo>
                            <a:lnTo>
                              <a:pt x="830" y="54"/>
                            </a:lnTo>
                            <a:lnTo>
                              <a:pt x="812" y="85"/>
                            </a:lnTo>
                            <a:lnTo>
                              <a:pt x="819" y="100"/>
                            </a:lnTo>
                            <a:lnTo>
                              <a:pt x="808" y="109"/>
                            </a:lnTo>
                            <a:lnTo>
                              <a:pt x="792" y="96"/>
                            </a:lnTo>
                            <a:lnTo>
                              <a:pt x="776" y="105"/>
                            </a:lnTo>
                            <a:lnTo>
                              <a:pt x="780" y="120"/>
                            </a:lnTo>
                            <a:lnTo>
                              <a:pt x="762" y="120"/>
                            </a:lnTo>
                            <a:lnTo>
                              <a:pt x="749" y="124"/>
                            </a:lnTo>
                            <a:lnTo>
                              <a:pt x="734" y="142"/>
                            </a:lnTo>
                            <a:lnTo>
                              <a:pt x="714" y="138"/>
                            </a:lnTo>
                            <a:lnTo>
                              <a:pt x="714" y="151"/>
                            </a:lnTo>
                            <a:lnTo>
                              <a:pt x="699" y="138"/>
                            </a:lnTo>
                            <a:lnTo>
                              <a:pt x="679" y="147"/>
                            </a:lnTo>
                            <a:lnTo>
                              <a:pt x="675" y="163"/>
                            </a:lnTo>
                            <a:lnTo>
                              <a:pt x="659" y="166"/>
                            </a:lnTo>
                            <a:lnTo>
                              <a:pt x="648" y="151"/>
                            </a:lnTo>
                            <a:lnTo>
                              <a:pt x="624" y="155"/>
                            </a:lnTo>
                            <a:lnTo>
                              <a:pt x="602" y="163"/>
                            </a:lnTo>
                            <a:lnTo>
                              <a:pt x="602" y="186"/>
                            </a:lnTo>
                            <a:lnTo>
                              <a:pt x="616" y="190"/>
                            </a:lnTo>
                            <a:lnTo>
                              <a:pt x="616" y="197"/>
                            </a:lnTo>
                            <a:lnTo>
                              <a:pt x="616" y="211"/>
                            </a:lnTo>
                            <a:lnTo>
                              <a:pt x="605" y="207"/>
                            </a:lnTo>
                            <a:lnTo>
                              <a:pt x="591" y="215"/>
                            </a:lnTo>
                            <a:lnTo>
                              <a:pt x="595" y="231"/>
                            </a:lnTo>
                            <a:lnTo>
                              <a:pt x="609" y="243"/>
                            </a:lnTo>
                            <a:lnTo>
                              <a:pt x="609" y="261"/>
                            </a:lnTo>
                            <a:lnTo>
                              <a:pt x="595" y="254"/>
                            </a:lnTo>
                            <a:lnTo>
                              <a:pt x="584" y="257"/>
                            </a:lnTo>
                            <a:lnTo>
                              <a:pt x="584" y="273"/>
                            </a:lnTo>
                            <a:lnTo>
                              <a:pt x="566" y="273"/>
                            </a:lnTo>
                            <a:lnTo>
                              <a:pt x="549" y="273"/>
                            </a:lnTo>
                            <a:lnTo>
                              <a:pt x="545" y="285"/>
                            </a:lnTo>
                            <a:lnTo>
                              <a:pt x="540" y="294"/>
                            </a:lnTo>
                            <a:lnTo>
                              <a:pt x="529" y="296"/>
                            </a:lnTo>
                            <a:lnTo>
                              <a:pt x="525" y="305"/>
                            </a:lnTo>
                            <a:lnTo>
                              <a:pt x="529" y="316"/>
                            </a:lnTo>
                            <a:lnTo>
                              <a:pt x="507" y="323"/>
                            </a:lnTo>
                            <a:lnTo>
                              <a:pt x="522" y="340"/>
                            </a:lnTo>
                            <a:lnTo>
                              <a:pt x="525" y="348"/>
                            </a:lnTo>
                            <a:lnTo>
                              <a:pt x="511" y="359"/>
                            </a:lnTo>
                            <a:lnTo>
                              <a:pt x="483" y="378"/>
                            </a:lnTo>
                            <a:lnTo>
                              <a:pt x="463" y="394"/>
                            </a:lnTo>
                            <a:lnTo>
                              <a:pt x="452" y="417"/>
                            </a:lnTo>
                            <a:lnTo>
                              <a:pt x="431" y="432"/>
                            </a:lnTo>
                            <a:lnTo>
                              <a:pt x="431" y="445"/>
                            </a:lnTo>
                            <a:lnTo>
                              <a:pt x="435" y="456"/>
                            </a:lnTo>
                            <a:lnTo>
                              <a:pt x="420" y="469"/>
                            </a:lnTo>
                            <a:lnTo>
                              <a:pt x="424" y="483"/>
                            </a:lnTo>
                            <a:lnTo>
                              <a:pt x="409" y="511"/>
                            </a:lnTo>
                            <a:lnTo>
                              <a:pt x="397" y="515"/>
                            </a:lnTo>
                            <a:lnTo>
                              <a:pt x="397" y="534"/>
                            </a:lnTo>
                            <a:lnTo>
                              <a:pt x="406" y="546"/>
                            </a:lnTo>
                            <a:lnTo>
                              <a:pt x="393" y="557"/>
                            </a:lnTo>
                            <a:lnTo>
                              <a:pt x="385" y="548"/>
                            </a:lnTo>
                            <a:lnTo>
                              <a:pt x="369" y="557"/>
                            </a:lnTo>
                            <a:lnTo>
                              <a:pt x="374" y="581"/>
                            </a:lnTo>
                            <a:lnTo>
                              <a:pt x="358" y="588"/>
                            </a:lnTo>
                            <a:lnTo>
                              <a:pt x="334" y="592"/>
                            </a:lnTo>
                            <a:lnTo>
                              <a:pt x="319" y="611"/>
                            </a:lnTo>
                            <a:lnTo>
                              <a:pt x="315" y="631"/>
                            </a:lnTo>
                            <a:lnTo>
                              <a:pt x="299" y="646"/>
                            </a:lnTo>
                            <a:lnTo>
                              <a:pt x="299" y="658"/>
                            </a:lnTo>
                            <a:lnTo>
                              <a:pt x="319" y="642"/>
                            </a:lnTo>
                            <a:lnTo>
                              <a:pt x="343" y="627"/>
                            </a:lnTo>
                            <a:lnTo>
                              <a:pt x="351" y="631"/>
                            </a:lnTo>
                            <a:lnTo>
                              <a:pt x="343" y="653"/>
                            </a:lnTo>
                            <a:lnTo>
                              <a:pt x="323" y="666"/>
                            </a:lnTo>
                            <a:lnTo>
                              <a:pt x="304" y="662"/>
                            </a:lnTo>
                            <a:lnTo>
                              <a:pt x="308" y="679"/>
                            </a:lnTo>
                            <a:lnTo>
                              <a:pt x="280" y="690"/>
                            </a:lnTo>
                            <a:lnTo>
                              <a:pt x="276" y="666"/>
                            </a:lnTo>
                            <a:lnTo>
                              <a:pt x="264" y="658"/>
                            </a:lnTo>
                            <a:lnTo>
                              <a:pt x="249" y="681"/>
                            </a:lnTo>
                            <a:lnTo>
                              <a:pt x="233" y="681"/>
                            </a:lnTo>
                            <a:lnTo>
                              <a:pt x="217" y="686"/>
                            </a:lnTo>
                            <a:lnTo>
                              <a:pt x="214" y="705"/>
                            </a:lnTo>
                            <a:lnTo>
                              <a:pt x="205" y="708"/>
                            </a:lnTo>
                            <a:lnTo>
                              <a:pt x="205" y="719"/>
                            </a:lnTo>
                            <a:lnTo>
                              <a:pt x="196" y="715"/>
                            </a:lnTo>
                            <a:lnTo>
                              <a:pt x="183" y="707"/>
                            </a:lnTo>
                            <a:lnTo>
                              <a:pt x="162" y="708"/>
                            </a:lnTo>
                            <a:lnTo>
                              <a:pt x="162" y="721"/>
                            </a:lnTo>
                            <a:lnTo>
                              <a:pt x="163" y="730"/>
                            </a:lnTo>
                            <a:lnTo>
                              <a:pt x="155" y="733"/>
                            </a:lnTo>
                            <a:lnTo>
                              <a:pt x="137" y="725"/>
                            </a:lnTo>
                            <a:lnTo>
                              <a:pt x="119" y="737"/>
                            </a:lnTo>
                            <a:lnTo>
                              <a:pt x="123" y="750"/>
                            </a:lnTo>
                            <a:lnTo>
                              <a:pt x="120" y="758"/>
                            </a:lnTo>
                            <a:lnTo>
                              <a:pt x="103" y="750"/>
                            </a:lnTo>
                            <a:lnTo>
                              <a:pt x="98" y="760"/>
                            </a:lnTo>
                            <a:lnTo>
                              <a:pt x="91" y="767"/>
                            </a:lnTo>
                            <a:lnTo>
                              <a:pt x="70" y="763"/>
                            </a:lnTo>
                            <a:lnTo>
                              <a:pt x="58" y="765"/>
                            </a:lnTo>
                            <a:lnTo>
                              <a:pt x="57" y="781"/>
                            </a:lnTo>
                            <a:lnTo>
                              <a:pt x="49" y="785"/>
                            </a:lnTo>
                            <a:lnTo>
                              <a:pt x="36" y="802"/>
                            </a:lnTo>
                            <a:lnTo>
                              <a:pt x="39" y="824"/>
                            </a:lnTo>
                            <a:lnTo>
                              <a:pt x="35" y="855"/>
                            </a:lnTo>
                            <a:lnTo>
                              <a:pt x="29" y="886"/>
                            </a:lnTo>
                            <a:lnTo>
                              <a:pt x="25" y="915"/>
                            </a:lnTo>
                            <a:lnTo>
                              <a:pt x="21" y="931"/>
                            </a:lnTo>
                            <a:lnTo>
                              <a:pt x="32" y="943"/>
                            </a:lnTo>
                            <a:lnTo>
                              <a:pt x="49" y="932"/>
                            </a:lnTo>
                            <a:lnTo>
                              <a:pt x="60" y="939"/>
                            </a:lnTo>
                            <a:lnTo>
                              <a:pt x="60" y="950"/>
                            </a:lnTo>
                            <a:lnTo>
                              <a:pt x="43" y="960"/>
                            </a:lnTo>
                            <a:lnTo>
                              <a:pt x="40" y="980"/>
                            </a:lnTo>
                            <a:lnTo>
                              <a:pt x="36" y="989"/>
                            </a:lnTo>
                            <a:lnTo>
                              <a:pt x="19" y="987"/>
                            </a:lnTo>
                            <a:lnTo>
                              <a:pt x="14" y="1010"/>
                            </a:lnTo>
                            <a:lnTo>
                              <a:pt x="21" y="1016"/>
                            </a:lnTo>
                            <a:lnTo>
                              <a:pt x="36" y="1012"/>
                            </a:lnTo>
                            <a:lnTo>
                              <a:pt x="44" y="1023"/>
                            </a:lnTo>
                            <a:lnTo>
                              <a:pt x="46" y="1027"/>
                            </a:lnTo>
                            <a:lnTo>
                              <a:pt x="33" y="1036"/>
                            </a:lnTo>
                            <a:lnTo>
                              <a:pt x="35" y="1050"/>
                            </a:lnTo>
                            <a:lnTo>
                              <a:pt x="19" y="1052"/>
                            </a:lnTo>
                            <a:lnTo>
                              <a:pt x="9" y="1045"/>
                            </a:lnTo>
                            <a:lnTo>
                              <a:pt x="11" y="1065"/>
                            </a:lnTo>
                            <a:lnTo>
                              <a:pt x="9" y="1078"/>
                            </a:lnTo>
                            <a:lnTo>
                              <a:pt x="0" y="1078"/>
                            </a:lnTo>
                            <a:lnTo>
                              <a:pt x="23" y="1103"/>
                            </a:lnTo>
                            <a:lnTo>
                              <a:pt x="35" y="1115"/>
                            </a:lnTo>
                            <a:lnTo>
                              <a:pt x="40" y="1135"/>
                            </a:lnTo>
                            <a:lnTo>
                              <a:pt x="64" y="1148"/>
                            </a:lnTo>
                            <a:lnTo>
                              <a:pt x="89" y="1162"/>
                            </a:lnTo>
                            <a:lnTo>
                              <a:pt x="113" y="1162"/>
                            </a:lnTo>
                            <a:lnTo>
                              <a:pt x="148" y="1139"/>
                            </a:lnTo>
                            <a:lnTo>
                              <a:pt x="183" y="1114"/>
                            </a:lnTo>
                            <a:lnTo>
                              <a:pt x="214" y="1071"/>
                            </a:lnTo>
                            <a:lnTo>
                              <a:pt x="219" y="1066"/>
                            </a:lnTo>
                            <a:lnTo>
                              <a:pt x="228" y="1080"/>
                            </a:lnTo>
                            <a:lnTo>
                              <a:pt x="243" y="1071"/>
                            </a:lnTo>
                            <a:lnTo>
                              <a:pt x="249" y="1055"/>
                            </a:lnTo>
                            <a:lnTo>
                              <a:pt x="250" y="1036"/>
                            </a:lnTo>
                            <a:lnTo>
                              <a:pt x="267" y="1012"/>
                            </a:lnTo>
                            <a:lnTo>
                              <a:pt x="260" y="1040"/>
                            </a:lnTo>
                            <a:lnTo>
                              <a:pt x="269" y="1044"/>
                            </a:lnTo>
                            <a:lnTo>
                              <a:pt x="264" y="1055"/>
                            </a:lnTo>
                            <a:lnTo>
                              <a:pt x="269" y="1076"/>
                            </a:lnTo>
                            <a:lnTo>
                              <a:pt x="276" y="1094"/>
                            </a:lnTo>
                            <a:lnTo>
                              <a:pt x="285" y="1089"/>
                            </a:lnTo>
                            <a:lnTo>
                              <a:pt x="284" y="1094"/>
                            </a:lnTo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4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6" y="756"/>
                        <a:ext cx="1063" cy="1163"/>
                      </a:xfrm>
                      <a:custGeom>
                        <a:avLst/>
                        <a:gdLst>
                          <a:gd name="T0" fmla="*/ 312 w 1063"/>
                          <a:gd name="T1" fmla="*/ 1061 h 1163"/>
                          <a:gd name="T2" fmla="*/ 354 w 1063"/>
                          <a:gd name="T3" fmla="*/ 995 h 1163"/>
                          <a:gd name="T4" fmla="*/ 343 w 1063"/>
                          <a:gd name="T5" fmla="*/ 905 h 1163"/>
                          <a:gd name="T6" fmla="*/ 351 w 1063"/>
                          <a:gd name="T7" fmla="*/ 827 h 1163"/>
                          <a:gd name="T8" fmla="*/ 369 w 1063"/>
                          <a:gd name="T9" fmla="*/ 721 h 1163"/>
                          <a:gd name="T10" fmla="*/ 424 w 1063"/>
                          <a:gd name="T11" fmla="*/ 646 h 1163"/>
                          <a:gd name="T12" fmla="*/ 452 w 1063"/>
                          <a:gd name="T13" fmla="*/ 588 h 1163"/>
                          <a:gd name="T14" fmla="*/ 472 w 1063"/>
                          <a:gd name="T15" fmla="*/ 530 h 1163"/>
                          <a:gd name="T16" fmla="*/ 529 w 1063"/>
                          <a:gd name="T17" fmla="*/ 432 h 1163"/>
                          <a:gd name="T18" fmla="*/ 561 w 1063"/>
                          <a:gd name="T19" fmla="*/ 355 h 1163"/>
                          <a:gd name="T20" fmla="*/ 633 w 1063"/>
                          <a:gd name="T21" fmla="*/ 277 h 1163"/>
                          <a:gd name="T22" fmla="*/ 692 w 1063"/>
                          <a:gd name="T23" fmla="*/ 250 h 1163"/>
                          <a:gd name="T24" fmla="*/ 729 w 1063"/>
                          <a:gd name="T25" fmla="*/ 182 h 1163"/>
                          <a:gd name="T26" fmla="*/ 823 w 1063"/>
                          <a:gd name="T27" fmla="*/ 218 h 1163"/>
                          <a:gd name="T28" fmla="*/ 874 w 1063"/>
                          <a:gd name="T29" fmla="*/ 231 h 1163"/>
                          <a:gd name="T30" fmla="*/ 902 w 1063"/>
                          <a:gd name="T31" fmla="*/ 138 h 1163"/>
                          <a:gd name="T32" fmla="*/ 979 w 1063"/>
                          <a:gd name="T33" fmla="*/ 131 h 1163"/>
                          <a:gd name="T34" fmla="*/ 1007 w 1063"/>
                          <a:gd name="T35" fmla="*/ 166 h 1163"/>
                          <a:gd name="T36" fmla="*/ 1029 w 1063"/>
                          <a:gd name="T37" fmla="*/ 120 h 1163"/>
                          <a:gd name="T38" fmla="*/ 1057 w 1063"/>
                          <a:gd name="T39" fmla="*/ 65 h 1163"/>
                          <a:gd name="T40" fmla="*/ 1007 w 1063"/>
                          <a:gd name="T41" fmla="*/ 19 h 1163"/>
                          <a:gd name="T42" fmla="*/ 961 w 1063"/>
                          <a:gd name="T43" fmla="*/ 22 h 1163"/>
                          <a:gd name="T44" fmla="*/ 933 w 1063"/>
                          <a:gd name="T45" fmla="*/ 19 h 1163"/>
                          <a:gd name="T46" fmla="*/ 893 w 1063"/>
                          <a:gd name="T47" fmla="*/ 46 h 1163"/>
                          <a:gd name="T48" fmla="*/ 878 w 1063"/>
                          <a:gd name="T49" fmla="*/ 30 h 1163"/>
                          <a:gd name="T50" fmla="*/ 819 w 1063"/>
                          <a:gd name="T51" fmla="*/ 100 h 1163"/>
                          <a:gd name="T52" fmla="*/ 762 w 1063"/>
                          <a:gd name="T53" fmla="*/ 120 h 1163"/>
                          <a:gd name="T54" fmla="*/ 699 w 1063"/>
                          <a:gd name="T55" fmla="*/ 138 h 1163"/>
                          <a:gd name="T56" fmla="*/ 624 w 1063"/>
                          <a:gd name="T57" fmla="*/ 155 h 1163"/>
                          <a:gd name="T58" fmla="*/ 616 w 1063"/>
                          <a:gd name="T59" fmla="*/ 211 h 1163"/>
                          <a:gd name="T60" fmla="*/ 609 w 1063"/>
                          <a:gd name="T61" fmla="*/ 261 h 1163"/>
                          <a:gd name="T62" fmla="*/ 549 w 1063"/>
                          <a:gd name="T63" fmla="*/ 273 h 1163"/>
                          <a:gd name="T64" fmla="*/ 529 w 1063"/>
                          <a:gd name="T65" fmla="*/ 316 h 1163"/>
                          <a:gd name="T66" fmla="*/ 483 w 1063"/>
                          <a:gd name="T67" fmla="*/ 378 h 1163"/>
                          <a:gd name="T68" fmla="*/ 435 w 1063"/>
                          <a:gd name="T69" fmla="*/ 456 h 1163"/>
                          <a:gd name="T70" fmla="*/ 397 w 1063"/>
                          <a:gd name="T71" fmla="*/ 534 h 1163"/>
                          <a:gd name="T72" fmla="*/ 374 w 1063"/>
                          <a:gd name="T73" fmla="*/ 581 h 1163"/>
                          <a:gd name="T74" fmla="*/ 299 w 1063"/>
                          <a:gd name="T75" fmla="*/ 646 h 1163"/>
                          <a:gd name="T76" fmla="*/ 343 w 1063"/>
                          <a:gd name="T77" fmla="*/ 653 h 1163"/>
                          <a:gd name="T78" fmla="*/ 276 w 1063"/>
                          <a:gd name="T79" fmla="*/ 666 h 1163"/>
                          <a:gd name="T80" fmla="*/ 214 w 1063"/>
                          <a:gd name="T81" fmla="*/ 705 h 1163"/>
                          <a:gd name="T82" fmla="*/ 162 w 1063"/>
                          <a:gd name="T83" fmla="*/ 708 h 1163"/>
                          <a:gd name="T84" fmla="*/ 119 w 1063"/>
                          <a:gd name="T85" fmla="*/ 737 h 1163"/>
                          <a:gd name="T86" fmla="*/ 91 w 1063"/>
                          <a:gd name="T87" fmla="*/ 767 h 1163"/>
                          <a:gd name="T88" fmla="*/ 36 w 1063"/>
                          <a:gd name="T89" fmla="*/ 802 h 1163"/>
                          <a:gd name="T90" fmla="*/ 21 w 1063"/>
                          <a:gd name="T91" fmla="*/ 931 h 1163"/>
                          <a:gd name="T92" fmla="*/ 43 w 1063"/>
                          <a:gd name="T93" fmla="*/ 960 h 1163"/>
                          <a:gd name="T94" fmla="*/ 21 w 1063"/>
                          <a:gd name="T95" fmla="*/ 1016 h 1163"/>
                          <a:gd name="T96" fmla="*/ 35 w 1063"/>
                          <a:gd name="T97" fmla="*/ 1050 h 1163"/>
                          <a:gd name="T98" fmla="*/ 0 w 1063"/>
                          <a:gd name="T99" fmla="*/ 1078 h 1163"/>
                          <a:gd name="T100" fmla="*/ 89 w 1063"/>
                          <a:gd name="T101" fmla="*/ 1162 h 1163"/>
                          <a:gd name="T102" fmla="*/ 219 w 1063"/>
                          <a:gd name="T103" fmla="*/ 1066 h 1163"/>
                          <a:gd name="T104" fmla="*/ 267 w 1063"/>
                          <a:gd name="T105" fmla="*/ 1012 h 1163"/>
                          <a:gd name="T106" fmla="*/ 276 w 1063"/>
                          <a:gd name="T107" fmla="*/ 1094 h 116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1063" h="1163">
                            <a:moveTo>
                              <a:pt x="284" y="1094"/>
                            </a:moveTo>
                            <a:lnTo>
                              <a:pt x="288" y="1092"/>
                            </a:lnTo>
                            <a:lnTo>
                              <a:pt x="299" y="1089"/>
                            </a:lnTo>
                            <a:lnTo>
                              <a:pt x="308" y="1076"/>
                            </a:lnTo>
                            <a:lnTo>
                              <a:pt x="312" y="1061"/>
                            </a:lnTo>
                            <a:lnTo>
                              <a:pt x="315" y="1052"/>
                            </a:lnTo>
                            <a:lnTo>
                              <a:pt x="312" y="1030"/>
                            </a:lnTo>
                            <a:lnTo>
                              <a:pt x="315" y="1015"/>
                            </a:lnTo>
                            <a:lnTo>
                              <a:pt x="326" y="1006"/>
                            </a:lnTo>
                            <a:lnTo>
                              <a:pt x="354" y="995"/>
                            </a:lnTo>
                            <a:lnTo>
                              <a:pt x="358" y="982"/>
                            </a:lnTo>
                            <a:lnTo>
                              <a:pt x="354" y="943"/>
                            </a:lnTo>
                            <a:lnTo>
                              <a:pt x="351" y="936"/>
                            </a:lnTo>
                            <a:lnTo>
                              <a:pt x="351" y="914"/>
                            </a:lnTo>
                            <a:lnTo>
                              <a:pt x="343" y="905"/>
                            </a:lnTo>
                            <a:lnTo>
                              <a:pt x="347" y="886"/>
                            </a:lnTo>
                            <a:lnTo>
                              <a:pt x="354" y="886"/>
                            </a:lnTo>
                            <a:lnTo>
                              <a:pt x="374" y="875"/>
                            </a:lnTo>
                            <a:lnTo>
                              <a:pt x="358" y="838"/>
                            </a:lnTo>
                            <a:lnTo>
                              <a:pt x="351" y="827"/>
                            </a:lnTo>
                            <a:lnTo>
                              <a:pt x="351" y="824"/>
                            </a:lnTo>
                            <a:lnTo>
                              <a:pt x="351" y="795"/>
                            </a:lnTo>
                            <a:lnTo>
                              <a:pt x="362" y="771"/>
                            </a:lnTo>
                            <a:lnTo>
                              <a:pt x="365" y="747"/>
                            </a:lnTo>
                            <a:lnTo>
                              <a:pt x="369" y="721"/>
                            </a:lnTo>
                            <a:lnTo>
                              <a:pt x="365" y="697"/>
                            </a:lnTo>
                            <a:lnTo>
                              <a:pt x="374" y="681"/>
                            </a:lnTo>
                            <a:lnTo>
                              <a:pt x="378" y="670"/>
                            </a:lnTo>
                            <a:lnTo>
                              <a:pt x="402" y="653"/>
                            </a:lnTo>
                            <a:lnTo>
                              <a:pt x="424" y="646"/>
                            </a:lnTo>
                            <a:lnTo>
                              <a:pt x="444" y="653"/>
                            </a:lnTo>
                            <a:lnTo>
                              <a:pt x="452" y="658"/>
                            </a:lnTo>
                            <a:lnTo>
                              <a:pt x="463" y="642"/>
                            </a:lnTo>
                            <a:lnTo>
                              <a:pt x="463" y="624"/>
                            </a:lnTo>
                            <a:lnTo>
                              <a:pt x="452" y="588"/>
                            </a:lnTo>
                            <a:lnTo>
                              <a:pt x="448" y="574"/>
                            </a:lnTo>
                            <a:lnTo>
                              <a:pt x="452" y="565"/>
                            </a:lnTo>
                            <a:lnTo>
                              <a:pt x="459" y="565"/>
                            </a:lnTo>
                            <a:lnTo>
                              <a:pt x="467" y="553"/>
                            </a:lnTo>
                            <a:lnTo>
                              <a:pt x="472" y="530"/>
                            </a:lnTo>
                            <a:lnTo>
                              <a:pt x="474" y="499"/>
                            </a:lnTo>
                            <a:lnTo>
                              <a:pt x="479" y="469"/>
                            </a:lnTo>
                            <a:lnTo>
                              <a:pt x="490" y="456"/>
                            </a:lnTo>
                            <a:lnTo>
                              <a:pt x="514" y="441"/>
                            </a:lnTo>
                            <a:lnTo>
                              <a:pt x="529" y="432"/>
                            </a:lnTo>
                            <a:lnTo>
                              <a:pt x="533" y="410"/>
                            </a:lnTo>
                            <a:lnTo>
                              <a:pt x="540" y="394"/>
                            </a:lnTo>
                            <a:lnTo>
                              <a:pt x="561" y="378"/>
                            </a:lnTo>
                            <a:lnTo>
                              <a:pt x="566" y="366"/>
                            </a:lnTo>
                            <a:lnTo>
                              <a:pt x="561" y="355"/>
                            </a:lnTo>
                            <a:lnTo>
                              <a:pt x="561" y="340"/>
                            </a:lnTo>
                            <a:lnTo>
                              <a:pt x="577" y="327"/>
                            </a:lnTo>
                            <a:lnTo>
                              <a:pt x="595" y="294"/>
                            </a:lnTo>
                            <a:lnTo>
                              <a:pt x="609" y="296"/>
                            </a:lnTo>
                            <a:lnTo>
                              <a:pt x="633" y="277"/>
                            </a:lnTo>
                            <a:lnTo>
                              <a:pt x="629" y="261"/>
                            </a:lnTo>
                            <a:lnTo>
                              <a:pt x="644" y="246"/>
                            </a:lnTo>
                            <a:lnTo>
                              <a:pt x="652" y="250"/>
                            </a:lnTo>
                            <a:lnTo>
                              <a:pt x="668" y="246"/>
                            </a:lnTo>
                            <a:lnTo>
                              <a:pt x="692" y="250"/>
                            </a:lnTo>
                            <a:lnTo>
                              <a:pt x="721" y="222"/>
                            </a:lnTo>
                            <a:lnTo>
                              <a:pt x="718" y="207"/>
                            </a:lnTo>
                            <a:lnTo>
                              <a:pt x="721" y="200"/>
                            </a:lnTo>
                            <a:lnTo>
                              <a:pt x="714" y="197"/>
                            </a:lnTo>
                            <a:lnTo>
                              <a:pt x="729" y="182"/>
                            </a:lnTo>
                            <a:lnTo>
                              <a:pt x="753" y="179"/>
                            </a:lnTo>
                            <a:lnTo>
                              <a:pt x="769" y="200"/>
                            </a:lnTo>
                            <a:lnTo>
                              <a:pt x="797" y="231"/>
                            </a:lnTo>
                            <a:lnTo>
                              <a:pt x="808" y="231"/>
                            </a:lnTo>
                            <a:lnTo>
                              <a:pt x="823" y="218"/>
                            </a:lnTo>
                            <a:lnTo>
                              <a:pt x="835" y="215"/>
                            </a:lnTo>
                            <a:lnTo>
                              <a:pt x="843" y="218"/>
                            </a:lnTo>
                            <a:lnTo>
                              <a:pt x="856" y="231"/>
                            </a:lnTo>
                            <a:lnTo>
                              <a:pt x="870" y="235"/>
                            </a:lnTo>
                            <a:lnTo>
                              <a:pt x="874" y="231"/>
                            </a:lnTo>
                            <a:lnTo>
                              <a:pt x="881" y="215"/>
                            </a:lnTo>
                            <a:lnTo>
                              <a:pt x="885" y="207"/>
                            </a:lnTo>
                            <a:lnTo>
                              <a:pt x="902" y="182"/>
                            </a:lnTo>
                            <a:lnTo>
                              <a:pt x="906" y="179"/>
                            </a:lnTo>
                            <a:lnTo>
                              <a:pt x="902" y="138"/>
                            </a:lnTo>
                            <a:lnTo>
                              <a:pt x="921" y="120"/>
                            </a:lnTo>
                            <a:lnTo>
                              <a:pt x="928" y="124"/>
                            </a:lnTo>
                            <a:lnTo>
                              <a:pt x="952" y="100"/>
                            </a:lnTo>
                            <a:lnTo>
                              <a:pt x="972" y="124"/>
                            </a:lnTo>
                            <a:lnTo>
                              <a:pt x="979" y="131"/>
                            </a:lnTo>
                            <a:lnTo>
                              <a:pt x="990" y="127"/>
                            </a:lnTo>
                            <a:lnTo>
                              <a:pt x="998" y="138"/>
                            </a:lnTo>
                            <a:lnTo>
                              <a:pt x="998" y="147"/>
                            </a:lnTo>
                            <a:lnTo>
                              <a:pt x="1007" y="155"/>
                            </a:lnTo>
                            <a:lnTo>
                              <a:pt x="1007" y="166"/>
                            </a:lnTo>
                            <a:lnTo>
                              <a:pt x="1018" y="151"/>
                            </a:lnTo>
                            <a:lnTo>
                              <a:pt x="1038" y="135"/>
                            </a:lnTo>
                            <a:lnTo>
                              <a:pt x="1050" y="112"/>
                            </a:lnTo>
                            <a:lnTo>
                              <a:pt x="1042" y="109"/>
                            </a:lnTo>
                            <a:lnTo>
                              <a:pt x="1029" y="120"/>
                            </a:lnTo>
                            <a:lnTo>
                              <a:pt x="1026" y="100"/>
                            </a:lnTo>
                            <a:lnTo>
                              <a:pt x="1018" y="96"/>
                            </a:lnTo>
                            <a:lnTo>
                              <a:pt x="1015" y="85"/>
                            </a:lnTo>
                            <a:lnTo>
                              <a:pt x="1046" y="61"/>
                            </a:lnTo>
                            <a:lnTo>
                              <a:pt x="1057" y="65"/>
                            </a:lnTo>
                            <a:lnTo>
                              <a:pt x="1062" y="50"/>
                            </a:lnTo>
                            <a:lnTo>
                              <a:pt x="1054" y="46"/>
                            </a:lnTo>
                            <a:lnTo>
                              <a:pt x="1033" y="37"/>
                            </a:lnTo>
                            <a:lnTo>
                              <a:pt x="1022" y="33"/>
                            </a:lnTo>
                            <a:lnTo>
                              <a:pt x="1007" y="19"/>
                            </a:lnTo>
                            <a:lnTo>
                              <a:pt x="990" y="15"/>
                            </a:lnTo>
                            <a:lnTo>
                              <a:pt x="975" y="30"/>
                            </a:lnTo>
                            <a:lnTo>
                              <a:pt x="968" y="42"/>
                            </a:lnTo>
                            <a:lnTo>
                              <a:pt x="952" y="30"/>
                            </a:lnTo>
                            <a:lnTo>
                              <a:pt x="961" y="22"/>
                            </a:lnTo>
                            <a:lnTo>
                              <a:pt x="963" y="4"/>
                            </a:lnTo>
                            <a:lnTo>
                              <a:pt x="961" y="0"/>
                            </a:lnTo>
                            <a:lnTo>
                              <a:pt x="940" y="0"/>
                            </a:lnTo>
                            <a:lnTo>
                              <a:pt x="935" y="7"/>
                            </a:lnTo>
                            <a:lnTo>
                              <a:pt x="933" y="19"/>
                            </a:lnTo>
                            <a:lnTo>
                              <a:pt x="935" y="30"/>
                            </a:lnTo>
                            <a:lnTo>
                              <a:pt x="921" y="46"/>
                            </a:lnTo>
                            <a:lnTo>
                              <a:pt x="909" y="22"/>
                            </a:lnTo>
                            <a:lnTo>
                              <a:pt x="898" y="26"/>
                            </a:lnTo>
                            <a:lnTo>
                              <a:pt x="893" y="46"/>
                            </a:lnTo>
                            <a:lnTo>
                              <a:pt x="885" y="72"/>
                            </a:lnTo>
                            <a:lnTo>
                              <a:pt x="867" y="92"/>
                            </a:lnTo>
                            <a:lnTo>
                              <a:pt x="856" y="70"/>
                            </a:lnTo>
                            <a:lnTo>
                              <a:pt x="874" y="54"/>
                            </a:lnTo>
                            <a:lnTo>
                              <a:pt x="878" y="30"/>
                            </a:lnTo>
                            <a:lnTo>
                              <a:pt x="867" y="30"/>
                            </a:lnTo>
                            <a:lnTo>
                              <a:pt x="847" y="30"/>
                            </a:lnTo>
                            <a:lnTo>
                              <a:pt x="830" y="54"/>
                            </a:lnTo>
                            <a:lnTo>
                              <a:pt x="812" y="85"/>
                            </a:lnTo>
                            <a:lnTo>
                              <a:pt x="819" y="100"/>
                            </a:lnTo>
                            <a:lnTo>
                              <a:pt x="808" y="109"/>
                            </a:lnTo>
                            <a:lnTo>
                              <a:pt x="792" y="96"/>
                            </a:lnTo>
                            <a:lnTo>
                              <a:pt x="776" y="105"/>
                            </a:lnTo>
                            <a:lnTo>
                              <a:pt x="780" y="120"/>
                            </a:lnTo>
                            <a:lnTo>
                              <a:pt x="762" y="120"/>
                            </a:lnTo>
                            <a:lnTo>
                              <a:pt x="749" y="124"/>
                            </a:lnTo>
                            <a:lnTo>
                              <a:pt x="734" y="142"/>
                            </a:lnTo>
                            <a:lnTo>
                              <a:pt x="714" y="138"/>
                            </a:lnTo>
                            <a:lnTo>
                              <a:pt x="714" y="151"/>
                            </a:lnTo>
                            <a:lnTo>
                              <a:pt x="699" y="138"/>
                            </a:lnTo>
                            <a:lnTo>
                              <a:pt x="679" y="147"/>
                            </a:lnTo>
                            <a:lnTo>
                              <a:pt x="675" y="163"/>
                            </a:lnTo>
                            <a:lnTo>
                              <a:pt x="659" y="166"/>
                            </a:lnTo>
                            <a:lnTo>
                              <a:pt x="648" y="151"/>
                            </a:lnTo>
                            <a:lnTo>
                              <a:pt x="624" y="155"/>
                            </a:lnTo>
                            <a:lnTo>
                              <a:pt x="602" y="163"/>
                            </a:lnTo>
                            <a:lnTo>
                              <a:pt x="602" y="186"/>
                            </a:lnTo>
                            <a:lnTo>
                              <a:pt x="616" y="190"/>
                            </a:lnTo>
                            <a:lnTo>
                              <a:pt x="616" y="197"/>
                            </a:lnTo>
                            <a:lnTo>
                              <a:pt x="616" y="211"/>
                            </a:lnTo>
                            <a:lnTo>
                              <a:pt x="605" y="207"/>
                            </a:lnTo>
                            <a:lnTo>
                              <a:pt x="591" y="215"/>
                            </a:lnTo>
                            <a:lnTo>
                              <a:pt x="595" y="231"/>
                            </a:lnTo>
                            <a:lnTo>
                              <a:pt x="609" y="243"/>
                            </a:lnTo>
                            <a:lnTo>
                              <a:pt x="609" y="261"/>
                            </a:lnTo>
                            <a:lnTo>
                              <a:pt x="595" y="254"/>
                            </a:lnTo>
                            <a:lnTo>
                              <a:pt x="584" y="257"/>
                            </a:lnTo>
                            <a:lnTo>
                              <a:pt x="584" y="273"/>
                            </a:lnTo>
                            <a:lnTo>
                              <a:pt x="566" y="273"/>
                            </a:lnTo>
                            <a:lnTo>
                              <a:pt x="549" y="273"/>
                            </a:lnTo>
                            <a:lnTo>
                              <a:pt x="545" y="285"/>
                            </a:lnTo>
                            <a:lnTo>
                              <a:pt x="540" y="294"/>
                            </a:lnTo>
                            <a:lnTo>
                              <a:pt x="529" y="296"/>
                            </a:lnTo>
                            <a:lnTo>
                              <a:pt x="525" y="305"/>
                            </a:lnTo>
                            <a:lnTo>
                              <a:pt x="529" y="316"/>
                            </a:lnTo>
                            <a:lnTo>
                              <a:pt x="507" y="323"/>
                            </a:lnTo>
                            <a:lnTo>
                              <a:pt x="522" y="340"/>
                            </a:lnTo>
                            <a:lnTo>
                              <a:pt x="525" y="348"/>
                            </a:lnTo>
                            <a:lnTo>
                              <a:pt x="511" y="359"/>
                            </a:lnTo>
                            <a:lnTo>
                              <a:pt x="483" y="378"/>
                            </a:lnTo>
                            <a:lnTo>
                              <a:pt x="463" y="394"/>
                            </a:lnTo>
                            <a:lnTo>
                              <a:pt x="452" y="417"/>
                            </a:lnTo>
                            <a:lnTo>
                              <a:pt x="431" y="432"/>
                            </a:lnTo>
                            <a:lnTo>
                              <a:pt x="431" y="445"/>
                            </a:lnTo>
                            <a:lnTo>
                              <a:pt x="435" y="456"/>
                            </a:lnTo>
                            <a:lnTo>
                              <a:pt x="420" y="469"/>
                            </a:lnTo>
                            <a:lnTo>
                              <a:pt x="424" y="483"/>
                            </a:lnTo>
                            <a:lnTo>
                              <a:pt x="409" y="511"/>
                            </a:lnTo>
                            <a:lnTo>
                              <a:pt x="397" y="515"/>
                            </a:lnTo>
                            <a:lnTo>
                              <a:pt x="397" y="534"/>
                            </a:lnTo>
                            <a:lnTo>
                              <a:pt x="406" y="546"/>
                            </a:lnTo>
                            <a:lnTo>
                              <a:pt x="393" y="557"/>
                            </a:lnTo>
                            <a:lnTo>
                              <a:pt x="385" y="548"/>
                            </a:lnTo>
                            <a:lnTo>
                              <a:pt x="369" y="557"/>
                            </a:lnTo>
                            <a:lnTo>
                              <a:pt x="374" y="581"/>
                            </a:lnTo>
                            <a:lnTo>
                              <a:pt x="358" y="588"/>
                            </a:lnTo>
                            <a:lnTo>
                              <a:pt x="334" y="592"/>
                            </a:lnTo>
                            <a:lnTo>
                              <a:pt x="319" y="611"/>
                            </a:lnTo>
                            <a:lnTo>
                              <a:pt x="315" y="631"/>
                            </a:lnTo>
                            <a:lnTo>
                              <a:pt x="299" y="646"/>
                            </a:lnTo>
                            <a:lnTo>
                              <a:pt x="299" y="658"/>
                            </a:lnTo>
                            <a:lnTo>
                              <a:pt x="319" y="642"/>
                            </a:lnTo>
                            <a:lnTo>
                              <a:pt x="343" y="627"/>
                            </a:lnTo>
                            <a:lnTo>
                              <a:pt x="351" y="631"/>
                            </a:lnTo>
                            <a:lnTo>
                              <a:pt x="343" y="653"/>
                            </a:lnTo>
                            <a:lnTo>
                              <a:pt x="323" y="666"/>
                            </a:lnTo>
                            <a:lnTo>
                              <a:pt x="304" y="662"/>
                            </a:lnTo>
                            <a:lnTo>
                              <a:pt x="308" y="679"/>
                            </a:lnTo>
                            <a:lnTo>
                              <a:pt x="280" y="690"/>
                            </a:lnTo>
                            <a:lnTo>
                              <a:pt x="276" y="666"/>
                            </a:lnTo>
                            <a:lnTo>
                              <a:pt x="264" y="658"/>
                            </a:lnTo>
                            <a:lnTo>
                              <a:pt x="249" y="681"/>
                            </a:lnTo>
                            <a:lnTo>
                              <a:pt x="233" y="681"/>
                            </a:lnTo>
                            <a:lnTo>
                              <a:pt x="217" y="686"/>
                            </a:lnTo>
                            <a:lnTo>
                              <a:pt x="214" y="705"/>
                            </a:lnTo>
                            <a:lnTo>
                              <a:pt x="205" y="708"/>
                            </a:lnTo>
                            <a:lnTo>
                              <a:pt x="205" y="719"/>
                            </a:lnTo>
                            <a:lnTo>
                              <a:pt x="196" y="715"/>
                            </a:lnTo>
                            <a:lnTo>
                              <a:pt x="183" y="707"/>
                            </a:lnTo>
                            <a:lnTo>
                              <a:pt x="162" y="708"/>
                            </a:lnTo>
                            <a:lnTo>
                              <a:pt x="162" y="721"/>
                            </a:lnTo>
                            <a:lnTo>
                              <a:pt x="163" y="730"/>
                            </a:lnTo>
                            <a:lnTo>
                              <a:pt x="155" y="733"/>
                            </a:lnTo>
                            <a:lnTo>
                              <a:pt x="137" y="725"/>
                            </a:lnTo>
                            <a:lnTo>
                              <a:pt x="119" y="737"/>
                            </a:lnTo>
                            <a:lnTo>
                              <a:pt x="123" y="750"/>
                            </a:lnTo>
                            <a:lnTo>
                              <a:pt x="120" y="758"/>
                            </a:lnTo>
                            <a:lnTo>
                              <a:pt x="103" y="750"/>
                            </a:lnTo>
                            <a:lnTo>
                              <a:pt x="98" y="760"/>
                            </a:lnTo>
                            <a:lnTo>
                              <a:pt x="91" y="767"/>
                            </a:lnTo>
                            <a:lnTo>
                              <a:pt x="70" y="763"/>
                            </a:lnTo>
                            <a:lnTo>
                              <a:pt x="58" y="765"/>
                            </a:lnTo>
                            <a:lnTo>
                              <a:pt x="57" y="781"/>
                            </a:lnTo>
                            <a:lnTo>
                              <a:pt x="49" y="785"/>
                            </a:lnTo>
                            <a:lnTo>
                              <a:pt x="36" y="802"/>
                            </a:lnTo>
                            <a:lnTo>
                              <a:pt x="39" y="824"/>
                            </a:lnTo>
                            <a:lnTo>
                              <a:pt x="35" y="855"/>
                            </a:lnTo>
                            <a:lnTo>
                              <a:pt x="29" y="886"/>
                            </a:lnTo>
                            <a:lnTo>
                              <a:pt x="25" y="915"/>
                            </a:lnTo>
                            <a:lnTo>
                              <a:pt x="21" y="931"/>
                            </a:lnTo>
                            <a:lnTo>
                              <a:pt x="32" y="943"/>
                            </a:lnTo>
                            <a:lnTo>
                              <a:pt x="49" y="932"/>
                            </a:lnTo>
                            <a:lnTo>
                              <a:pt x="60" y="939"/>
                            </a:lnTo>
                            <a:lnTo>
                              <a:pt x="60" y="950"/>
                            </a:lnTo>
                            <a:lnTo>
                              <a:pt x="43" y="960"/>
                            </a:lnTo>
                            <a:lnTo>
                              <a:pt x="40" y="980"/>
                            </a:lnTo>
                            <a:lnTo>
                              <a:pt x="36" y="989"/>
                            </a:lnTo>
                            <a:lnTo>
                              <a:pt x="19" y="987"/>
                            </a:lnTo>
                            <a:lnTo>
                              <a:pt x="14" y="1010"/>
                            </a:lnTo>
                            <a:lnTo>
                              <a:pt x="21" y="1016"/>
                            </a:lnTo>
                            <a:lnTo>
                              <a:pt x="36" y="1012"/>
                            </a:lnTo>
                            <a:lnTo>
                              <a:pt x="44" y="1023"/>
                            </a:lnTo>
                            <a:lnTo>
                              <a:pt x="46" y="1027"/>
                            </a:lnTo>
                            <a:lnTo>
                              <a:pt x="33" y="1036"/>
                            </a:lnTo>
                            <a:lnTo>
                              <a:pt x="35" y="1050"/>
                            </a:lnTo>
                            <a:lnTo>
                              <a:pt x="19" y="1052"/>
                            </a:lnTo>
                            <a:lnTo>
                              <a:pt x="9" y="1045"/>
                            </a:lnTo>
                            <a:lnTo>
                              <a:pt x="11" y="1065"/>
                            </a:lnTo>
                            <a:lnTo>
                              <a:pt x="9" y="1078"/>
                            </a:lnTo>
                            <a:lnTo>
                              <a:pt x="0" y="1078"/>
                            </a:lnTo>
                            <a:lnTo>
                              <a:pt x="23" y="1103"/>
                            </a:lnTo>
                            <a:lnTo>
                              <a:pt x="35" y="1115"/>
                            </a:lnTo>
                            <a:lnTo>
                              <a:pt x="40" y="1135"/>
                            </a:lnTo>
                            <a:lnTo>
                              <a:pt x="64" y="1148"/>
                            </a:lnTo>
                            <a:lnTo>
                              <a:pt x="89" y="1162"/>
                            </a:lnTo>
                            <a:lnTo>
                              <a:pt x="113" y="1162"/>
                            </a:lnTo>
                            <a:lnTo>
                              <a:pt x="148" y="1139"/>
                            </a:lnTo>
                            <a:lnTo>
                              <a:pt x="183" y="1114"/>
                            </a:lnTo>
                            <a:lnTo>
                              <a:pt x="214" y="1071"/>
                            </a:lnTo>
                            <a:lnTo>
                              <a:pt x="219" y="1066"/>
                            </a:lnTo>
                            <a:lnTo>
                              <a:pt x="228" y="1080"/>
                            </a:lnTo>
                            <a:lnTo>
                              <a:pt x="243" y="1071"/>
                            </a:lnTo>
                            <a:lnTo>
                              <a:pt x="249" y="1055"/>
                            </a:lnTo>
                            <a:lnTo>
                              <a:pt x="250" y="1036"/>
                            </a:lnTo>
                            <a:lnTo>
                              <a:pt x="267" y="1012"/>
                            </a:lnTo>
                            <a:lnTo>
                              <a:pt x="260" y="1040"/>
                            </a:lnTo>
                            <a:lnTo>
                              <a:pt x="269" y="1044"/>
                            </a:lnTo>
                            <a:lnTo>
                              <a:pt x="264" y="1055"/>
                            </a:lnTo>
                            <a:lnTo>
                              <a:pt x="269" y="1076"/>
                            </a:lnTo>
                            <a:lnTo>
                              <a:pt x="276" y="1094"/>
                            </a:lnTo>
                            <a:lnTo>
                              <a:pt x="285" y="1089"/>
                            </a:lnTo>
                          </a:path>
                        </a:pathLst>
                      </a:custGeom>
                      <a:solidFill>
                        <a:srgbClr val="0054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>
                          <a:solidFill>
                            <a:srgbClr val="005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58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3256" y="833"/>
                      <a:ext cx="35" cy="26"/>
                    </a:xfrm>
                    <a:custGeom>
                      <a:avLst/>
                      <a:gdLst>
                        <a:gd name="T0" fmla="*/ 0 w 36"/>
                        <a:gd name="T1" fmla="*/ 15 h 26"/>
                        <a:gd name="T2" fmla="*/ 18 w 36"/>
                        <a:gd name="T3" fmla="*/ 25 h 26"/>
                        <a:gd name="T4" fmla="*/ 18 w 36"/>
                        <a:gd name="T5" fmla="*/ 5 h 26"/>
                        <a:gd name="T6" fmla="*/ 18 w 36"/>
                        <a:gd name="T7" fmla="*/ 0 h 26"/>
                        <a:gd name="T8" fmla="*/ 9 w 36"/>
                        <a:gd name="T9" fmla="*/ 5 h 26"/>
                        <a:gd name="T10" fmla="*/ 0 w 36"/>
                        <a:gd name="T11" fmla="*/ 11 h 26"/>
                        <a:gd name="T12" fmla="*/ 0 w 36"/>
                        <a:gd name="T13" fmla="*/ 15 h 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6" h="26">
                          <a:moveTo>
                            <a:pt x="0" y="15"/>
                          </a:moveTo>
                          <a:lnTo>
                            <a:pt x="25" y="25"/>
                          </a:lnTo>
                          <a:lnTo>
                            <a:pt x="35" y="5"/>
                          </a:lnTo>
                          <a:lnTo>
                            <a:pt x="19" y="0"/>
                          </a:lnTo>
                          <a:lnTo>
                            <a:pt x="9" y="5"/>
                          </a:lnTo>
                          <a:lnTo>
                            <a:pt x="0" y="11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9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3399" y="758"/>
                      <a:ext cx="35" cy="29"/>
                    </a:xfrm>
                    <a:custGeom>
                      <a:avLst/>
                      <a:gdLst>
                        <a:gd name="T0" fmla="*/ 15 w 36"/>
                        <a:gd name="T1" fmla="*/ 0 h 29"/>
                        <a:gd name="T2" fmla="*/ 0 w 36"/>
                        <a:gd name="T3" fmla="*/ 12 h 29"/>
                        <a:gd name="T4" fmla="*/ 18 w 36"/>
                        <a:gd name="T5" fmla="*/ 28 h 29"/>
                        <a:gd name="T6" fmla="*/ 18 w 36"/>
                        <a:gd name="T7" fmla="*/ 12 h 29"/>
                        <a:gd name="T8" fmla="*/ 15 w 36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6" h="29">
                          <a:moveTo>
                            <a:pt x="15" y="0"/>
                          </a:moveTo>
                          <a:lnTo>
                            <a:pt x="0" y="12"/>
                          </a:lnTo>
                          <a:lnTo>
                            <a:pt x="22" y="28"/>
                          </a:lnTo>
                          <a:lnTo>
                            <a:pt x="35" y="12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0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3518" y="679"/>
                      <a:ext cx="49" cy="36"/>
                    </a:xfrm>
                    <a:custGeom>
                      <a:avLst/>
                      <a:gdLst>
                        <a:gd name="T0" fmla="*/ 12 w 51"/>
                        <a:gd name="T1" fmla="*/ 9 h 36"/>
                        <a:gd name="T2" fmla="*/ 12 w 51"/>
                        <a:gd name="T3" fmla="*/ 15 h 36"/>
                        <a:gd name="T4" fmla="*/ 25 w 51"/>
                        <a:gd name="T5" fmla="*/ 0 h 36"/>
                        <a:gd name="T6" fmla="*/ 20 w 51"/>
                        <a:gd name="T7" fmla="*/ 32 h 36"/>
                        <a:gd name="T8" fmla="*/ 12 w 51"/>
                        <a:gd name="T9" fmla="*/ 35 h 36"/>
                        <a:gd name="T10" fmla="*/ 0 w 51"/>
                        <a:gd name="T11" fmla="*/ 12 h 36"/>
                        <a:gd name="T12" fmla="*/ 12 w 51"/>
                        <a:gd name="T13" fmla="*/ 9 h 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51" h="36">
                          <a:moveTo>
                            <a:pt x="22" y="9"/>
                          </a:moveTo>
                          <a:lnTo>
                            <a:pt x="30" y="15"/>
                          </a:lnTo>
                          <a:lnTo>
                            <a:pt x="50" y="0"/>
                          </a:lnTo>
                          <a:lnTo>
                            <a:pt x="40" y="32"/>
                          </a:lnTo>
                          <a:lnTo>
                            <a:pt x="22" y="35"/>
                          </a:lnTo>
                          <a:lnTo>
                            <a:pt x="0" y="12"/>
                          </a:lnTo>
                          <a:lnTo>
                            <a:pt x="22" y="9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1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2990" y="1289"/>
                      <a:ext cx="38" cy="24"/>
                    </a:xfrm>
                    <a:custGeom>
                      <a:avLst/>
                      <a:gdLst>
                        <a:gd name="T0" fmla="*/ 19 w 39"/>
                        <a:gd name="T1" fmla="*/ 12 h 24"/>
                        <a:gd name="T2" fmla="*/ 8 w 39"/>
                        <a:gd name="T3" fmla="*/ 0 h 24"/>
                        <a:gd name="T4" fmla="*/ 0 w 39"/>
                        <a:gd name="T5" fmla="*/ 10 h 24"/>
                        <a:gd name="T6" fmla="*/ 2 w 39"/>
                        <a:gd name="T7" fmla="*/ 23 h 24"/>
                        <a:gd name="T8" fmla="*/ 19 w 39"/>
                        <a:gd name="T9" fmla="*/ 12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9" h="24">
                          <a:moveTo>
                            <a:pt x="38" y="12"/>
                          </a:moveTo>
                          <a:lnTo>
                            <a:pt x="8" y="0"/>
                          </a:lnTo>
                          <a:lnTo>
                            <a:pt x="0" y="10"/>
                          </a:lnTo>
                          <a:lnTo>
                            <a:pt x="2" y="23"/>
                          </a:lnTo>
                          <a:lnTo>
                            <a:pt x="38" y="12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195" name="Freeform 77"/>
                <p:cNvSpPr>
                  <a:spLocks/>
                </p:cNvSpPr>
                <p:nvPr/>
              </p:nvSpPr>
              <p:spPr bwMode="auto">
                <a:xfrm>
                  <a:off x="3283" y="2392"/>
                  <a:ext cx="356" cy="165"/>
                </a:xfrm>
                <a:custGeom>
                  <a:avLst/>
                  <a:gdLst>
                    <a:gd name="T0" fmla="*/ 1770807021 w 370"/>
                    <a:gd name="T1" fmla="*/ 2147483647 h 165"/>
                    <a:gd name="T2" fmla="*/ 1770807021 w 370"/>
                    <a:gd name="T3" fmla="*/ 0 h 165"/>
                    <a:gd name="T4" fmla="*/ 1770807021 w 370"/>
                    <a:gd name="T5" fmla="*/ 0 h 165"/>
                    <a:gd name="T6" fmla="*/ 1770807021 w 370"/>
                    <a:gd name="T7" fmla="*/ 2147483647 h 165"/>
                    <a:gd name="T8" fmla="*/ 1770807021 w 370"/>
                    <a:gd name="T9" fmla="*/ 2147483647 h 165"/>
                    <a:gd name="T10" fmla="*/ 1770807021 w 370"/>
                    <a:gd name="T11" fmla="*/ 2147483647 h 165"/>
                    <a:gd name="T12" fmla="*/ 1770807021 w 370"/>
                    <a:gd name="T13" fmla="*/ 2147483647 h 165"/>
                    <a:gd name="T14" fmla="*/ 1770807021 w 370"/>
                    <a:gd name="T15" fmla="*/ 2147483647 h 165"/>
                    <a:gd name="T16" fmla="*/ 1770807021 w 370"/>
                    <a:gd name="T17" fmla="*/ 2147483647 h 165"/>
                    <a:gd name="T18" fmla="*/ 1770807021 w 370"/>
                    <a:gd name="T19" fmla="*/ 2147483647 h 165"/>
                    <a:gd name="T20" fmla="*/ 1770807021 w 370"/>
                    <a:gd name="T21" fmla="*/ 2147483647 h 165"/>
                    <a:gd name="T22" fmla="*/ 1770807021 w 370"/>
                    <a:gd name="T23" fmla="*/ 2147483647 h 165"/>
                    <a:gd name="T24" fmla="*/ 1770807021 w 370"/>
                    <a:gd name="T25" fmla="*/ 2147483647 h 165"/>
                    <a:gd name="T26" fmla="*/ 1770807021 w 370"/>
                    <a:gd name="T27" fmla="*/ 2147483647 h 165"/>
                    <a:gd name="T28" fmla="*/ 1770807021 w 370"/>
                    <a:gd name="T29" fmla="*/ 2147483647 h 165"/>
                    <a:gd name="T30" fmla="*/ 1770807021 w 370"/>
                    <a:gd name="T31" fmla="*/ 2147483647 h 165"/>
                    <a:gd name="T32" fmla="*/ 1770807021 w 370"/>
                    <a:gd name="T33" fmla="*/ 2147483647 h 165"/>
                    <a:gd name="T34" fmla="*/ 1770807021 w 370"/>
                    <a:gd name="T35" fmla="*/ 2147483647 h 165"/>
                    <a:gd name="T36" fmla="*/ 1770807021 w 370"/>
                    <a:gd name="T37" fmla="*/ 2147483647 h 165"/>
                    <a:gd name="T38" fmla="*/ 1770807021 w 370"/>
                    <a:gd name="T39" fmla="*/ 2147483647 h 165"/>
                    <a:gd name="T40" fmla="*/ 1770807021 w 370"/>
                    <a:gd name="T41" fmla="*/ 2147483647 h 165"/>
                    <a:gd name="T42" fmla="*/ 1770807021 w 370"/>
                    <a:gd name="T43" fmla="*/ 2147483647 h 165"/>
                    <a:gd name="T44" fmla="*/ 1770807021 w 370"/>
                    <a:gd name="T45" fmla="*/ 2147483647 h 165"/>
                    <a:gd name="T46" fmla="*/ 1770807021 w 370"/>
                    <a:gd name="T47" fmla="*/ 2147483647 h 165"/>
                    <a:gd name="T48" fmla="*/ 1770807021 w 370"/>
                    <a:gd name="T49" fmla="*/ 2147483647 h 165"/>
                    <a:gd name="T50" fmla="*/ 1770807021 w 370"/>
                    <a:gd name="T51" fmla="*/ 2147483647 h 165"/>
                    <a:gd name="T52" fmla="*/ 1770807021 w 370"/>
                    <a:gd name="T53" fmla="*/ 2147483647 h 165"/>
                    <a:gd name="T54" fmla="*/ 1770807021 w 370"/>
                    <a:gd name="T55" fmla="*/ 2147483647 h 165"/>
                    <a:gd name="T56" fmla="*/ 1770807021 w 370"/>
                    <a:gd name="T57" fmla="*/ 2147483647 h 165"/>
                    <a:gd name="T58" fmla="*/ 1770807021 w 370"/>
                    <a:gd name="T59" fmla="*/ 2147483647 h 165"/>
                    <a:gd name="T60" fmla="*/ 1770807021 w 370"/>
                    <a:gd name="T61" fmla="*/ 2147483647 h 165"/>
                    <a:gd name="T62" fmla="*/ 1770807021 w 370"/>
                    <a:gd name="T63" fmla="*/ 2147483647 h 165"/>
                    <a:gd name="T64" fmla="*/ 1770807021 w 370"/>
                    <a:gd name="T65" fmla="*/ 2147483647 h 165"/>
                    <a:gd name="T66" fmla="*/ 1770807021 w 370"/>
                    <a:gd name="T67" fmla="*/ 2147483647 h 165"/>
                    <a:gd name="T68" fmla="*/ 1770807021 w 370"/>
                    <a:gd name="T69" fmla="*/ 2147483647 h 165"/>
                    <a:gd name="T70" fmla="*/ 1770807021 w 370"/>
                    <a:gd name="T71" fmla="*/ 2147483647 h 165"/>
                    <a:gd name="T72" fmla="*/ 1770807021 w 370"/>
                    <a:gd name="T73" fmla="*/ 2147483647 h 165"/>
                    <a:gd name="T74" fmla="*/ 0 w 370"/>
                    <a:gd name="T75" fmla="*/ 2147483647 h 165"/>
                    <a:gd name="T76" fmla="*/ 0 w 370"/>
                    <a:gd name="T77" fmla="*/ 2147483647 h 165"/>
                    <a:gd name="T78" fmla="*/ 1770807021 w 370"/>
                    <a:gd name="T79" fmla="*/ 2147483647 h 165"/>
                    <a:gd name="T80" fmla="*/ 1770807021 w 370"/>
                    <a:gd name="T81" fmla="*/ 2147483647 h 165"/>
                    <a:gd name="T82" fmla="*/ 1770807021 w 370"/>
                    <a:gd name="T83" fmla="*/ 2147483647 h 165"/>
                    <a:gd name="T84" fmla="*/ 1770807021 w 370"/>
                    <a:gd name="T85" fmla="*/ 2147483647 h 165"/>
                    <a:gd name="T86" fmla="*/ 1770807021 w 370"/>
                    <a:gd name="T87" fmla="*/ 2147483647 h 1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70" h="165">
                      <a:moveTo>
                        <a:pt x="125" y="8"/>
                      </a:moveTo>
                      <a:lnTo>
                        <a:pt x="138" y="0"/>
                      </a:lnTo>
                      <a:lnTo>
                        <a:pt x="152" y="0"/>
                      </a:lnTo>
                      <a:lnTo>
                        <a:pt x="159" y="11"/>
                      </a:lnTo>
                      <a:lnTo>
                        <a:pt x="173" y="1"/>
                      </a:lnTo>
                      <a:lnTo>
                        <a:pt x="185" y="5"/>
                      </a:lnTo>
                      <a:lnTo>
                        <a:pt x="206" y="26"/>
                      </a:lnTo>
                      <a:lnTo>
                        <a:pt x="230" y="36"/>
                      </a:lnTo>
                      <a:lnTo>
                        <a:pt x="239" y="37"/>
                      </a:lnTo>
                      <a:lnTo>
                        <a:pt x="250" y="29"/>
                      </a:lnTo>
                      <a:lnTo>
                        <a:pt x="261" y="25"/>
                      </a:lnTo>
                      <a:lnTo>
                        <a:pt x="293" y="33"/>
                      </a:lnTo>
                      <a:lnTo>
                        <a:pt x="335" y="42"/>
                      </a:lnTo>
                      <a:lnTo>
                        <a:pt x="369" y="51"/>
                      </a:lnTo>
                      <a:lnTo>
                        <a:pt x="357" y="65"/>
                      </a:lnTo>
                      <a:lnTo>
                        <a:pt x="335" y="88"/>
                      </a:lnTo>
                      <a:lnTo>
                        <a:pt x="329" y="95"/>
                      </a:lnTo>
                      <a:lnTo>
                        <a:pt x="332" y="110"/>
                      </a:lnTo>
                      <a:lnTo>
                        <a:pt x="315" y="110"/>
                      </a:lnTo>
                      <a:lnTo>
                        <a:pt x="300" y="99"/>
                      </a:lnTo>
                      <a:lnTo>
                        <a:pt x="285" y="95"/>
                      </a:lnTo>
                      <a:lnTo>
                        <a:pt x="244" y="105"/>
                      </a:lnTo>
                      <a:lnTo>
                        <a:pt x="233" y="113"/>
                      </a:lnTo>
                      <a:lnTo>
                        <a:pt x="222" y="128"/>
                      </a:lnTo>
                      <a:lnTo>
                        <a:pt x="199" y="142"/>
                      </a:lnTo>
                      <a:lnTo>
                        <a:pt x="187" y="142"/>
                      </a:lnTo>
                      <a:lnTo>
                        <a:pt x="173" y="130"/>
                      </a:lnTo>
                      <a:lnTo>
                        <a:pt x="162" y="130"/>
                      </a:lnTo>
                      <a:lnTo>
                        <a:pt x="120" y="151"/>
                      </a:lnTo>
                      <a:lnTo>
                        <a:pt x="100" y="161"/>
                      </a:lnTo>
                      <a:lnTo>
                        <a:pt x="85" y="164"/>
                      </a:lnTo>
                      <a:lnTo>
                        <a:pt x="51" y="161"/>
                      </a:lnTo>
                      <a:lnTo>
                        <a:pt x="39" y="161"/>
                      </a:lnTo>
                      <a:lnTo>
                        <a:pt x="27" y="145"/>
                      </a:lnTo>
                      <a:lnTo>
                        <a:pt x="22" y="140"/>
                      </a:lnTo>
                      <a:lnTo>
                        <a:pt x="11" y="134"/>
                      </a:lnTo>
                      <a:lnTo>
                        <a:pt x="5" y="126"/>
                      </a:lnTo>
                      <a:lnTo>
                        <a:pt x="0" y="110"/>
                      </a:lnTo>
                      <a:lnTo>
                        <a:pt x="0" y="92"/>
                      </a:lnTo>
                      <a:lnTo>
                        <a:pt x="34" y="78"/>
                      </a:lnTo>
                      <a:lnTo>
                        <a:pt x="75" y="78"/>
                      </a:lnTo>
                      <a:lnTo>
                        <a:pt x="99" y="56"/>
                      </a:lnTo>
                      <a:lnTo>
                        <a:pt x="102" y="18"/>
                      </a:lnTo>
                      <a:lnTo>
                        <a:pt x="125" y="8"/>
                      </a:lnTo>
                    </a:path>
                  </a:pathLst>
                </a:custGeom>
                <a:solidFill>
                  <a:srgbClr val="69D16E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6" name="Freeform 78"/>
                <p:cNvSpPr>
                  <a:spLocks/>
                </p:cNvSpPr>
                <p:nvPr/>
              </p:nvSpPr>
              <p:spPr bwMode="auto">
                <a:xfrm>
                  <a:off x="3197" y="2792"/>
                  <a:ext cx="240" cy="232"/>
                </a:xfrm>
                <a:custGeom>
                  <a:avLst/>
                  <a:gdLst>
                    <a:gd name="T0" fmla="*/ 1786443719 w 249"/>
                    <a:gd name="T1" fmla="*/ 2147483647 h 232"/>
                    <a:gd name="T2" fmla="*/ 1786443719 w 249"/>
                    <a:gd name="T3" fmla="*/ 2147483647 h 232"/>
                    <a:gd name="T4" fmla="*/ 1786443719 w 249"/>
                    <a:gd name="T5" fmla="*/ 2147483647 h 232"/>
                    <a:gd name="T6" fmla="*/ 1786443719 w 249"/>
                    <a:gd name="T7" fmla="*/ 2147483647 h 232"/>
                    <a:gd name="T8" fmla="*/ 1786443719 w 249"/>
                    <a:gd name="T9" fmla="*/ 2147483647 h 232"/>
                    <a:gd name="T10" fmla="*/ 1786443719 w 249"/>
                    <a:gd name="T11" fmla="*/ 2147483647 h 232"/>
                    <a:gd name="T12" fmla="*/ 1786443719 w 249"/>
                    <a:gd name="T13" fmla="*/ 2147483647 h 232"/>
                    <a:gd name="T14" fmla="*/ 1786443719 w 249"/>
                    <a:gd name="T15" fmla="*/ 2147483647 h 232"/>
                    <a:gd name="T16" fmla="*/ 1786443719 w 249"/>
                    <a:gd name="T17" fmla="*/ 2147483647 h 232"/>
                    <a:gd name="T18" fmla="*/ 1786443719 w 249"/>
                    <a:gd name="T19" fmla="*/ 0 h 232"/>
                    <a:gd name="T20" fmla="*/ 1786443719 w 249"/>
                    <a:gd name="T21" fmla="*/ 2147483647 h 232"/>
                    <a:gd name="T22" fmla="*/ 1786443719 w 249"/>
                    <a:gd name="T23" fmla="*/ 2147483647 h 232"/>
                    <a:gd name="T24" fmla="*/ 0 w 249"/>
                    <a:gd name="T25" fmla="*/ 2147483647 h 232"/>
                    <a:gd name="T26" fmla="*/ 0 w 249"/>
                    <a:gd name="T27" fmla="*/ 2147483647 h 232"/>
                    <a:gd name="T28" fmla="*/ 1786443719 w 249"/>
                    <a:gd name="T29" fmla="*/ 2147483647 h 232"/>
                    <a:gd name="T30" fmla="*/ 1786443719 w 249"/>
                    <a:gd name="T31" fmla="*/ 2147483647 h 232"/>
                    <a:gd name="T32" fmla="*/ 1786443719 w 249"/>
                    <a:gd name="T33" fmla="*/ 2147483647 h 232"/>
                    <a:gd name="T34" fmla="*/ 1786443719 w 249"/>
                    <a:gd name="T35" fmla="*/ 2147483647 h 232"/>
                    <a:gd name="T36" fmla="*/ 1786443719 w 249"/>
                    <a:gd name="T37" fmla="*/ 2147483647 h 232"/>
                    <a:gd name="T38" fmla="*/ 1786443719 w 249"/>
                    <a:gd name="T39" fmla="*/ 2147483647 h 232"/>
                    <a:gd name="T40" fmla="*/ 1786443719 w 249"/>
                    <a:gd name="T41" fmla="*/ 2147483647 h 232"/>
                    <a:gd name="T42" fmla="*/ 1786443719 w 249"/>
                    <a:gd name="T43" fmla="*/ 2147483647 h 232"/>
                    <a:gd name="T44" fmla="*/ 1786443719 w 249"/>
                    <a:gd name="T45" fmla="*/ 2147483647 h 232"/>
                    <a:gd name="T46" fmla="*/ 1786443719 w 249"/>
                    <a:gd name="T47" fmla="*/ 2147483647 h 232"/>
                    <a:gd name="T48" fmla="*/ 1786443719 w 249"/>
                    <a:gd name="T49" fmla="*/ 2147483647 h 232"/>
                    <a:gd name="T50" fmla="*/ 1786443719 w 249"/>
                    <a:gd name="T51" fmla="*/ 2147483647 h 232"/>
                    <a:gd name="T52" fmla="*/ 1786443719 w 249"/>
                    <a:gd name="T53" fmla="*/ 2147483647 h 232"/>
                    <a:gd name="T54" fmla="*/ 1786443719 w 249"/>
                    <a:gd name="T55" fmla="*/ 2147483647 h 232"/>
                    <a:gd name="T56" fmla="*/ 1786443719 w 249"/>
                    <a:gd name="T57" fmla="*/ 2147483647 h 232"/>
                    <a:gd name="T58" fmla="*/ 1786443719 w 249"/>
                    <a:gd name="T59" fmla="*/ 2147483647 h 232"/>
                    <a:gd name="T60" fmla="*/ 1786443719 w 249"/>
                    <a:gd name="T61" fmla="*/ 2147483647 h 232"/>
                    <a:gd name="T62" fmla="*/ 1786443719 w 249"/>
                    <a:gd name="T63" fmla="*/ 2147483647 h 232"/>
                    <a:gd name="T64" fmla="*/ 1786443719 w 249"/>
                    <a:gd name="T65" fmla="*/ 2147483647 h 232"/>
                    <a:gd name="T66" fmla="*/ 1786443719 w 249"/>
                    <a:gd name="T67" fmla="*/ 2147483647 h 23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49" h="232">
                      <a:moveTo>
                        <a:pt x="229" y="32"/>
                      </a:moveTo>
                      <a:lnTo>
                        <a:pt x="217" y="32"/>
                      </a:lnTo>
                      <a:lnTo>
                        <a:pt x="203" y="22"/>
                      </a:lnTo>
                      <a:lnTo>
                        <a:pt x="184" y="12"/>
                      </a:lnTo>
                      <a:lnTo>
                        <a:pt x="162" y="25"/>
                      </a:lnTo>
                      <a:lnTo>
                        <a:pt x="142" y="19"/>
                      </a:lnTo>
                      <a:lnTo>
                        <a:pt x="124" y="28"/>
                      </a:lnTo>
                      <a:lnTo>
                        <a:pt x="124" y="19"/>
                      </a:lnTo>
                      <a:lnTo>
                        <a:pt x="109" y="18"/>
                      </a:lnTo>
                      <a:lnTo>
                        <a:pt x="89" y="0"/>
                      </a:lnTo>
                      <a:lnTo>
                        <a:pt x="61" y="30"/>
                      </a:lnTo>
                      <a:lnTo>
                        <a:pt x="18" y="16"/>
                      </a:lnTo>
                      <a:lnTo>
                        <a:pt x="0" y="21"/>
                      </a:lnTo>
                      <a:lnTo>
                        <a:pt x="0" y="32"/>
                      </a:lnTo>
                      <a:lnTo>
                        <a:pt x="47" y="81"/>
                      </a:lnTo>
                      <a:lnTo>
                        <a:pt x="58" y="113"/>
                      </a:lnTo>
                      <a:lnTo>
                        <a:pt x="84" y="133"/>
                      </a:lnTo>
                      <a:lnTo>
                        <a:pt x="93" y="130"/>
                      </a:lnTo>
                      <a:lnTo>
                        <a:pt x="155" y="196"/>
                      </a:lnTo>
                      <a:lnTo>
                        <a:pt x="159" y="210"/>
                      </a:lnTo>
                      <a:lnTo>
                        <a:pt x="155" y="219"/>
                      </a:lnTo>
                      <a:lnTo>
                        <a:pt x="159" y="231"/>
                      </a:lnTo>
                      <a:lnTo>
                        <a:pt x="177" y="221"/>
                      </a:lnTo>
                      <a:lnTo>
                        <a:pt x="191" y="217"/>
                      </a:lnTo>
                      <a:lnTo>
                        <a:pt x="191" y="194"/>
                      </a:lnTo>
                      <a:lnTo>
                        <a:pt x="208" y="180"/>
                      </a:lnTo>
                      <a:lnTo>
                        <a:pt x="217" y="163"/>
                      </a:lnTo>
                      <a:lnTo>
                        <a:pt x="235" y="156"/>
                      </a:lnTo>
                      <a:lnTo>
                        <a:pt x="238" y="138"/>
                      </a:lnTo>
                      <a:lnTo>
                        <a:pt x="235" y="120"/>
                      </a:lnTo>
                      <a:lnTo>
                        <a:pt x="245" y="113"/>
                      </a:lnTo>
                      <a:lnTo>
                        <a:pt x="228" y="88"/>
                      </a:lnTo>
                      <a:lnTo>
                        <a:pt x="248" y="54"/>
                      </a:lnTo>
                      <a:lnTo>
                        <a:pt x="229" y="32"/>
                      </a:lnTo>
                    </a:path>
                  </a:pathLst>
                </a:custGeom>
                <a:solidFill>
                  <a:srgbClr val="CCFFCC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7" name="Freeform 79"/>
                <p:cNvSpPr>
                  <a:spLocks/>
                </p:cNvSpPr>
                <p:nvPr/>
              </p:nvSpPr>
              <p:spPr bwMode="auto">
                <a:xfrm>
                  <a:off x="3525" y="3091"/>
                  <a:ext cx="164" cy="118"/>
                </a:xfrm>
                <a:custGeom>
                  <a:avLst/>
                  <a:gdLst>
                    <a:gd name="T0" fmla="*/ 1742483016 w 171"/>
                    <a:gd name="T1" fmla="*/ 2147483647 h 118"/>
                    <a:gd name="T2" fmla="*/ 1742483016 w 171"/>
                    <a:gd name="T3" fmla="*/ 2147483647 h 118"/>
                    <a:gd name="T4" fmla="*/ 1742483016 w 171"/>
                    <a:gd name="T5" fmla="*/ 2147483647 h 118"/>
                    <a:gd name="T6" fmla="*/ 1742483016 w 171"/>
                    <a:gd name="T7" fmla="*/ 2147483647 h 118"/>
                    <a:gd name="T8" fmla="*/ 1742483016 w 171"/>
                    <a:gd name="T9" fmla="*/ 2147483647 h 118"/>
                    <a:gd name="T10" fmla="*/ 1742483016 w 171"/>
                    <a:gd name="T11" fmla="*/ 0 h 118"/>
                    <a:gd name="T12" fmla="*/ 1742483016 w 171"/>
                    <a:gd name="T13" fmla="*/ 2147483647 h 118"/>
                    <a:gd name="T14" fmla="*/ 1742483016 w 171"/>
                    <a:gd name="T15" fmla="*/ 2147483647 h 118"/>
                    <a:gd name="T16" fmla="*/ 1742483016 w 171"/>
                    <a:gd name="T17" fmla="*/ 2147483647 h 118"/>
                    <a:gd name="T18" fmla="*/ 1742483016 w 171"/>
                    <a:gd name="T19" fmla="*/ 2147483647 h 118"/>
                    <a:gd name="T20" fmla="*/ 1742483016 w 171"/>
                    <a:gd name="T21" fmla="*/ 2147483647 h 118"/>
                    <a:gd name="T22" fmla="*/ 1742483016 w 171"/>
                    <a:gd name="T23" fmla="*/ 2147483647 h 118"/>
                    <a:gd name="T24" fmla="*/ 1742483016 w 171"/>
                    <a:gd name="T25" fmla="*/ 2147483647 h 118"/>
                    <a:gd name="T26" fmla="*/ 1742483016 w 171"/>
                    <a:gd name="T27" fmla="*/ 2147483647 h 118"/>
                    <a:gd name="T28" fmla="*/ 1742483016 w 171"/>
                    <a:gd name="T29" fmla="*/ 2147483647 h 118"/>
                    <a:gd name="T30" fmla="*/ 1742483016 w 171"/>
                    <a:gd name="T31" fmla="*/ 2147483647 h 118"/>
                    <a:gd name="T32" fmla="*/ 1742483016 w 171"/>
                    <a:gd name="T33" fmla="*/ 2147483647 h 118"/>
                    <a:gd name="T34" fmla="*/ 1742483016 w 171"/>
                    <a:gd name="T35" fmla="*/ 2147483647 h 118"/>
                    <a:gd name="T36" fmla="*/ 1742483016 w 171"/>
                    <a:gd name="T37" fmla="*/ 2147483647 h 118"/>
                    <a:gd name="T38" fmla="*/ 1742483016 w 171"/>
                    <a:gd name="T39" fmla="*/ 2147483647 h 118"/>
                    <a:gd name="T40" fmla="*/ 1742483016 w 171"/>
                    <a:gd name="T41" fmla="*/ 2147483647 h 118"/>
                    <a:gd name="T42" fmla="*/ 0 w 171"/>
                    <a:gd name="T43" fmla="*/ 2147483647 h 118"/>
                    <a:gd name="T44" fmla="*/ 1742483016 w 171"/>
                    <a:gd name="T45" fmla="*/ 2147483647 h 118"/>
                    <a:gd name="T46" fmla="*/ 1742483016 w 171"/>
                    <a:gd name="T47" fmla="*/ 2147483647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71" h="118">
                      <a:moveTo>
                        <a:pt x="5" y="35"/>
                      </a:moveTo>
                      <a:lnTo>
                        <a:pt x="35" y="15"/>
                      </a:lnTo>
                      <a:lnTo>
                        <a:pt x="54" y="11"/>
                      </a:lnTo>
                      <a:lnTo>
                        <a:pt x="73" y="7"/>
                      </a:lnTo>
                      <a:lnTo>
                        <a:pt x="89" y="7"/>
                      </a:lnTo>
                      <a:lnTo>
                        <a:pt x="105" y="0"/>
                      </a:lnTo>
                      <a:lnTo>
                        <a:pt x="132" y="7"/>
                      </a:lnTo>
                      <a:lnTo>
                        <a:pt x="148" y="5"/>
                      </a:lnTo>
                      <a:lnTo>
                        <a:pt x="164" y="21"/>
                      </a:lnTo>
                      <a:lnTo>
                        <a:pt x="161" y="66"/>
                      </a:lnTo>
                      <a:lnTo>
                        <a:pt x="170" y="71"/>
                      </a:lnTo>
                      <a:lnTo>
                        <a:pt x="158" y="91"/>
                      </a:lnTo>
                      <a:lnTo>
                        <a:pt x="120" y="98"/>
                      </a:lnTo>
                      <a:lnTo>
                        <a:pt x="105" y="94"/>
                      </a:lnTo>
                      <a:lnTo>
                        <a:pt x="94" y="117"/>
                      </a:lnTo>
                      <a:lnTo>
                        <a:pt x="66" y="114"/>
                      </a:lnTo>
                      <a:lnTo>
                        <a:pt x="54" y="111"/>
                      </a:lnTo>
                      <a:lnTo>
                        <a:pt x="37" y="109"/>
                      </a:lnTo>
                      <a:lnTo>
                        <a:pt x="28" y="100"/>
                      </a:lnTo>
                      <a:lnTo>
                        <a:pt x="22" y="104"/>
                      </a:lnTo>
                      <a:lnTo>
                        <a:pt x="9" y="94"/>
                      </a:lnTo>
                      <a:lnTo>
                        <a:pt x="0" y="66"/>
                      </a:lnTo>
                      <a:lnTo>
                        <a:pt x="7" y="53"/>
                      </a:lnTo>
                      <a:lnTo>
                        <a:pt x="5" y="35"/>
                      </a:lnTo>
                    </a:path>
                  </a:pathLst>
                </a:custGeom>
                <a:solidFill>
                  <a:srgbClr val="69D16E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8" name="Freeform 81"/>
                <p:cNvSpPr>
                  <a:spLocks/>
                </p:cNvSpPr>
                <p:nvPr/>
              </p:nvSpPr>
              <p:spPr bwMode="auto">
                <a:xfrm>
                  <a:off x="3880" y="2495"/>
                  <a:ext cx="229" cy="261"/>
                </a:xfrm>
                <a:custGeom>
                  <a:avLst/>
                  <a:gdLst>
                    <a:gd name="T0" fmla="*/ 1771016028 w 238"/>
                    <a:gd name="T1" fmla="*/ 2147483647 h 261"/>
                    <a:gd name="T2" fmla="*/ 1771016028 w 238"/>
                    <a:gd name="T3" fmla="*/ 2147483647 h 261"/>
                    <a:gd name="T4" fmla="*/ 1771016028 w 238"/>
                    <a:gd name="T5" fmla="*/ 2147483647 h 261"/>
                    <a:gd name="T6" fmla="*/ 1771016028 w 238"/>
                    <a:gd name="T7" fmla="*/ 2147483647 h 261"/>
                    <a:gd name="T8" fmla="*/ 1771016028 w 238"/>
                    <a:gd name="T9" fmla="*/ 2147483647 h 261"/>
                    <a:gd name="T10" fmla="*/ 1771016028 w 238"/>
                    <a:gd name="T11" fmla="*/ 2147483647 h 261"/>
                    <a:gd name="T12" fmla="*/ 1771016028 w 238"/>
                    <a:gd name="T13" fmla="*/ 2147483647 h 261"/>
                    <a:gd name="T14" fmla="*/ 1771016028 w 238"/>
                    <a:gd name="T15" fmla="*/ 2147483647 h 261"/>
                    <a:gd name="T16" fmla="*/ 1771016028 w 238"/>
                    <a:gd name="T17" fmla="*/ 2147483647 h 261"/>
                    <a:gd name="T18" fmla="*/ 1771016028 w 238"/>
                    <a:gd name="T19" fmla="*/ 2147483647 h 261"/>
                    <a:gd name="T20" fmla="*/ 1771016028 w 238"/>
                    <a:gd name="T21" fmla="*/ 2147483647 h 261"/>
                    <a:gd name="T22" fmla="*/ 1771016028 w 238"/>
                    <a:gd name="T23" fmla="*/ 2147483647 h 261"/>
                    <a:gd name="T24" fmla="*/ 1771016028 w 238"/>
                    <a:gd name="T25" fmla="*/ 2147483647 h 261"/>
                    <a:gd name="T26" fmla="*/ 0 w 238"/>
                    <a:gd name="T27" fmla="*/ 2147483647 h 261"/>
                    <a:gd name="T28" fmla="*/ 1771016028 w 238"/>
                    <a:gd name="T29" fmla="*/ 0 h 261"/>
                    <a:gd name="T30" fmla="*/ 1771016028 w 238"/>
                    <a:gd name="T31" fmla="*/ 2147483647 h 261"/>
                    <a:gd name="T32" fmla="*/ 1771016028 w 238"/>
                    <a:gd name="T33" fmla="*/ 2147483647 h 261"/>
                    <a:gd name="T34" fmla="*/ 1771016028 w 238"/>
                    <a:gd name="T35" fmla="*/ 2147483647 h 261"/>
                    <a:gd name="T36" fmla="*/ 1771016028 w 238"/>
                    <a:gd name="T37" fmla="*/ 2147483647 h 261"/>
                    <a:gd name="T38" fmla="*/ 1771016028 w 238"/>
                    <a:gd name="T39" fmla="*/ 2147483647 h 261"/>
                    <a:gd name="T40" fmla="*/ 1771016028 w 238"/>
                    <a:gd name="T41" fmla="*/ 2147483647 h 261"/>
                    <a:gd name="T42" fmla="*/ 1771016028 w 238"/>
                    <a:gd name="T43" fmla="*/ 2147483647 h 261"/>
                    <a:gd name="T44" fmla="*/ 1771016028 w 238"/>
                    <a:gd name="T45" fmla="*/ 2147483647 h 261"/>
                    <a:gd name="T46" fmla="*/ 1771016028 w 238"/>
                    <a:gd name="T47" fmla="*/ 2147483647 h 261"/>
                    <a:gd name="T48" fmla="*/ 1771016028 w 238"/>
                    <a:gd name="T49" fmla="*/ 2147483647 h 261"/>
                    <a:gd name="T50" fmla="*/ 1771016028 w 238"/>
                    <a:gd name="T51" fmla="*/ 2147483647 h 261"/>
                    <a:gd name="T52" fmla="*/ 1771016028 w 238"/>
                    <a:gd name="T53" fmla="*/ 2147483647 h 261"/>
                    <a:gd name="T54" fmla="*/ 1771016028 w 238"/>
                    <a:gd name="T55" fmla="*/ 2147483647 h 261"/>
                    <a:gd name="T56" fmla="*/ 1771016028 w 238"/>
                    <a:gd name="T57" fmla="*/ 2147483647 h 261"/>
                    <a:gd name="T58" fmla="*/ 1771016028 w 238"/>
                    <a:gd name="T59" fmla="*/ 2147483647 h 261"/>
                    <a:gd name="T60" fmla="*/ 1771016028 w 238"/>
                    <a:gd name="T61" fmla="*/ 2147483647 h 261"/>
                    <a:gd name="T62" fmla="*/ 1771016028 w 238"/>
                    <a:gd name="T63" fmla="*/ 2147483647 h 261"/>
                    <a:gd name="T64" fmla="*/ 1771016028 w 238"/>
                    <a:gd name="T65" fmla="*/ 2147483647 h 261"/>
                    <a:gd name="T66" fmla="*/ 1771016028 w 238"/>
                    <a:gd name="T67" fmla="*/ 2147483647 h 261"/>
                    <a:gd name="T68" fmla="*/ 1771016028 w 238"/>
                    <a:gd name="T69" fmla="*/ 2147483647 h 26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38" h="261">
                      <a:moveTo>
                        <a:pt x="127" y="260"/>
                      </a:moveTo>
                      <a:lnTo>
                        <a:pt x="113" y="246"/>
                      </a:lnTo>
                      <a:lnTo>
                        <a:pt x="110" y="211"/>
                      </a:lnTo>
                      <a:lnTo>
                        <a:pt x="95" y="185"/>
                      </a:lnTo>
                      <a:lnTo>
                        <a:pt x="95" y="163"/>
                      </a:lnTo>
                      <a:lnTo>
                        <a:pt x="99" y="148"/>
                      </a:lnTo>
                      <a:lnTo>
                        <a:pt x="86" y="125"/>
                      </a:lnTo>
                      <a:lnTo>
                        <a:pt x="70" y="107"/>
                      </a:lnTo>
                      <a:lnTo>
                        <a:pt x="64" y="88"/>
                      </a:lnTo>
                      <a:lnTo>
                        <a:pt x="61" y="75"/>
                      </a:lnTo>
                      <a:lnTo>
                        <a:pt x="42" y="62"/>
                      </a:lnTo>
                      <a:lnTo>
                        <a:pt x="32" y="46"/>
                      </a:lnTo>
                      <a:lnTo>
                        <a:pt x="19" y="27"/>
                      </a:lnTo>
                      <a:lnTo>
                        <a:pt x="0" y="15"/>
                      </a:lnTo>
                      <a:lnTo>
                        <a:pt x="32" y="0"/>
                      </a:lnTo>
                      <a:lnTo>
                        <a:pt x="57" y="2"/>
                      </a:lnTo>
                      <a:lnTo>
                        <a:pt x="72" y="5"/>
                      </a:lnTo>
                      <a:lnTo>
                        <a:pt x="113" y="34"/>
                      </a:lnTo>
                      <a:lnTo>
                        <a:pt x="123" y="40"/>
                      </a:lnTo>
                      <a:lnTo>
                        <a:pt x="152" y="46"/>
                      </a:lnTo>
                      <a:lnTo>
                        <a:pt x="171" y="71"/>
                      </a:lnTo>
                      <a:lnTo>
                        <a:pt x="162" y="90"/>
                      </a:lnTo>
                      <a:lnTo>
                        <a:pt x="173" y="116"/>
                      </a:lnTo>
                      <a:lnTo>
                        <a:pt x="201" y="134"/>
                      </a:lnTo>
                      <a:lnTo>
                        <a:pt x="213" y="150"/>
                      </a:lnTo>
                      <a:lnTo>
                        <a:pt x="229" y="156"/>
                      </a:lnTo>
                      <a:lnTo>
                        <a:pt x="237" y="157"/>
                      </a:lnTo>
                      <a:lnTo>
                        <a:pt x="225" y="166"/>
                      </a:lnTo>
                      <a:lnTo>
                        <a:pt x="196" y="166"/>
                      </a:lnTo>
                      <a:lnTo>
                        <a:pt x="171" y="163"/>
                      </a:lnTo>
                      <a:lnTo>
                        <a:pt x="158" y="169"/>
                      </a:lnTo>
                      <a:lnTo>
                        <a:pt x="162" y="197"/>
                      </a:lnTo>
                      <a:lnTo>
                        <a:pt x="158" y="219"/>
                      </a:lnTo>
                      <a:lnTo>
                        <a:pt x="133" y="246"/>
                      </a:lnTo>
                      <a:lnTo>
                        <a:pt x="127" y="26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9" name="Freeform 82"/>
                <p:cNvSpPr>
                  <a:spLocks/>
                </p:cNvSpPr>
                <p:nvPr/>
              </p:nvSpPr>
              <p:spPr bwMode="auto">
                <a:xfrm>
                  <a:off x="3650" y="1764"/>
                  <a:ext cx="540" cy="459"/>
                </a:xfrm>
                <a:custGeom>
                  <a:avLst/>
                  <a:gdLst>
                    <a:gd name="T0" fmla="*/ 1774534137 w 561"/>
                    <a:gd name="T1" fmla="*/ 2147483647 h 459"/>
                    <a:gd name="T2" fmla="*/ 1774534137 w 561"/>
                    <a:gd name="T3" fmla="*/ 2147483647 h 459"/>
                    <a:gd name="T4" fmla="*/ 1774534137 w 561"/>
                    <a:gd name="T5" fmla="*/ 2147483647 h 459"/>
                    <a:gd name="T6" fmla="*/ 1774534137 w 561"/>
                    <a:gd name="T7" fmla="*/ 2147483647 h 459"/>
                    <a:gd name="T8" fmla="*/ 1774534137 w 561"/>
                    <a:gd name="T9" fmla="*/ 2147483647 h 459"/>
                    <a:gd name="T10" fmla="*/ 1774534137 w 561"/>
                    <a:gd name="T11" fmla="*/ 2147483647 h 459"/>
                    <a:gd name="T12" fmla="*/ 1774534137 w 561"/>
                    <a:gd name="T13" fmla="*/ 2147483647 h 459"/>
                    <a:gd name="T14" fmla="*/ 1774534137 w 561"/>
                    <a:gd name="T15" fmla="*/ 2147483647 h 459"/>
                    <a:gd name="T16" fmla="*/ 1774534137 w 561"/>
                    <a:gd name="T17" fmla="*/ 2147483647 h 459"/>
                    <a:gd name="T18" fmla="*/ 1774534137 w 561"/>
                    <a:gd name="T19" fmla="*/ 2147483647 h 459"/>
                    <a:gd name="T20" fmla="*/ 1774534137 w 561"/>
                    <a:gd name="T21" fmla="*/ 2147483647 h 459"/>
                    <a:gd name="T22" fmla="*/ 1774534137 w 561"/>
                    <a:gd name="T23" fmla="*/ 2147483647 h 459"/>
                    <a:gd name="T24" fmla="*/ 1774534137 w 561"/>
                    <a:gd name="T25" fmla="*/ 2147483647 h 459"/>
                    <a:gd name="T26" fmla="*/ 1774534137 w 561"/>
                    <a:gd name="T27" fmla="*/ 2147483647 h 459"/>
                    <a:gd name="T28" fmla="*/ 1774534137 w 561"/>
                    <a:gd name="T29" fmla="*/ 2147483647 h 459"/>
                    <a:gd name="T30" fmla="*/ 1774534137 w 561"/>
                    <a:gd name="T31" fmla="*/ 2147483647 h 459"/>
                    <a:gd name="T32" fmla="*/ 1774534137 w 561"/>
                    <a:gd name="T33" fmla="*/ 2147483647 h 459"/>
                    <a:gd name="T34" fmla="*/ 1774534137 w 561"/>
                    <a:gd name="T35" fmla="*/ 2147483647 h 459"/>
                    <a:gd name="T36" fmla="*/ 1774534137 w 561"/>
                    <a:gd name="T37" fmla="*/ 2147483647 h 459"/>
                    <a:gd name="T38" fmla="*/ 1774534137 w 561"/>
                    <a:gd name="T39" fmla="*/ 2147483647 h 459"/>
                    <a:gd name="T40" fmla="*/ 1774534137 w 561"/>
                    <a:gd name="T41" fmla="*/ 2147483647 h 459"/>
                    <a:gd name="T42" fmla="*/ 1774534137 w 561"/>
                    <a:gd name="T43" fmla="*/ 2147483647 h 459"/>
                    <a:gd name="T44" fmla="*/ 1774534137 w 561"/>
                    <a:gd name="T45" fmla="*/ 2147483647 h 459"/>
                    <a:gd name="T46" fmla="*/ 1774534137 w 561"/>
                    <a:gd name="T47" fmla="*/ 2147483647 h 459"/>
                    <a:gd name="T48" fmla="*/ 1774534137 w 561"/>
                    <a:gd name="T49" fmla="*/ 2147483647 h 459"/>
                    <a:gd name="T50" fmla="*/ 1774534137 w 561"/>
                    <a:gd name="T51" fmla="*/ 2147483647 h 459"/>
                    <a:gd name="T52" fmla="*/ 1774534137 w 561"/>
                    <a:gd name="T53" fmla="*/ 2147483647 h 459"/>
                    <a:gd name="T54" fmla="*/ 1774534137 w 561"/>
                    <a:gd name="T55" fmla="*/ 2147483647 h 459"/>
                    <a:gd name="T56" fmla="*/ 1774534137 w 561"/>
                    <a:gd name="T57" fmla="*/ 2147483647 h 459"/>
                    <a:gd name="T58" fmla="*/ 1774534137 w 561"/>
                    <a:gd name="T59" fmla="*/ 2147483647 h 459"/>
                    <a:gd name="T60" fmla="*/ 1774534137 w 561"/>
                    <a:gd name="T61" fmla="*/ 2147483647 h 459"/>
                    <a:gd name="T62" fmla="*/ 1774534137 w 561"/>
                    <a:gd name="T63" fmla="*/ 2147483647 h 459"/>
                    <a:gd name="T64" fmla="*/ 1774534137 w 561"/>
                    <a:gd name="T65" fmla="*/ 2147483647 h 459"/>
                    <a:gd name="T66" fmla="*/ 1774534137 w 561"/>
                    <a:gd name="T67" fmla="*/ 0 h 45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459">
                      <a:moveTo>
                        <a:pt x="226" y="11"/>
                      </a:moveTo>
                      <a:lnTo>
                        <a:pt x="212" y="29"/>
                      </a:lnTo>
                      <a:lnTo>
                        <a:pt x="201" y="46"/>
                      </a:lnTo>
                      <a:lnTo>
                        <a:pt x="183" y="49"/>
                      </a:lnTo>
                      <a:lnTo>
                        <a:pt x="163" y="54"/>
                      </a:lnTo>
                      <a:lnTo>
                        <a:pt x="172" y="67"/>
                      </a:lnTo>
                      <a:lnTo>
                        <a:pt x="172" y="74"/>
                      </a:lnTo>
                      <a:lnTo>
                        <a:pt x="172" y="99"/>
                      </a:lnTo>
                      <a:lnTo>
                        <a:pt x="155" y="100"/>
                      </a:lnTo>
                      <a:lnTo>
                        <a:pt x="138" y="117"/>
                      </a:lnTo>
                      <a:lnTo>
                        <a:pt x="138" y="137"/>
                      </a:lnTo>
                      <a:lnTo>
                        <a:pt x="137" y="145"/>
                      </a:lnTo>
                      <a:lnTo>
                        <a:pt x="130" y="155"/>
                      </a:lnTo>
                      <a:lnTo>
                        <a:pt x="130" y="205"/>
                      </a:lnTo>
                      <a:lnTo>
                        <a:pt x="120" y="212"/>
                      </a:lnTo>
                      <a:lnTo>
                        <a:pt x="105" y="204"/>
                      </a:lnTo>
                      <a:lnTo>
                        <a:pt x="77" y="225"/>
                      </a:lnTo>
                      <a:lnTo>
                        <a:pt x="58" y="243"/>
                      </a:lnTo>
                      <a:lnTo>
                        <a:pt x="39" y="231"/>
                      </a:lnTo>
                      <a:lnTo>
                        <a:pt x="30" y="231"/>
                      </a:lnTo>
                      <a:lnTo>
                        <a:pt x="14" y="235"/>
                      </a:lnTo>
                      <a:lnTo>
                        <a:pt x="18" y="263"/>
                      </a:lnTo>
                      <a:lnTo>
                        <a:pt x="26" y="289"/>
                      </a:lnTo>
                      <a:lnTo>
                        <a:pt x="30" y="309"/>
                      </a:lnTo>
                      <a:lnTo>
                        <a:pt x="29" y="334"/>
                      </a:lnTo>
                      <a:lnTo>
                        <a:pt x="18" y="354"/>
                      </a:lnTo>
                      <a:lnTo>
                        <a:pt x="0" y="371"/>
                      </a:lnTo>
                      <a:lnTo>
                        <a:pt x="5" y="379"/>
                      </a:lnTo>
                      <a:lnTo>
                        <a:pt x="21" y="390"/>
                      </a:lnTo>
                      <a:lnTo>
                        <a:pt x="9" y="408"/>
                      </a:lnTo>
                      <a:lnTo>
                        <a:pt x="12" y="445"/>
                      </a:lnTo>
                      <a:lnTo>
                        <a:pt x="39" y="445"/>
                      </a:lnTo>
                      <a:lnTo>
                        <a:pt x="51" y="432"/>
                      </a:lnTo>
                      <a:lnTo>
                        <a:pt x="116" y="428"/>
                      </a:lnTo>
                      <a:lnTo>
                        <a:pt x="170" y="429"/>
                      </a:lnTo>
                      <a:lnTo>
                        <a:pt x="222" y="438"/>
                      </a:lnTo>
                      <a:lnTo>
                        <a:pt x="268" y="446"/>
                      </a:lnTo>
                      <a:lnTo>
                        <a:pt x="315" y="445"/>
                      </a:lnTo>
                      <a:lnTo>
                        <a:pt x="336" y="438"/>
                      </a:lnTo>
                      <a:lnTo>
                        <a:pt x="357" y="436"/>
                      </a:lnTo>
                      <a:lnTo>
                        <a:pt x="382" y="449"/>
                      </a:lnTo>
                      <a:lnTo>
                        <a:pt x="425" y="438"/>
                      </a:lnTo>
                      <a:lnTo>
                        <a:pt x="436" y="458"/>
                      </a:lnTo>
                      <a:lnTo>
                        <a:pt x="449" y="436"/>
                      </a:lnTo>
                      <a:lnTo>
                        <a:pt x="450" y="400"/>
                      </a:lnTo>
                      <a:lnTo>
                        <a:pt x="483" y="383"/>
                      </a:lnTo>
                      <a:lnTo>
                        <a:pt x="509" y="379"/>
                      </a:lnTo>
                      <a:lnTo>
                        <a:pt x="509" y="373"/>
                      </a:lnTo>
                      <a:lnTo>
                        <a:pt x="491" y="331"/>
                      </a:lnTo>
                      <a:lnTo>
                        <a:pt x="483" y="306"/>
                      </a:lnTo>
                      <a:lnTo>
                        <a:pt x="499" y="298"/>
                      </a:lnTo>
                      <a:lnTo>
                        <a:pt x="525" y="302"/>
                      </a:lnTo>
                      <a:lnTo>
                        <a:pt x="560" y="288"/>
                      </a:lnTo>
                      <a:lnTo>
                        <a:pt x="560" y="247"/>
                      </a:lnTo>
                      <a:lnTo>
                        <a:pt x="522" y="235"/>
                      </a:lnTo>
                      <a:lnTo>
                        <a:pt x="488" y="229"/>
                      </a:lnTo>
                      <a:lnTo>
                        <a:pt x="470" y="196"/>
                      </a:lnTo>
                      <a:lnTo>
                        <a:pt x="471" y="162"/>
                      </a:lnTo>
                      <a:lnTo>
                        <a:pt x="438" y="128"/>
                      </a:lnTo>
                      <a:lnTo>
                        <a:pt x="420" y="103"/>
                      </a:lnTo>
                      <a:lnTo>
                        <a:pt x="417" y="79"/>
                      </a:lnTo>
                      <a:lnTo>
                        <a:pt x="421" y="65"/>
                      </a:lnTo>
                      <a:lnTo>
                        <a:pt x="421" y="36"/>
                      </a:lnTo>
                      <a:lnTo>
                        <a:pt x="387" y="12"/>
                      </a:lnTo>
                      <a:lnTo>
                        <a:pt x="350" y="12"/>
                      </a:lnTo>
                      <a:lnTo>
                        <a:pt x="316" y="19"/>
                      </a:lnTo>
                      <a:lnTo>
                        <a:pt x="302" y="7"/>
                      </a:lnTo>
                      <a:lnTo>
                        <a:pt x="263" y="0"/>
                      </a:lnTo>
                      <a:lnTo>
                        <a:pt x="226" y="11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0" name="Freeform 83"/>
                <p:cNvSpPr>
                  <a:spLocks/>
                </p:cNvSpPr>
                <p:nvPr/>
              </p:nvSpPr>
              <p:spPr bwMode="auto">
                <a:xfrm>
                  <a:off x="3597" y="2123"/>
                  <a:ext cx="1044" cy="709"/>
                </a:xfrm>
                <a:custGeom>
                  <a:avLst/>
                  <a:gdLst>
                    <a:gd name="T0" fmla="*/ 1779450648 w 1084"/>
                    <a:gd name="T1" fmla="*/ 2147483647 h 709"/>
                    <a:gd name="T2" fmla="*/ 1779450648 w 1084"/>
                    <a:gd name="T3" fmla="*/ 2147483647 h 709"/>
                    <a:gd name="T4" fmla="*/ 1779450648 w 1084"/>
                    <a:gd name="T5" fmla="*/ 2147483647 h 709"/>
                    <a:gd name="T6" fmla="*/ 1779450648 w 1084"/>
                    <a:gd name="T7" fmla="*/ 2147483647 h 709"/>
                    <a:gd name="T8" fmla="*/ 1779450648 w 1084"/>
                    <a:gd name="T9" fmla="*/ 2147483647 h 709"/>
                    <a:gd name="T10" fmla="*/ 1779450648 w 1084"/>
                    <a:gd name="T11" fmla="*/ 2147483647 h 709"/>
                    <a:gd name="T12" fmla="*/ 1779450648 w 1084"/>
                    <a:gd name="T13" fmla="*/ 2147483647 h 709"/>
                    <a:gd name="T14" fmla="*/ 1779450648 w 1084"/>
                    <a:gd name="T15" fmla="*/ 2147483647 h 709"/>
                    <a:gd name="T16" fmla="*/ 1779450648 w 1084"/>
                    <a:gd name="T17" fmla="*/ 2147483647 h 709"/>
                    <a:gd name="T18" fmla="*/ 1779450648 w 1084"/>
                    <a:gd name="T19" fmla="*/ 2147483647 h 709"/>
                    <a:gd name="T20" fmla="*/ 1779450648 w 1084"/>
                    <a:gd name="T21" fmla="*/ 2147483647 h 709"/>
                    <a:gd name="T22" fmla="*/ 1779450648 w 1084"/>
                    <a:gd name="T23" fmla="*/ 2147483647 h 709"/>
                    <a:gd name="T24" fmla="*/ 1779450648 w 1084"/>
                    <a:gd name="T25" fmla="*/ 2147483647 h 709"/>
                    <a:gd name="T26" fmla="*/ 1779450648 w 1084"/>
                    <a:gd name="T27" fmla="*/ 2147483647 h 709"/>
                    <a:gd name="T28" fmla="*/ 1779450648 w 1084"/>
                    <a:gd name="T29" fmla="*/ 2147483647 h 709"/>
                    <a:gd name="T30" fmla="*/ 1779450648 w 1084"/>
                    <a:gd name="T31" fmla="*/ 2147483647 h 709"/>
                    <a:gd name="T32" fmla="*/ 1779450648 w 1084"/>
                    <a:gd name="T33" fmla="*/ 2147483647 h 709"/>
                    <a:gd name="T34" fmla="*/ 1779450648 w 1084"/>
                    <a:gd name="T35" fmla="*/ 2147483647 h 709"/>
                    <a:gd name="T36" fmla="*/ 1779450648 w 1084"/>
                    <a:gd name="T37" fmla="*/ 2147483647 h 709"/>
                    <a:gd name="T38" fmla="*/ 1779450648 w 1084"/>
                    <a:gd name="T39" fmla="*/ 2147483647 h 709"/>
                    <a:gd name="T40" fmla="*/ 1779450648 w 1084"/>
                    <a:gd name="T41" fmla="*/ 2147483647 h 709"/>
                    <a:gd name="T42" fmla="*/ 1779450648 w 1084"/>
                    <a:gd name="T43" fmla="*/ 2147483647 h 709"/>
                    <a:gd name="T44" fmla="*/ 1779450648 w 1084"/>
                    <a:gd name="T45" fmla="*/ 2147483647 h 709"/>
                    <a:gd name="T46" fmla="*/ 1779450648 w 1084"/>
                    <a:gd name="T47" fmla="*/ 2147483647 h 709"/>
                    <a:gd name="T48" fmla="*/ 1779450648 w 1084"/>
                    <a:gd name="T49" fmla="*/ 2147483647 h 709"/>
                    <a:gd name="T50" fmla="*/ 1779450648 w 1084"/>
                    <a:gd name="T51" fmla="*/ 2147483647 h 709"/>
                    <a:gd name="T52" fmla="*/ 1779450648 w 1084"/>
                    <a:gd name="T53" fmla="*/ 2147483647 h 709"/>
                    <a:gd name="T54" fmla="*/ 1779450648 w 1084"/>
                    <a:gd name="T55" fmla="*/ 2147483647 h 709"/>
                    <a:gd name="T56" fmla="*/ 1779450648 w 1084"/>
                    <a:gd name="T57" fmla="*/ 2147483647 h 709"/>
                    <a:gd name="T58" fmla="*/ 1779450648 w 1084"/>
                    <a:gd name="T59" fmla="*/ 2147483647 h 709"/>
                    <a:gd name="T60" fmla="*/ 1779450648 w 1084"/>
                    <a:gd name="T61" fmla="*/ 2147483647 h 709"/>
                    <a:gd name="T62" fmla="*/ 1779450648 w 1084"/>
                    <a:gd name="T63" fmla="*/ 2147483647 h 709"/>
                    <a:gd name="T64" fmla="*/ 1779450648 w 1084"/>
                    <a:gd name="T65" fmla="*/ 2147483647 h 709"/>
                    <a:gd name="T66" fmla="*/ 1779450648 w 1084"/>
                    <a:gd name="T67" fmla="*/ 2147483647 h 709"/>
                    <a:gd name="T68" fmla="*/ 1779450648 w 1084"/>
                    <a:gd name="T69" fmla="*/ 2147483647 h 709"/>
                    <a:gd name="T70" fmla="*/ 1779450648 w 1084"/>
                    <a:gd name="T71" fmla="*/ 2147483647 h 709"/>
                    <a:gd name="T72" fmla="*/ 1779450648 w 1084"/>
                    <a:gd name="T73" fmla="*/ 2147483647 h 709"/>
                    <a:gd name="T74" fmla="*/ 1779450648 w 1084"/>
                    <a:gd name="T75" fmla="*/ 2147483647 h 709"/>
                    <a:gd name="T76" fmla="*/ 1779450648 w 1084"/>
                    <a:gd name="T77" fmla="*/ 2147483647 h 709"/>
                    <a:gd name="T78" fmla="*/ 1779450648 w 1084"/>
                    <a:gd name="T79" fmla="*/ 2147483647 h 709"/>
                    <a:gd name="T80" fmla="*/ 1779450648 w 1084"/>
                    <a:gd name="T81" fmla="*/ 2147483647 h 709"/>
                    <a:gd name="T82" fmla="*/ 1779450648 w 1084"/>
                    <a:gd name="T83" fmla="*/ 2147483647 h 709"/>
                    <a:gd name="T84" fmla="*/ 1779450648 w 1084"/>
                    <a:gd name="T85" fmla="*/ 2147483647 h 709"/>
                    <a:gd name="T86" fmla="*/ 1779450648 w 1084"/>
                    <a:gd name="T87" fmla="*/ 2147483647 h 709"/>
                    <a:gd name="T88" fmla="*/ 1779450648 w 1084"/>
                    <a:gd name="T89" fmla="*/ 2147483647 h 709"/>
                    <a:gd name="T90" fmla="*/ 1779450648 w 1084"/>
                    <a:gd name="T91" fmla="*/ 2147483647 h 70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084" h="709">
                      <a:moveTo>
                        <a:pt x="563" y="20"/>
                      </a:moveTo>
                      <a:lnTo>
                        <a:pt x="591" y="16"/>
                      </a:lnTo>
                      <a:lnTo>
                        <a:pt x="626" y="5"/>
                      </a:lnTo>
                      <a:lnTo>
                        <a:pt x="662" y="0"/>
                      </a:lnTo>
                      <a:lnTo>
                        <a:pt x="697" y="5"/>
                      </a:lnTo>
                      <a:lnTo>
                        <a:pt x="714" y="37"/>
                      </a:lnTo>
                      <a:lnTo>
                        <a:pt x="739" y="64"/>
                      </a:lnTo>
                      <a:lnTo>
                        <a:pt x="788" y="89"/>
                      </a:lnTo>
                      <a:lnTo>
                        <a:pt x="819" y="117"/>
                      </a:lnTo>
                      <a:lnTo>
                        <a:pt x="847" y="146"/>
                      </a:lnTo>
                      <a:lnTo>
                        <a:pt x="914" y="146"/>
                      </a:lnTo>
                      <a:lnTo>
                        <a:pt x="935" y="160"/>
                      </a:lnTo>
                      <a:lnTo>
                        <a:pt x="973" y="176"/>
                      </a:lnTo>
                      <a:lnTo>
                        <a:pt x="1015" y="177"/>
                      </a:lnTo>
                      <a:lnTo>
                        <a:pt x="1061" y="190"/>
                      </a:lnTo>
                      <a:lnTo>
                        <a:pt x="1083" y="244"/>
                      </a:lnTo>
                      <a:lnTo>
                        <a:pt x="1071" y="306"/>
                      </a:lnTo>
                      <a:lnTo>
                        <a:pt x="1049" y="335"/>
                      </a:lnTo>
                      <a:lnTo>
                        <a:pt x="1011" y="348"/>
                      </a:lnTo>
                      <a:lnTo>
                        <a:pt x="998" y="363"/>
                      </a:lnTo>
                      <a:lnTo>
                        <a:pt x="994" y="383"/>
                      </a:lnTo>
                      <a:lnTo>
                        <a:pt x="907" y="408"/>
                      </a:lnTo>
                      <a:lnTo>
                        <a:pt x="860" y="442"/>
                      </a:lnTo>
                      <a:lnTo>
                        <a:pt x="785" y="471"/>
                      </a:lnTo>
                      <a:lnTo>
                        <a:pt x="764" y="493"/>
                      </a:lnTo>
                      <a:lnTo>
                        <a:pt x="708" y="502"/>
                      </a:lnTo>
                      <a:lnTo>
                        <a:pt x="729" y="526"/>
                      </a:lnTo>
                      <a:lnTo>
                        <a:pt x="756" y="526"/>
                      </a:lnTo>
                      <a:lnTo>
                        <a:pt x="798" y="565"/>
                      </a:lnTo>
                      <a:lnTo>
                        <a:pt x="802" y="593"/>
                      </a:lnTo>
                      <a:lnTo>
                        <a:pt x="826" y="597"/>
                      </a:lnTo>
                      <a:lnTo>
                        <a:pt x="839" y="597"/>
                      </a:lnTo>
                      <a:lnTo>
                        <a:pt x="849" y="584"/>
                      </a:lnTo>
                      <a:lnTo>
                        <a:pt x="864" y="597"/>
                      </a:lnTo>
                      <a:lnTo>
                        <a:pt x="878" y="584"/>
                      </a:lnTo>
                      <a:lnTo>
                        <a:pt x="898" y="586"/>
                      </a:lnTo>
                      <a:lnTo>
                        <a:pt x="881" y="619"/>
                      </a:lnTo>
                      <a:lnTo>
                        <a:pt x="860" y="632"/>
                      </a:lnTo>
                      <a:lnTo>
                        <a:pt x="835" y="622"/>
                      </a:lnTo>
                      <a:lnTo>
                        <a:pt x="822" y="615"/>
                      </a:lnTo>
                      <a:lnTo>
                        <a:pt x="815" y="636"/>
                      </a:lnTo>
                      <a:lnTo>
                        <a:pt x="773" y="666"/>
                      </a:lnTo>
                      <a:lnTo>
                        <a:pt x="760" y="685"/>
                      </a:lnTo>
                      <a:lnTo>
                        <a:pt x="748" y="708"/>
                      </a:lnTo>
                      <a:lnTo>
                        <a:pt x="717" y="699"/>
                      </a:lnTo>
                      <a:lnTo>
                        <a:pt x="717" y="687"/>
                      </a:lnTo>
                      <a:lnTo>
                        <a:pt x="722" y="666"/>
                      </a:lnTo>
                      <a:lnTo>
                        <a:pt x="710" y="628"/>
                      </a:lnTo>
                      <a:lnTo>
                        <a:pt x="693" y="626"/>
                      </a:lnTo>
                      <a:lnTo>
                        <a:pt x="676" y="626"/>
                      </a:lnTo>
                      <a:lnTo>
                        <a:pt x="647" y="618"/>
                      </a:lnTo>
                      <a:lnTo>
                        <a:pt x="654" y="597"/>
                      </a:lnTo>
                      <a:lnTo>
                        <a:pt x="668" y="576"/>
                      </a:lnTo>
                      <a:lnTo>
                        <a:pt x="672" y="555"/>
                      </a:lnTo>
                      <a:lnTo>
                        <a:pt x="700" y="535"/>
                      </a:lnTo>
                      <a:lnTo>
                        <a:pt x="693" y="517"/>
                      </a:lnTo>
                      <a:lnTo>
                        <a:pt x="662" y="526"/>
                      </a:lnTo>
                      <a:lnTo>
                        <a:pt x="643" y="534"/>
                      </a:lnTo>
                      <a:lnTo>
                        <a:pt x="622" y="530"/>
                      </a:lnTo>
                      <a:lnTo>
                        <a:pt x="622" y="538"/>
                      </a:lnTo>
                      <a:lnTo>
                        <a:pt x="595" y="523"/>
                      </a:lnTo>
                      <a:lnTo>
                        <a:pt x="596" y="514"/>
                      </a:lnTo>
                      <a:lnTo>
                        <a:pt x="620" y="506"/>
                      </a:lnTo>
                      <a:lnTo>
                        <a:pt x="608" y="489"/>
                      </a:lnTo>
                      <a:lnTo>
                        <a:pt x="587" y="493"/>
                      </a:lnTo>
                      <a:lnTo>
                        <a:pt x="571" y="509"/>
                      </a:lnTo>
                      <a:lnTo>
                        <a:pt x="559" y="514"/>
                      </a:lnTo>
                      <a:lnTo>
                        <a:pt x="557" y="534"/>
                      </a:lnTo>
                      <a:lnTo>
                        <a:pt x="542" y="535"/>
                      </a:lnTo>
                      <a:lnTo>
                        <a:pt x="557" y="551"/>
                      </a:lnTo>
                      <a:lnTo>
                        <a:pt x="557" y="565"/>
                      </a:lnTo>
                      <a:lnTo>
                        <a:pt x="540" y="584"/>
                      </a:lnTo>
                      <a:lnTo>
                        <a:pt x="519" y="576"/>
                      </a:lnTo>
                      <a:lnTo>
                        <a:pt x="533" y="597"/>
                      </a:lnTo>
                      <a:lnTo>
                        <a:pt x="525" y="601"/>
                      </a:lnTo>
                      <a:lnTo>
                        <a:pt x="498" y="576"/>
                      </a:lnTo>
                      <a:lnTo>
                        <a:pt x="507" y="610"/>
                      </a:lnTo>
                      <a:lnTo>
                        <a:pt x="525" y="622"/>
                      </a:lnTo>
                      <a:lnTo>
                        <a:pt x="507" y="640"/>
                      </a:lnTo>
                      <a:lnTo>
                        <a:pt x="498" y="631"/>
                      </a:lnTo>
                      <a:lnTo>
                        <a:pt x="477" y="628"/>
                      </a:lnTo>
                      <a:lnTo>
                        <a:pt x="465" y="635"/>
                      </a:lnTo>
                      <a:lnTo>
                        <a:pt x="420" y="636"/>
                      </a:lnTo>
                      <a:lnTo>
                        <a:pt x="423" y="618"/>
                      </a:lnTo>
                      <a:lnTo>
                        <a:pt x="452" y="589"/>
                      </a:lnTo>
                      <a:lnTo>
                        <a:pt x="453" y="561"/>
                      </a:lnTo>
                      <a:lnTo>
                        <a:pt x="456" y="540"/>
                      </a:lnTo>
                      <a:lnTo>
                        <a:pt x="481" y="535"/>
                      </a:lnTo>
                      <a:lnTo>
                        <a:pt x="519" y="538"/>
                      </a:lnTo>
                      <a:lnTo>
                        <a:pt x="528" y="530"/>
                      </a:lnTo>
                      <a:lnTo>
                        <a:pt x="502" y="521"/>
                      </a:lnTo>
                      <a:lnTo>
                        <a:pt x="494" y="506"/>
                      </a:lnTo>
                      <a:lnTo>
                        <a:pt x="465" y="489"/>
                      </a:lnTo>
                      <a:lnTo>
                        <a:pt x="453" y="460"/>
                      </a:lnTo>
                      <a:lnTo>
                        <a:pt x="460" y="446"/>
                      </a:lnTo>
                      <a:lnTo>
                        <a:pt x="444" y="416"/>
                      </a:lnTo>
                      <a:lnTo>
                        <a:pt x="403" y="409"/>
                      </a:lnTo>
                      <a:lnTo>
                        <a:pt x="361" y="376"/>
                      </a:lnTo>
                      <a:lnTo>
                        <a:pt x="323" y="374"/>
                      </a:lnTo>
                      <a:lnTo>
                        <a:pt x="297" y="383"/>
                      </a:lnTo>
                      <a:lnTo>
                        <a:pt x="285" y="397"/>
                      </a:lnTo>
                      <a:lnTo>
                        <a:pt x="273" y="405"/>
                      </a:lnTo>
                      <a:lnTo>
                        <a:pt x="242" y="408"/>
                      </a:lnTo>
                      <a:lnTo>
                        <a:pt x="225" y="422"/>
                      </a:lnTo>
                      <a:lnTo>
                        <a:pt x="196" y="422"/>
                      </a:lnTo>
                      <a:lnTo>
                        <a:pt x="184" y="409"/>
                      </a:lnTo>
                      <a:lnTo>
                        <a:pt x="172" y="405"/>
                      </a:lnTo>
                      <a:lnTo>
                        <a:pt x="142" y="416"/>
                      </a:lnTo>
                      <a:lnTo>
                        <a:pt x="121" y="418"/>
                      </a:lnTo>
                      <a:lnTo>
                        <a:pt x="106" y="405"/>
                      </a:lnTo>
                      <a:lnTo>
                        <a:pt x="84" y="409"/>
                      </a:lnTo>
                      <a:lnTo>
                        <a:pt x="63" y="422"/>
                      </a:lnTo>
                      <a:lnTo>
                        <a:pt x="51" y="418"/>
                      </a:lnTo>
                      <a:lnTo>
                        <a:pt x="25" y="418"/>
                      </a:lnTo>
                      <a:lnTo>
                        <a:pt x="0" y="376"/>
                      </a:lnTo>
                      <a:lnTo>
                        <a:pt x="4" y="358"/>
                      </a:lnTo>
                      <a:lnTo>
                        <a:pt x="51" y="314"/>
                      </a:lnTo>
                      <a:lnTo>
                        <a:pt x="37" y="264"/>
                      </a:lnTo>
                      <a:lnTo>
                        <a:pt x="93" y="218"/>
                      </a:lnTo>
                      <a:lnTo>
                        <a:pt x="110" y="190"/>
                      </a:lnTo>
                      <a:lnTo>
                        <a:pt x="109" y="163"/>
                      </a:lnTo>
                      <a:lnTo>
                        <a:pt x="96" y="130"/>
                      </a:lnTo>
                      <a:lnTo>
                        <a:pt x="81" y="100"/>
                      </a:lnTo>
                      <a:lnTo>
                        <a:pt x="63" y="85"/>
                      </a:lnTo>
                      <a:lnTo>
                        <a:pt x="93" y="88"/>
                      </a:lnTo>
                      <a:lnTo>
                        <a:pt x="106" y="72"/>
                      </a:lnTo>
                      <a:lnTo>
                        <a:pt x="165" y="71"/>
                      </a:lnTo>
                      <a:lnTo>
                        <a:pt x="222" y="71"/>
                      </a:lnTo>
                      <a:lnTo>
                        <a:pt x="238" y="71"/>
                      </a:lnTo>
                      <a:lnTo>
                        <a:pt x="313" y="88"/>
                      </a:lnTo>
                      <a:lnTo>
                        <a:pt x="368" y="88"/>
                      </a:lnTo>
                      <a:lnTo>
                        <a:pt x="390" y="79"/>
                      </a:lnTo>
                      <a:lnTo>
                        <a:pt x="411" y="79"/>
                      </a:lnTo>
                      <a:lnTo>
                        <a:pt x="435" y="88"/>
                      </a:lnTo>
                      <a:lnTo>
                        <a:pt x="481" y="81"/>
                      </a:lnTo>
                      <a:lnTo>
                        <a:pt x="490" y="96"/>
                      </a:lnTo>
                      <a:lnTo>
                        <a:pt x="507" y="76"/>
                      </a:lnTo>
                      <a:lnTo>
                        <a:pt x="504" y="43"/>
                      </a:lnTo>
                      <a:lnTo>
                        <a:pt x="542" y="22"/>
                      </a:lnTo>
                      <a:lnTo>
                        <a:pt x="563" y="2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1" name="Freeform 84"/>
                <p:cNvSpPr>
                  <a:spLocks/>
                </p:cNvSpPr>
                <p:nvPr/>
              </p:nvSpPr>
              <p:spPr bwMode="auto">
                <a:xfrm>
                  <a:off x="4735" y="2782"/>
                  <a:ext cx="608" cy="167"/>
                </a:xfrm>
                <a:custGeom>
                  <a:avLst/>
                  <a:gdLst>
                    <a:gd name="T0" fmla="*/ 0 w 631"/>
                    <a:gd name="T1" fmla="*/ 2147483647 h 167"/>
                    <a:gd name="T2" fmla="*/ 1783614381 w 631"/>
                    <a:gd name="T3" fmla="*/ 2147483647 h 167"/>
                    <a:gd name="T4" fmla="*/ 1783614381 w 631"/>
                    <a:gd name="T5" fmla="*/ 2147483647 h 167"/>
                    <a:gd name="T6" fmla="*/ 1783614381 w 631"/>
                    <a:gd name="T7" fmla="*/ 2147483647 h 167"/>
                    <a:gd name="T8" fmla="*/ 1783614381 w 631"/>
                    <a:gd name="T9" fmla="*/ 2147483647 h 167"/>
                    <a:gd name="T10" fmla="*/ 1783614381 w 631"/>
                    <a:gd name="T11" fmla="*/ 2147483647 h 167"/>
                    <a:gd name="T12" fmla="*/ 1783614381 w 631"/>
                    <a:gd name="T13" fmla="*/ 2147483647 h 167"/>
                    <a:gd name="T14" fmla="*/ 1783614381 w 631"/>
                    <a:gd name="T15" fmla="*/ 2147483647 h 167"/>
                    <a:gd name="T16" fmla="*/ 1783614381 w 631"/>
                    <a:gd name="T17" fmla="*/ 2147483647 h 167"/>
                    <a:gd name="T18" fmla="*/ 1783614381 w 631"/>
                    <a:gd name="T19" fmla="*/ 2147483647 h 167"/>
                    <a:gd name="T20" fmla="*/ 1783614381 w 631"/>
                    <a:gd name="T21" fmla="*/ 2147483647 h 167"/>
                    <a:gd name="T22" fmla="*/ 1783614381 w 631"/>
                    <a:gd name="T23" fmla="*/ 2147483647 h 167"/>
                    <a:gd name="T24" fmla="*/ 1783614381 w 631"/>
                    <a:gd name="T25" fmla="*/ 2147483647 h 167"/>
                    <a:gd name="T26" fmla="*/ 1783614381 w 631"/>
                    <a:gd name="T27" fmla="*/ 2147483647 h 167"/>
                    <a:gd name="T28" fmla="*/ 1783614381 w 631"/>
                    <a:gd name="T29" fmla="*/ 2147483647 h 167"/>
                    <a:gd name="T30" fmla="*/ 1783614381 w 631"/>
                    <a:gd name="T31" fmla="*/ 2147483647 h 167"/>
                    <a:gd name="T32" fmla="*/ 1783614381 w 631"/>
                    <a:gd name="T33" fmla="*/ 2147483647 h 167"/>
                    <a:gd name="T34" fmla="*/ 1783614381 w 631"/>
                    <a:gd name="T35" fmla="*/ 2147483647 h 167"/>
                    <a:gd name="T36" fmla="*/ 1783614381 w 631"/>
                    <a:gd name="T37" fmla="*/ 2147483647 h 167"/>
                    <a:gd name="T38" fmla="*/ 1783614381 w 631"/>
                    <a:gd name="T39" fmla="*/ 2147483647 h 167"/>
                    <a:gd name="T40" fmla="*/ 1783614381 w 631"/>
                    <a:gd name="T41" fmla="*/ 2147483647 h 167"/>
                    <a:gd name="T42" fmla="*/ 1783614381 w 631"/>
                    <a:gd name="T43" fmla="*/ 2147483647 h 167"/>
                    <a:gd name="T44" fmla="*/ 1783614381 w 631"/>
                    <a:gd name="T45" fmla="*/ 2147483647 h 167"/>
                    <a:gd name="T46" fmla="*/ 1783614381 w 631"/>
                    <a:gd name="T47" fmla="*/ 2147483647 h 167"/>
                    <a:gd name="T48" fmla="*/ 1783614381 w 631"/>
                    <a:gd name="T49" fmla="*/ 2147483647 h 167"/>
                    <a:gd name="T50" fmla="*/ 1783614381 w 631"/>
                    <a:gd name="T51" fmla="*/ 2147483647 h 167"/>
                    <a:gd name="T52" fmla="*/ 1783614381 w 631"/>
                    <a:gd name="T53" fmla="*/ 0 h 167"/>
                    <a:gd name="T54" fmla="*/ 1783614381 w 631"/>
                    <a:gd name="T55" fmla="*/ 2147483647 h 167"/>
                    <a:gd name="T56" fmla="*/ 1783614381 w 631"/>
                    <a:gd name="T57" fmla="*/ 2147483647 h 167"/>
                    <a:gd name="T58" fmla="*/ 1783614381 w 631"/>
                    <a:gd name="T59" fmla="*/ 2147483647 h 167"/>
                    <a:gd name="T60" fmla="*/ 1783614381 w 631"/>
                    <a:gd name="T61" fmla="*/ 2147483647 h 167"/>
                    <a:gd name="T62" fmla="*/ 1783614381 w 631"/>
                    <a:gd name="T63" fmla="*/ 2147483647 h 167"/>
                    <a:gd name="T64" fmla="*/ 1783614381 w 631"/>
                    <a:gd name="T65" fmla="*/ 2147483647 h 167"/>
                    <a:gd name="T66" fmla="*/ 1783614381 w 631"/>
                    <a:gd name="T67" fmla="*/ 2147483647 h 167"/>
                    <a:gd name="T68" fmla="*/ 1783614381 w 631"/>
                    <a:gd name="T69" fmla="*/ 2147483647 h 167"/>
                    <a:gd name="T70" fmla="*/ 0 w 631"/>
                    <a:gd name="T71" fmla="*/ 2147483647 h 16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31" h="167">
                      <a:moveTo>
                        <a:pt x="0" y="32"/>
                      </a:moveTo>
                      <a:lnTo>
                        <a:pt x="61" y="44"/>
                      </a:lnTo>
                      <a:lnTo>
                        <a:pt x="109" y="57"/>
                      </a:lnTo>
                      <a:lnTo>
                        <a:pt x="155" y="66"/>
                      </a:lnTo>
                      <a:lnTo>
                        <a:pt x="183" y="99"/>
                      </a:lnTo>
                      <a:lnTo>
                        <a:pt x="189" y="128"/>
                      </a:lnTo>
                      <a:lnTo>
                        <a:pt x="193" y="154"/>
                      </a:lnTo>
                      <a:lnTo>
                        <a:pt x="249" y="157"/>
                      </a:lnTo>
                      <a:lnTo>
                        <a:pt x="273" y="129"/>
                      </a:lnTo>
                      <a:lnTo>
                        <a:pt x="289" y="133"/>
                      </a:lnTo>
                      <a:lnTo>
                        <a:pt x="302" y="150"/>
                      </a:lnTo>
                      <a:lnTo>
                        <a:pt x="341" y="157"/>
                      </a:lnTo>
                      <a:lnTo>
                        <a:pt x="366" y="166"/>
                      </a:lnTo>
                      <a:lnTo>
                        <a:pt x="411" y="145"/>
                      </a:lnTo>
                      <a:lnTo>
                        <a:pt x="453" y="142"/>
                      </a:lnTo>
                      <a:lnTo>
                        <a:pt x="488" y="117"/>
                      </a:lnTo>
                      <a:lnTo>
                        <a:pt x="516" y="107"/>
                      </a:lnTo>
                      <a:lnTo>
                        <a:pt x="550" y="124"/>
                      </a:lnTo>
                      <a:lnTo>
                        <a:pt x="604" y="128"/>
                      </a:lnTo>
                      <a:lnTo>
                        <a:pt x="630" y="119"/>
                      </a:lnTo>
                      <a:lnTo>
                        <a:pt x="613" y="100"/>
                      </a:lnTo>
                      <a:lnTo>
                        <a:pt x="568" y="87"/>
                      </a:lnTo>
                      <a:lnTo>
                        <a:pt x="551" y="54"/>
                      </a:lnTo>
                      <a:lnTo>
                        <a:pt x="526" y="44"/>
                      </a:lnTo>
                      <a:lnTo>
                        <a:pt x="463" y="36"/>
                      </a:lnTo>
                      <a:lnTo>
                        <a:pt x="428" y="8"/>
                      </a:lnTo>
                      <a:lnTo>
                        <a:pt x="399" y="0"/>
                      </a:lnTo>
                      <a:lnTo>
                        <a:pt x="345" y="2"/>
                      </a:lnTo>
                      <a:lnTo>
                        <a:pt x="308" y="25"/>
                      </a:lnTo>
                      <a:lnTo>
                        <a:pt x="268" y="29"/>
                      </a:lnTo>
                      <a:lnTo>
                        <a:pt x="218" y="11"/>
                      </a:lnTo>
                      <a:lnTo>
                        <a:pt x="162" y="2"/>
                      </a:lnTo>
                      <a:lnTo>
                        <a:pt x="95" y="11"/>
                      </a:lnTo>
                      <a:lnTo>
                        <a:pt x="46" y="12"/>
                      </a:lnTo>
                      <a:lnTo>
                        <a:pt x="12" y="19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2" name="Freeform 85"/>
                <p:cNvSpPr>
                  <a:spLocks/>
                </p:cNvSpPr>
                <p:nvPr/>
              </p:nvSpPr>
              <p:spPr bwMode="auto">
                <a:xfrm>
                  <a:off x="5325" y="1957"/>
                  <a:ext cx="240" cy="478"/>
                </a:xfrm>
                <a:custGeom>
                  <a:avLst/>
                  <a:gdLst>
                    <a:gd name="T0" fmla="*/ 1750999534 w 250"/>
                    <a:gd name="T1" fmla="*/ 2147483647 h 478"/>
                    <a:gd name="T2" fmla="*/ 1750999534 w 250"/>
                    <a:gd name="T3" fmla="*/ 2147483647 h 478"/>
                    <a:gd name="T4" fmla="*/ 1750999534 w 250"/>
                    <a:gd name="T5" fmla="*/ 2147483647 h 478"/>
                    <a:gd name="T6" fmla="*/ 1750999534 w 250"/>
                    <a:gd name="T7" fmla="*/ 2147483647 h 478"/>
                    <a:gd name="T8" fmla="*/ 1750999534 w 250"/>
                    <a:gd name="T9" fmla="*/ 2147483647 h 478"/>
                    <a:gd name="T10" fmla="*/ 1750999534 w 250"/>
                    <a:gd name="T11" fmla="*/ 2147483647 h 478"/>
                    <a:gd name="T12" fmla="*/ 1750999534 w 250"/>
                    <a:gd name="T13" fmla="*/ 2147483647 h 478"/>
                    <a:gd name="T14" fmla="*/ 1750999534 w 250"/>
                    <a:gd name="T15" fmla="*/ 2147483647 h 478"/>
                    <a:gd name="T16" fmla="*/ 1750999534 w 250"/>
                    <a:gd name="T17" fmla="*/ 2147483647 h 478"/>
                    <a:gd name="T18" fmla="*/ 1750999534 w 250"/>
                    <a:gd name="T19" fmla="*/ 2147483647 h 478"/>
                    <a:gd name="T20" fmla="*/ 1750999534 w 250"/>
                    <a:gd name="T21" fmla="*/ 2147483647 h 478"/>
                    <a:gd name="T22" fmla="*/ 1750999534 w 250"/>
                    <a:gd name="T23" fmla="*/ 2147483647 h 478"/>
                    <a:gd name="T24" fmla="*/ 1750999534 w 250"/>
                    <a:gd name="T25" fmla="*/ 2147483647 h 478"/>
                    <a:gd name="T26" fmla="*/ 1750999534 w 250"/>
                    <a:gd name="T27" fmla="*/ 2147483647 h 478"/>
                    <a:gd name="T28" fmla="*/ 1750999534 w 250"/>
                    <a:gd name="T29" fmla="*/ 2147483647 h 478"/>
                    <a:gd name="T30" fmla="*/ 1750999534 w 250"/>
                    <a:gd name="T31" fmla="*/ 2147483647 h 478"/>
                    <a:gd name="T32" fmla="*/ 1750999534 w 250"/>
                    <a:gd name="T33" fmla="*/ 2147483647 h 478"/>
                    <a:gd name="T34" fmla="*/ 1750999534 w 250"/>
                    <a:gd name="T35" fmla="*/ 2147483647 h 478"/>
                    <a:gd name="T36" fmla="*/ 1750999534 w 250"/>
                    <a:gd name="T37" fmla="*/ 2147483647 h 478"/>
                    <a:gd name="T38" fmla="*/ 1750999534 w 250"/>
                    <a:gd name="T39" fmla="*/ 2147483647 h 478"/>
                    <a:gd name="T40" fmla="*/ 1750999534 w 250"/>
                    <a:gd name="T41" fmla="*/ 2147483647 h 478"/>
                    <a:gd name="T42" fmla="*/ 1750999534 w 250"/>
                    <a:gd name="T43" fmla="*/ 2147483647 h 478"/>
                    <a:gd name="T44" fmla="*/ 1750999534 w 250"/>
                    <a:gd name="T45" fmla="*/ 2147483647 h 478"/>
                    <a:gd name="T46" fmla="*/ 1750999534 w 250"/>
                    <a:gd name="T47" fmla="*/ 2147483647 h 478"/>
                    <a:gd name="T48" fmla="*/ 1750999534 w 250"/>
                    <a:gd name="T49" fmla="*/ 2147483647 h 478"/>
                    <a:gd name="T50" fmla="*/ 1750999534 w 250"/>
                    <a:gd name="T51" fmla="*/ 2147483647 h 478"/>
                    <a:gd name="T52" fmla="*/ 1750999534 w 250"/>
                    <a:gd name="T53" fmla="*/ 2147483647 h 478"/>
                    <a:gd name="T54" fmla="*/ 1750999534 w 250"/>
                    <a:gd name="T55" fmla="*/ 2147483647 h 478"/>
                    <a:gd name="T56" fmla="*/ 1750999534 w 250"/>
                    <a:gd name="T57" fmla="*/ 2147483647 h 478"/>
                    <a:gd name="T58" fmla="*/ 1750999534 w 250"/>
                    <a:gd name="T59" fmla="*/ 2147483647 h 478"/>
                    <a:gd name="T60" fmla="*/ 1750999534 w 250"/>
                    <a:gd name="T61" fmla="*/ 2147483647 h 478"/>
                    <a:gd name="T62" fmla="*/ 1750999534 w 250"/>
                    <a:gd name="T63" fmla="*/ 2147483647 h 478"/>
                    <a:gd name="T64" fmla="*/ 1750999534 w 250"/>
                    <a:gd name="T65" fmla="*/ 2147483647 h 478"/>
                    <a:gd name="T66" fmla="*/ 1750999534 w 250"/>
                    <a:gd name="T67" fmla="*/ 2147483647 h 478"/>
                    <a:gd name="T68" fmla="*/ 1750999534 w 250"/>
                    <a:gd name="T69" fmla="*/ 2147483647 h 478"/>
                    <a:gd name="T70" fmla="*/ 1750999534 w 250"/>
                    <a:gd name="T71" fmla="*/ 2147483647 h 478"/>
                    <a:gd name="T72" fmla="*/ 1750999534 w 250"/>
                    <a:gd name="T73" fmla="*/ 2147483647 h 478"/>
                    <a:gd name="T74" fmla="*/ 1750999534 w 250"/>
                    <a:gd name="T75" fmla="*/ 2147483647 h 478"/>
                    <a:gd name="T76" fmla="*/ 1750999534 w 250"/>
                    <a:gd name="T77" fmla="*/ 2147483647 h 478"/>
                    <a:gd name="T78" fmla="*/ 1750999534 w 250"/>
                    <a:gd name="T79" fmla="*/ 2147483647 h 478"/>
                    <a:gd name="T80" fmla="*/ 1750999534 w 250"/>
                    <a:gd name="T81" fmla="*/ 2147483647 h 478"/>
                    <a:gd name="T82" fmla="*/ 1750999534 w 250"/>
                    <a:gd name="T83" fmla="*/ 2147483647 h 478"/>
                    <a:gd name="T84" fmla="*/ 1750999534 w 250"/>
                    <a:gd name="T85" fmla="*/ 2147483647 h 478"/>
                    <a:gd name="T86" fmla="*/ 1750999534 w 250"/>
                    <a:gd name="T87" fmla="*/ 2147483647 h 478"/>
                    <a:gd name="T88" fmla="*/ 1750999534 w 250"/>
                    <a:gd name="T89" fmla="*/ 2147483647 h 478"/>
                    <a:gd name="T90" fmla="*/ 1750999534 w 250"/>
                    <a:gd name="T91" fmla="*/ 2147483647 h 478"/>
                    <a:gd name="T92" fmla="*/ 1750999534 w 250"/>
                    <a:gd name="T93" fmla="*/ 2147483647 h 478"/>
                    <a:gd name="T94" fmla="*/ 1750999534 w 250"/>
                    <a:gd name="T95" fmla="*/ 2147483647 h 47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50" h="478">
                      <a:moveTo>
                        <a:pt x="243" y="0"/>
                      </a:moveTo>
                      <a:lnTo>
                        <a:pt x="236" y="13"/>
                      </a:lnTo>
                      <a:lnTo>
                        <a:pt x="230" y="20"/>
                      </a:lnTo>
                      <a:lnTo>
                        <a:pt x="227" y="29"/>
                      </a:lnTo>
                      <a:lnTo>
                        <a:pt x="224" y="36"/>
                      </a:lnTo>
                      <a:lnTo>
                        <a:pt x="220" y="45"/>
                      </a:lnTo>
                      <a:lnTo>
                        <a:pt x="217" y="52"/>
                      </a:lnTo>
                      <a:lnTo>
                        <a:pt x="208" y="58"/>
                      </a:lnTo>
                      <a:lnTo>
                        <a:pt x="201" y="61"/>
                      </a:lnTo>
                      <a:lnTo>
                        <a:pt x="198" y="68"/>
                      </a:lnTo>
                      <a:lnTo>
                        <a:pt x="188" y="71"/>
                      </a:lnTo>
                      <a:lnTo>
                        <a:pt x="179" y="77"/>
                      </a:lnTo>
                      <a:lnTo>
                        <a:pt x="172" y="77"/>
                      </a:lnTo>
                      <a:lnTo>
                        <a:pt x="163" y="84"/>
                      </a:lnTo>
                      <a:lnTo>
                        <a:pt x="156" y="87"/>
                      </a:lnTo>
                      <a:lnTo>
                        <a:pt x="137" y="90"/>
                      </a:lnTo>
                      <a:lnTo>
                        <a:pt x="128" y="90"/>
                      </a:lnTo>
                      <a:lnTo>
                        <a:pt x="121" y="96"/>
                      </a:lnTo>
                      <a:lnTo>
                        <a:pt x="112" y="100"/>
                      </a:lnTo>
                      <a:lnTo>
                        <a:pt x="105" y="103"/>
                      </a:lnTo>
                      <a:lnTo>
                        <a:pt x="96" y="106"/>
                      </a:lnTo>
                      <a:lnTo>
                        <a:pt x="89" y="109"/>
                      </a:lnTo>
                      <a:lnTo>
                        <a:pt x="80" y="109"/>
                      </a:lnTo>
                      <a:lnTo>
                        <a:pt x="73" y="112"/>
                      </a:lnTo>
                      <a:lnTo>
                        <a:pt x="64" y="116"/>
                      </a:lnTo>
                      <a:lnTo>
                        <a:pt x="57" y="119"/>
                      </a:lnTo>
                      <a:lnTo>
                        <a:pt x="48" y="122"/>
                      </a:lnTo>
                      <a:lnTo>
                        <a:pt x="41" y="128"/>
                      </a:lnTo>
                      <a:lnTo>
                        <a:pt x="38" y="135"/>
                      </a:lnTo>
                      <a:lnTo>
                        <a:pt x="28" y="138"/>
                      </a:lnTo>
                      <a:lnTo>
                        <a:pt x="19" y="141"/>
                      </a:lnTo>
                      <a:lnTo>
                        <a:pt x="12" y="141"/>
                      </a:lnTo>
                      <a:lnTo>
                        <a:pt x="6" y="148"/>
                      </a:lnTo>
                      <a:lnTo>
                        <a:pt x="0" y="157"/>
                      </a:lnTo>
                      <a:lnTo>
                        <a:pt x="3" y="164"/>
                      </a:lnTo>
                      <a:lnTo>
                        <a:pt x="6" y="173"/>
                      </a:lnTo>
                      <a:lnTo>
                        <a:pt x="6" y="180"/>
                      </a:lnTo>
                      <a:lnTo>
                        <a:pt x="6" y="189"/>
                      </a:lnTo>
                      <a:lnTo>
                        <a:pt x="6" y="196"/>
                      </a:lnTo>
                      <a:lnTo>
                        <a:pt x="6" y="205"/>
                      </a:lnTo>
                      <a:lnTo>
                        <a:pt x="6" y="212"/>
                      </a:lnTo>
                      <a:lnTo>
                        <a:pt x="9" y="221"/>
                      </a:lnTo>
                      <a:lnTo>
                        <a:pt x="16" y="224"/>
                      </a:lnTo>
                      <a:lnTo>
                        <a:pt x="19" y="231"/>
                      </a:lnTo>
                      <a:lnTo>
                        <a:pt x="28" y="237"/>
                      </a:lnTo>
                      <a:lnTo>
                        <a:pt x="35" y="244"/>
                      </a:lnTo>
                      <a:lnTo>
                        <a:pt x="38" y="253"/>
                      </a:lnTo>
                      <a:lnTo>
                        <a:pt x="44" y="260"/>
                      </a:lnTo>
                      <a:lnTo>
                        <a:pt x="48" y="269"/>
                      </a:lnTo>
                      <a:lnTo>
                        <a:pt x="51" y="276"/>
                      </a:lnTo>
                      <a:lnTo>
                        <a:pt x="60" y="285"/>
                      </a:lnTo>
                      <a:lnTo>
                        <a:pt x="64" y="292"/>
                      </a:lnTo>
                      <a:lnTo>
                        <a:pt x="70" y="301"/>
                      </a:lnTo>
                      <a:lnTo>
                        <a:pt x="80" y="301"/>
                      </a:lnTo>
                      <a:lnTo>
                        <a:pt x="89" y="301"/>
                      </a:lnTo>
                      <a:lnTo>
                        <a:pt x="96" y="301"/>
                      </a:lnTo>
                      <a:lnTo>
                        <a:pt x="105" y="301"/>
                      </a:lnTo>
                      <a:lnTo>
                        <a:pt x="112" y="298"/>
                      </a:lnTo>
                      <a:lnTo>
                        <a:pt x="118" y="288"/>
                      </a:lnTo>
                      <a:lnTo>
                        <a:pt x="124" y="279"/>
                      </a:lnTo>
                      <a:lnTo>
                        <a:pt x="134" y="279"/>
                      </a:lnTo>
                      <a:lnTo>
                        <a:pt x="144" y="279"/>
                      </a:lnTo>
                      <a:lnTo>
                        <a:pt x="153" y="276"/>
                      </a:lnTo>
                      <a:lnTo>
                        <a:pt x="160" y="276"/>
                      </a:lnTo>
                      <a:lnTo>
                        <a:pt x="169" y="276"/>
                      </a:lnTo>
                      <a:lnTo>
                        <a:pt x="176" y="276"/>
                      </a:lnTo>
                      <a:lnTo>
                        <a:pt x="185" y="276"/>
                      </a:lnTo>
                      <a:lnTo>
                        <a:pt x="192" y="282"/>
                      </a:lnTo>
                      <a:lnTo>
                        <a:pt x="201" y="288"/>
                      </a:lnTo>
                      <a:lnTo>
                        <a:pt x="204" y="295"/>
                      </a:lnTo>
                      <a:lnTo>
                        <a:pt x="211" y="301"/>
                      </a:lnTo>
                      <a:lnTo>
                        <a:pt x="214" y="308"/>
                      </a:lnTo>
                      <a:lnTo>
                        <a:pt x="224" y="311"/>
                      </a:lnTo>
                      <a:lnTo>
                        <a:pt x="224" y="320"/>
                      </a:lnTo>
                      <a:lnTo>
                        <a:pt x="224" y="327"/>
                      </a:lnTo>
                      <a:lnTo>
                        <a:pt x="227" y="336"/>
                      </a:lnTo>
                      <a:lnTo>
                        <a:pt x="227" y="343"/>
                      </a:lnTo>
                      <a:lnTo>
                        <a:pt x="227" y="352"/>
                      </a:lnTo>
                      <a:lnTo>
                        <a:pt x="220" y="352"/>
                      </a:lnTo>
                      <a:lnTo>
                        <a:pt x="217" y="359"/>
                      </a:lnTo>
                      <a:lnTo>
                        <a:pt x="214" y="368"/>
                      </a:lnTo>
                      <a:lnTo>
                        <a:pt x="214" y="375"/>
                      </a:lnTo>
                      <a:lnTo>
                        <a:pt x="224" y="378"/>
                      </a:lnTo>
                      <a:lnTo>
                        <a:pt x="224" y="388"/>
                      </a:lnTo>
                      <a:lnTo>
                        <a:pt x="224" y="397"/>
                      </a:lnTo>
                      <a:lnTo>
                        <a:pt x="227" y="404"/>
                      </a:lnTo>
                      <a:lnTo>
                        <a:pt x="227" y="413"/>
                      </a:lnTo>
                      <a:lnTo>
                        <a:pt x="230" y="420"/>
                      </a:lnTo>
                      <a:lnTo>
                        <a:pt x="233" y="429"/>
                      </a:lnTo>
                      <a:lnTo>
                        <a:pt x="236" y="436"/>
                      </a:lnTo>
                      <a:lnTo>
                        <a:pt x="236" y="445"/>
                      </a:lnTo>
                      <a:lnTo>
                        <a:pt x="236" y="452"/>
                      </a:lnTo>
                      <a:lnTo>
                        <a:pt x="236" y="477"/>
                      </a:lnTo>
                      <a:lnTo>
                        <a:pt x="240" y="468"/>
                      </a:lnTo>
                      <a:lnTo>
                        <a:pt x="240" y="448"/>
                      </a:lnTo>
                      <a:lnTo>
                        <a:pt x="240" y="429"/>
                      </a:lnTo>
                      <a:lnTo>
                        <a:pt x="240" y="420"/>
                      </a:lnTo>
                      <a:lnTo>
                        <a:pt x="240" y="413"/>
                      </a:lnTo>
                      <a:lnTo>
                        <a:pt x="240" y="404"/>
                      </a:lnTo>
                      <a:lnTo>
                        <a:pt x="240" y="397"/>
                      </a:lnTo>
                      <a:lnTo>
                        <a:pt x="240" y="388"/>
                      </a:lnTo>
                      <a:lnTo>
                        <a:pt x="240" y="381"/>
                      </a:lnTo>
                      <a:lnTo>
                        <a:pt x="240" y="372"/>
                      </a:lnTo>
                      <a:lnTo>
                        <a:pt x="240" y="365"/>
                      </a:lnTo>
                      <a:lnTo>
                        <a:pt x="240" y="352"/>
                      </a:lnTo>
                      <a:lnTo>
                        <a:pt x="243" y="340"/>
                      </a:lnTo>
                      <a:lnTo>
                        <a:pt x="243" y="333"/>
                      </a:lnTo>
                      <a:lnTo>
                        <a:pt x="243" y="324"/>
                      </a:lnTo>
                      <a:lnTo>
                        <a:pt x="243" y="317"/>
                      </a:lnTo>
                      <a:lnTo>
                        <a:pt x="243" y="308"/>
                      </a:lnTo>
                      <a:lnTo>
                        <a:pt x="243" y="301"/>
                      </a:lnTo>
                      <a:lnTo>
                        <a:pt x="243" y="292"/>
                      </a:lnTo>
                      <a:lnTo>
                        <a:pt x="243" y="285"/>
                      </a:lnTo>
                      <a:lnTo>
                        <a:pt x="243" y="276"/>
                      </a:lnTo>
                      <a:lnTo>
                        <a:pt x="243" y="269"/>
                      </a:lnTo>
                      <a:lnTo>
                        <a:pt x="243" y="256"/>
                      </a:lnTo>
                      <a:lnTo>
                        <a:pt x="243" y="244"/>
                      </a:lnTo>
                      <a:lnTo>
                        <a:pt x="243" y="234"/>
                      </a:lnTo>
                      <a:lnTo>
                        <a:pt x="243" y="224"/>
                      </a:lnTo>
                      <a:lnTo>
                        <a:pt x="243" y="215"/>
                      </a:lnTo>
                      <a:lnTo>
                        <a:pt x="243" y="208"/>
                      </a:lnTo>
                      <a:lnTo>
                        <a:pt x="243" y="199"/>
                      </a:lnTo>
                      <a:lnTo>
                        <a:pt x="243" y="192"/>
                      </a:lnTo>
                      <a:lnTo>
                        <a:pt x="243" y="183"/>
                      </a:lnTo>
                      <a:lnTo>
                        <a:pt x="246" y="173"/>
                      </a:lnTo>
                      <a:lnTo>
                        <a:pt x="249" y="164"/>
                      </a:lnTo>
                      <a:lnTo>
                        <a:pt x="246" y="157"/>
                      </a:lnTo>
                      <a:lnTo>
                        <a:pt x="249" y="148"/>
                      </a:lnTo>
                      <a:lnTo>
                        <a:pt x="243" y="138"/>
                      </a:lnTo>
                      <a:lnTo>
                        <a:pt x="243" y="132"/>
                      </a:lnTo>
                      <a:lnTo>
                        <a:pt x="243" y="125"/>
                      </a:lnTo>
                      <a:lnTo>
                        <a:pt x="243" y="116"/>
                      </a:lnTo>
                      <a:lnTo>
                        <a:pt x="243" y="109"/>
                      </a:lnTo>
                      <a:lnTo>
                        <a:pt x="243" y="100"/>
                      </a:lnTo>
                      <a:lnTo>
                        <a:pt x="243" y="93"/>
                      </a:lnTo>
                      <a:lnTo>
                        <a:pt x="243" y="84"/>
                      </a:lnTo>
                      <a:lnTo>
                        <a:pt x="243" y="77"/>
                      </a:lnTo>
                      <a:lnTo>
                        <a:pt x="243" y="68"/>
                      </a:lnTo>
                      <a:lnTo>
                        <a:pt x="243" y="61"/>
                      </a:lnTo>
                      <a:lnTo>
                        <a:pt x="243" y="52"/>
                      </a:lnTo>
                      <a:lnTo>
                        <a:pt x="243" y="45"/>
                      </a:lnTo>
                      <a:lnTo>
                        <a:pt x="243" y="36"/>
                      </a:lnTo>
                      <a:lnTo>
                        <a:pt x="243" y="29"/>
                      </a:lnTo>
                      <a:lnTo>
                        <a:pt x="243" y="20"/>
                      </a:lnTo>
                      <a:lnTo>
                        <a:pt x="243" y="13"/>
                      </a:lnTo>
                      <a:lnTo>
                        <a:pt x="243" y="0"/>
                      </a:lnTo>
                    </a:path>
                  </a:pathLst>
                </a:custGeom>
                <a:grp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3" name="Freeform 86"/>
                <p:cNvSpPr>
                  <a:spLocks/>
                </p:cNvSpPr>
                <p:nvPr/>
              </p:nvSpPr>
              <p:spPr bwMode="auto">
                <a:xfrm>
                  <a:off x="5423" y="2463"/>
                  <a:ext cx="121" cy="203"/>
                </a:xfrm>
                <a:custGeom>
                  <a:avLst/>
                  <a:gdLst>
                    <a:gd name="T0" fmla="*/ 1753896621 w 126"/>
                    <a:gd name="T1" fmla="*/ 0 h 203"/>
                    <a:gd name="T2" fmla="*/ 1753896621 w 126"/>
                    <a:gd name="T3" fmla="*/ 0 h 203"/>
                    <a:gd name="T4" fmla="*/ 1753896621 w 126"/>
                    <a:gd name="T5" fmla="*/ 2147483647 h 203"/>
                    <a:gd name="T6" fmla="*/ 1753896621 w 126"/>
                    <a:gd name="T7" fmla="*/ 2147483647 h 203"/>
                    <a:gd name="T8" fmla="*/ 1753896621 w 126"/>
                    <a:gd name="T9" fmla="*/ 2147483647 h 203"/>
                    <a:gd name="T10" fmla="*/ 1753896621 w 126"/>
                    <a:gd name="T11" fmla="*/ 2147483647 h 203"/>
                    <a:gd name="T12" fmla="*/ 1753896621 w 126"/>
                    <a:gd name="T13" fmla="*/ 2147483647 h 203"/>
                    <a:gd name="T14" fmla="*/ 1753896621 w 126"/>
                    <a:gd name="T15" fmla="*/ 2147483647 h 203"/>
                    <a:gd name="T16" fmla="*/ 1753896621 w 126"/>
                    <a:gd name="T17" fmla="*/ 2147483647 h 203"/>
                    <a:gd name="T18" fmla="*/ 1753896621 w 126"/>
                    <a:gd name="T19" fmla="*/ 2147483647 h 203"/>
                    <a:gd name="T20" fmla="*/ 1753896621 w 126"/>
                    <a:gd name="T21" fmla="*/ 2147483647 h 203"/>
                    <a:gd name="T22" fmla="*/ 1753896621 w 126"/>
                    <a:gd name="T23" fmla="*/ 2147483647 h 203"/>
                    <a:gd name="T24" fmla="*/ 1753896621 w 126"/>
                    <a:gd name="T25" fmla="*/ 2147483647 h 203"/>
                    <a:gd name="T26" fmla="*/ 1753896621 w 126"/>
                    <a:gd name="T27" fmla="*/ 2147483647 h 203"/>
                    <a:gd name="T28" fmla="*/ 0 w 126"/>
                    <a:gd name="T29" fmla="*/ 2147483647 h 203"/>
                    <a:gd name="T30" fmla="*/ 1753896621 w 126"/>
                    <a:gd name="T31" fmla="*/ 2147483647 h 203"/>
                    <a:gd name="T32" fmla="*/ 1753896621 w 126"/>
                    <a:gd name="T33" fmla="*/ 2147483647 h 203"/>
                    <a:gd name="T34" fmla="*/ 1753896621 w 126"/>
                    <a:gd name="T35" fmla="*/ 2147483647 h 203"/>
                    <a:gd name="T36" fmla="*/ 1753896621 w 126"/>
                    <a:gd name="T37" fmla="*/ 2147483647 h 203"/>
                    <a:gd name="T38" fmla="*/ 1753896621 w 126"/>
                    <a:gd name="T39" fmla="*/ 2147483647 h 203"/>
                    <a:gd name="T40" fmla="*/ 1753896621 w 126"/>
                    <a:gd name="T41" fmla="*/ 2147483647 h 203"/>
                    <a:gd name="T42" fmla="*/ 1753896621 w 126"/>
                    <a:gd name="T43" fmla="*/ 2147483647 h 203"/>
                    <a:gd name="T44" fmla="*/ 1753896621 w 126"/>
                    <a:gd name="T45" fmla="*/ 2147483647 h 203"/>
                    <a:gd name="T46" fmla="*/ 1753896621 w 126"/>
                    <a:gd name="T47" fmla="*/ 2147483647 h 203"/>
                    <a:gd name="T48" fmla="*/ 1753896621 w 126"/>
                    <a:gd name="T49" fmla="*/ 2147483647 h 203"/>
                    <a:gd name="T50" fmla="*/ 1753896621 w 126"/>
                    <a:gd name="T51" fmla="*/ 2147483647 h 203"/>
                    <a:gd name="T52" fmla="*/ 1753896621 w 126"/>
                    <a:gd name="T53" fmla="*/ 2147483647 h 203"/>
                    <a:gd name="T54" fmla="*/ 1753896621 w 126"/>
                    <a:gd name="T55" fmla="*/ 2147483647 h 203"/>
                    <a:gd name="T56" fmla="*/ 1753896621 w 126"/>
                    <a:gd name="T57" fmla="*/ 2147483647 h 203"/>
                    <a:gd name="T58" fmla="*/ 1753896621 w 126"/>
                    <a:gd name="T59" fmla="*/ 2147483647 h 203"/>
                    <a:gd name="T60" fmla="*/ 1753896621 w 126"/>
                    <a:gd name="T61" fmla="*/ 2147483647 h 203"/>
                    <a:gd name="T62" fmla="*/ 1753896621 w 126"/>
                    <a:gd name="T63" fmla="*/ 2147483647 h 203"/>
                    <a:gd name="T64" fmla="*/ 1753896621 w 126"/>
                    <a:gd name="T65" fmla="*/ 2147483647 h 203"/>
                    <a:gd name="T66" fmla="*/ 1753896621 w 126"/>
                    <a:gd name="T67" fmla="*/ 2147483647 h 203"/>
                    <a:gd name="T68" fmla="*/ 1753896621 w 126"/>
                    <a:gd name="T69" fmla="*/ 2147483647 h 203"/>
                    <a:gd name="T70" fmla="*/ 1753896621 w 126"/>
                    <a:gd name="T71" fmla="*/ 2147483647 h 2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26" h="203">
                      <a:moveTo>
                        <a:pt x="122" y="0"/>
                      </a:moveTo>
                      <a:lnTo>
                        <a:pt x="109" y="0"/>
                      </a:lnTo>
                      <a:lnTo>
                        <a:pt x="99" y="0"/>
                      </a:lnTo>
                      <a:lnTo>
                        <a:pt x="90" y="0"/>
                      </a:lnTo>
                      <a:lnTo>
                        <a:pt x="83" y="6"/>
                      </a:lnTo>
                      <a:lnTo>
                        <a:pt x="80" y="13"/>
                      </a:lnTo>
                      <a:lnTo>
                        <a:pt x="71" y="13"/>
                      </a:lnTo>
                      <a:lnTo>
                        <a:pt x="64" y="16"/>
                      </a:lnTo>
                      <a:lnTo>
                        <a:pt x="55" y="19"/>
                      </a:lnTo>
                      <a:lnTo>
                        <a:pt x="48" y="22"/>
                      </a:lnTo>
                      <a:lnTo>
                        <a:pt x="45" y="29"/>
                      </a:lnTo>
                      <a:lnTo>
                        <a:pt x="35" y="35"/>
                      </a:lnTo>
                      <a:lnTo>
                        <a:pt x="32" y="42"/>
                      </a:lnTo>
                      <a:lnTo>
                        <a:pt x="23" y="48"/>
                      </a:lnTo>
                      <a:lnTo>
                        <a:pt x="32" y="54"/>
                      </a:lnTo>
                      <a:lnTo>
                        <a:pt x="39" y="54"/>
                      </a:lnTo>
                      <a:lnTo>
                        <a:pt x="45" y="61"/>
                      </a:lnTo>
                      <a:lnTo>
                        <a:pt x="55" y="64"/>
                      </a:lnTo>
                      <a:lnTo>
                        <a:pt x="64" y="70"/>
                      </a:lnTo>
                      <a:lnTo>
                        <a:pt x="64" y="77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8" y="93"/>
                      </a:lnTo>
                      <a:lnTo>
                        <a:pt x="39" y="99"/>
                      </a:lnTo>
                      <a:lnTo>
                        <a:pt x="35" y="106"/>
                      </a:lnTo>
                      <a:lnTo>
                        <a:pt x="29" y="99"/>
                      </a:lnTo>
                      <a:lnTo>
                        <a:pt x="19" y="99"/>
                      </a:lnTo>
                      <a:lnTo>
                        <a:pt x="10" y="102"/>
                      </a:lnTo>
                      <a:lnTo>
                        <a:pt x="7" y="109"/>
                      </a:lnTo>
                      <a:lnTo>
                        <a:pt x="0" y="115"/>
                      </a:lnTo>
                      <a:lnTo>
                        <a:pt x="0" y="122"/>
                      </a:lnTo>
                      <a:lnTo>
                        <a:pt x="7" y="122"/>
                      </a:lnTo>
                      <a:lnTo>
                        <a:pt x="16" y="122"/>
                      </a:lnTo>
                      <a:lnTo>
                        <a:pt x="23" y="122"/>
                      </a:lnTo>
                      <a:lnTo>
                        <a:pt x="32" y="122"/>
                      </a:lnTo>
                      <a:lnTo>
                        <a:pt x="39" y="122"/>
                      </a:lnTo>
                      <a:lnTo>
                        <a:pt x="48" y="128"/>
                      </a:lnTo>
                      <a:lnTo>
                        <a:pt x="55" y="131"/>
                      </a:lnTo>
                      <a:lnTo>
                        <a:pt x="64" y="134"/>
                      </a:lnTo>
                      <a:lnTo>
                        <a:pt x="67" y="141"/>
                      </a:lnTo>
                      <a:lnTo>
                        <a:pt x="74" y="147"/>
                      </a:lnTo>
                      <a:lnTo>
                        <a:pt x="83" y="154"/>
                      </a:lnTo>
                      <a:lnTo>
                        <a:pt x="90" y="160"/>
                      </a:lnTo>
                      <a:lnTo>
                        <a:pt x="96" y="170"/>
                      </a:lnTo>
                      <a:lnTo>
                        <a:pt x="103" y="173"/>
                      </a:lnTo>
                      <a:lnTo>
                        <a:pt x="106" y="182"/>
                      </a:lnTo>
                      <a:lnTo>
                        <a:pt x="109" y="189"/>
                      </a:lnTo>
                      <a:lnTo>
                        <a:pt x="112" y="198"/>
                      </a:lnTo>
                      <a:lnTo>
                        <a:pt x="119" y="202"/>
                      </a:lnTo>
                      <a:lnTo>
                        <a:pt x="122" y="192"/>
                      </a:lnTo>
                      <a:lnTo>
                        <a:pt x="122" y="182"/>
                      </a:lnTo>
                      <a:lnTo>
                        <a:pt x="122" y="173"/>
                      </a:lnTo>
                      <a:lnTo>
                        <a:pt x="125" y="166"/>
                      </a:lnTo>
                      <a:lnTo>
                        <a:pt x="125" y="157"/>
                      </a:lnTo>
                      <a:lnTo>
                        <a:pt x="125" y="150"/>
                      </a:lnTo>
                      <a:lnTo>
                        <a:pt x="125" y="141"/>
                      </a:lnTo>
                      <a:lnTo>
                        <a:pt x="125" y="134"/>
                      </a:lnTo>
                      <a:lnTo>
                        <a:pt x="125" y="125"/>
                      </a:lnTo>
                      <a:lnTo>
                        <a:pt x="125" y="118"/>
                      </a:lnTo>
                      <a:lnTo>
                        <a:pt x="125" y="109"/>
                      </a:lnTo>
                      <a:lnTo>
                        <a:pt x="125" y="102"/>
                      </a:lnTo>
                      <a:lnTo>
                        <a:pt x="125" y="93"/>
                      </a:lnTo>
                      <a:lnTo>
                        <a:pt x="125" y="86"/>
                      </a:lnTo>
                      <a:lnTo>
                        <a:pt x="125" y="77"/>
                      </a:lnTo>
                      <a:lnTo>
                        <a:pt x="125" y="70"/>
                      </a:lnTo>
                      <a:lnTo>
                        <a:pt x="125" y="61"/>
                      </a:lnTo>
                      <a:lnTo>
                        <a:pt x="125" y="54"/>
                      </a:lnTo>
                      <a:lnTo>
                        <a:pt x="125" y="45"/>
                      </a:lnTo>
                      <a:lnTo>
                        <a:pt x="125" y="38"/>
                      </a:lnTo>
                      <a:lnTo>
                        <a:pt x="125" y="29"/>
                      </a:lnTo>
                      <a:lnTo>
                        <a:pt x="125" y="22"/>
                      </a:lnTo>
                      <a:lnTo>
                        <a:pt x="119" y="13"/>
                      </a:lnTo>
                      <a:lnTo>
                        <a:pt x="122" y="0"/>
                      </a:lnTo>
                    </a:path>
                  </a:pathLst>
                </a:custGeom>
                <a:grp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4" name="Freeform 87"/>
                <p:cNvSpPr>
                  <a:spLocks/>
                </p:cNvSpPr>
                <p:nvPr/>
              </p:nvSpPr>
              <p:spPr bwMode="auto">
                <a:xfrm>
                  <a:off x="4740" y="2780"/>
                  <a:ext cx="608" cy="167"/>
                </a:xfrm>
                <a:custGeom>
                  <a:avLst/>
                  <a:gdLst>
                    <a:gd name="T0" fmla="*/ 0 w 631"/>
                    <a:gd name="T1" fmla="*/ 2147483647 h 167"/>
                    <a:gd name="T2" fmla="*/ 1783614381 w 631"/>
                    <a:gd name="T3" fmla="*/ 2147483647 h 167"/>
                    <a:gd name="T4" fmla="*/ 1783614381 w 631"/>
                    <a:gd name="T5" fmla="*/ 2147483647 h 167"/>
                    <a:gd name="T6" fmla="*/ 1783614381 w 631"/>
                    <a:gd name="T7" fmla="*/ 2147483647 h 167"/>
                    <a:gd name="T8" fmla="*/ 1783614381 w 631"/>
                    <a:gd name="T9" fmla="*/ 2147483647 h 167"/>
                    <a:gd name="T10" fmla="*/ 1783614381 w 631"/>
                    <a:gd name="T11" fmla="*/ 2147483647 h 167"/>
                    <a:gd name="T12" fmla="*/ 1783614381 w 631"/>
                    <a:gd name="T13" fmla="*/ 2147483647 h 167"/>
                    <a:gd name="T14" fmla="*/ 1783614381 w 631"/>
                    <a:gd name="T15" fmla="*/ 2147483647 h 167"/>
                    <a:gd name="T16" fmla="*/ 1783614381 w 631"/>
                    <a:gd name="T17" fmla="*/ 2147483647 h 167"/>
                    <a:gd name="T18" fmla="*/ 1783614381 w 631"/>
                    <a:gd name="T19" fmla="*/ 2147483647 h 167"/>
                    <a:gd name="T20" fmla="*/ 1783614381 w 631"/>
                    <a:gd name="T21" fmla="*/ 2147483647 h 167"/>
                    <a:gd name="T22" fmla="*/ 1783614381 w 631"/>
                    <a:gd name="T23" fmla="*/ 2147483647 h 167"/>
                    <a:gd name="T24" fmla="*/ 1783614381 w 631"/>
                    <a:gd name="T25" fmla="*/ 2147483647 h 167"/>
                    <a:gd name="T26" fmla="*/ 1783614381 w 631"/>
                    <a:gd name="T27" fmla="*/ 2147483647 h 167"/>
                    <a:gd name="T28" fmla="*/ 1783614381 w 631"/>
                    <a:gd name="T29" fmla="*/ 2147483647 h 167"/>
                    <a:gd name="T30" fmla="*/ 1783614381 w 631"/>
                    <a:gd name="T31" fmla="*/ 2147483647 h 167"/>
                    <a:gd name="T32" fmla="*/ 1783614381 w 631"/>
                    <a:gd name="T33" fmla="*/ 2147483647 h 167"/>
                    <a:gd name="T34" fmla="*/ 1783614381 w 631"/>
                    <a:gd name="T35" fmla="*/ 2147483647 h 167"/>
                    <a:gd name="T36" fmla="*/ 1783614381 w 631"/>
                    <a:gd name="T37" fmla="*/ 2147483647 h 167"/>
                    <a:gd name="T38" fmla="*/ 1783614381 w 631"/>
                    <a:gd name="T39" fmla="*/ 2147483647 h 167"/>
                    <a:gd name="T40" fmla="*/ 1783614381 w 631"/>
                    <a:gd name="T41" fmla="*/ 2147483647 h 167"/>
                    <a:gd name="T42" fmla="*/ 1783614381 w 631"/>
                    <a:gd name="T43" fmla="*/ 2147483647 h 167"/>
                    <a:gd name="T44" fmla="*/ 1783614381 w 631"/>
                    <a:gd name="T45" fmla="*/ 2147483647 h 167"/>
                    <a:gd name="T46" fmla="*/ 1783614381 w 631"/>
                    <a:gd name="T47" fmla="*/ 2147483647 h 167"/>
                    <a:gd name="T48" fmla="*/ 1783614381 w 631"/>
                    <a:gd name="T49" fmla="*/ 2147483647 h 167"/>
                    <a:gd name="T50" fmla="*/ 1783614381 w 631"/>
                    <a:gd name="T51" fmla="*/ 2147483647 h 167"/>
                    <a:gd name="T52" fmla="*/ 1783614381 w 631"/>
                    <a:gd name="T53" fmla="*/ 0 h 167"/>
                    <a:gd name="T54" fmla="*/ 1783614381 w 631"/>
                    <a:gd name="T55" fmla="*/ 2147483647 h 167"/>
                    <a:gd name="T56" fmla="*/ 1783614381 w 631"/>
                    <a:gd name="T57" fmla="*/ 2147483647 h 167"/>
                    <a:gd name="T58" fmla="*/ 1783614381 w 631"/>
                    <a:gd name="T59" fmla="*/ 2147483647 h 167"/>
                    <a:gd name="T60" fmla="*/ 1783614381 w 631"/>
                    <a:gd name="T61" fmla="*/ 2147483647 h 167"/>
                    <a:gd name="T62" fmla="*/ 1783614381 w 631"/>
                    <a:gd name="T63" fmla="*/ 2147483647 h 167"/>
                    <a:gd name="T64" fmla="*/ 1783614381 w 631"/>
                    <a:gd name="T65" fmla="*/ 2147483647 h 167"/>
                    <a:gd name="T66" fmla="*/ 1783614381 w 631"/>
                    <a:gd name="T67" fmla="*/ 2147483647 h 167"/>
                    <a:gd name="T68" fmla="*/ 1783614381 w 631"/>
                    <a:gd name="T69" fmla="*/ 2147483647 h 167"/>
                    <a:gd name="T70" fmla="*/ 0 w 631"/>
                    <a:gd name="T71" fmla="*/ 2147483647 h 16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31" h="167">
                      <a:moveTo>
                        <a:pt x="0" y="32"/>
                      </a:moveTo>
                      <a:lnTo>
                        <a:pt x="61" y="44"/>
                      </a:lnTo>
                      <a:lnTo>
                        <a:pt x="109" y="57"/>
                      </a:lnTo>
                      <a:lnTo>
                        <a:pt x="155" y="66"/>
                      </a:lnTo>
                      <a:lnTo>
                        <a:pt x="183" y="99"/>
                      </a:lnTo>
                      <a:lnTo>
                        <a:pt x="189" y="128"/>
                      </a:lnTo>
                      <a:lnTo>
                        <a:pt x="193" y="154"/>
                      </a:lnTo>
                      <a:lnTo>
                        <a:pt x="249" y="157"/>
                      </a:lnTo>
                      <a:lnTo>
                        <a:pt x="273" y="129"/>
                      </a:lnTo>
                      <a:lnTo>
                        <a:pt x="289" y="133"/>
                      </a:lnTo>
                      <a:lnTo>
                        <a:pt x="302" y="150"/>
                      </a:lnTo>
                      <a:lnTo>
                        <a:pt x="341" y="157"/>
                      </a:lnTo>
                      <a:lnTo>
                        <a:pt x="366" y="166"/>
                      </a:lnTo>
                      <a:lnTo>
                        <a:pt x="411" y="145"/>
                      </a:lnTo>
                      <a:lnTo>
                        <a:pt x="453" y="142"/>
                      </a:lnTo>
                      <a:lnTo>
                        <a:pt x="488" y="117"/>
                      </a:lnTo>
                      <a:lnTo>
                        <a:pt x="516" y="107"/>
                      </a:lnTo>
                      <a:lnTo>
                        <a:pt x="550" y="124"/>
                      </a:lnTo>
                      <a:lnTo>
                        <a:pt x="604" y="128"/>
                      </a:lnTo>
                      <a:lnTo>
                        <a:pt x="630" y="119"/>
                      </a:lnTo>
                      <a:lnTo>
                        <a:pt x="613" y="100"/>
                      </a:lnTo>
                      <a:lnTo>
                        <a:pt x="568" y="87"/>
                      </a:lnTo>
                      <a:lnTo>
                        <a:pt x="551" y="54"/>
                      </a:lnTo>
                      <a:lnTo>
                        <a:pt x="526" y="44"/>
                      </a:lnTo>
                      <a:lnTo>
                        <a:pt x="463" y="36"/>
                      </a:lnTo>
                      <a:lnTo>
                        <a:pt x="428" y="8"/>
                      </a:lnTo>
                      <a:lnTo>
                        <a:pt x="399" y="0"/>
                      </a:lnTo>
                      <a:lnTo>
                        <a:pt x="345" y="2"/>
                      </a:lnTo>
                      <a:lnTo>
                        <a:pt x="308" y="25"/>
                      </a:lnTo>
                      <a:lnTo>
                        <a:pt x="268" y="29"/>
                      </a:lnTo>
                      <a:lnTo>
                        <a:pt x="218" y="11"/>
                      </a:lnTo>
                      <a:lnTo>
                        <a:pt x="162" y="2"/>
                      </a:lnTo>
                      <a:lnTo>
                        <a:pt x="95" y="11"/>
                      </a:lnTo>
                      <a:lnTo>
                        <a:pt x="46" y="12"/>
                      </a:lnTo>
                      <a:lnTo>
                        <a:pt x="12" y="19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" name="Freeform 88"/>
                <p:cNvSpPr>
                  <a:spLocks/>
                </p:cNvSpPr>
                <p:nvPr/>
              </p:nvSpPr>
              <p:spPr bwMode="auto">
                <a:xfrm>
                  <a:off x="3877" y="2493"/>
                  <a:ext cx="229" cy="261"/>
                </a:xfrm>
                <a:custGeom>
                  <a:avLst/>
                  <a:gdLst>
                    <a:gd name="T0" fmla="*/ 1771016028 w 238"/>
                    <a:gd name="T1" fmla="*/ 2147483647 h 261"/>
                    <a:gd name="T2" fmla="*/ 1771016028 w 238"/>
                    <a:gd name="T3" fmla="*/ 2147483647 h 261"/>
                    <a:gd name="T4" fmla="*/ 1771016028 w 238"/>
                    <a:gd name="T5" fmla="*/ 2147483647 h 261"/>
                    <a:gd name="T6" fmla="*/ 1771016028 w 238"/>
                    <a:gd name="T7" fmla="*/ 2147483647 h 261"/>
                    <a:gd name="T8" fmla="*/ 1771016028 w 238"/>
                    <a:gd name="T9" fmla="*/ 2147483647 h 261"/>
                    <a:gd name="T10" fmla="*/ 1771016028 w 238"/>
                    <a:gd name="T11" fmla="*/ 2147483647 h 261"/>
                    <a:gd name="T12" fmla="*/ 1771016028 w 238"/>
                    <a:gd name="T13" fmla="*/ 2147483647 h 261"/>
                    <a:gd name="T14" fmla="*/ 1771016028 w 238"/>
                    <a:gd name="T15" fmla="*/ 2147483647 h 261"/>
                    <a:gd name="T16" fmla="*/ 1771016028 w 238"/>
                    <a:gd name="T17" fmla="*/ 2147483647 h 261"/>
                    <a:gd name="T18" fmla="*/ 1771016028 w 238"/>
                    <a:gd name="T19" fmla="*/ 2147483647 h 261"/>
                    <a:gd name="T20" fmla="*/ 1771016028 w 238"/>
                    <a:gd name="T21" fmla="*/ 2147483647 h 261"/>
                    <a:gd name="T22" fmla="*/ 1771016028 w 238"/>
                    <a:gd name="T23" fmla="*/ 2147483647 h 261"/>
                    <a:gd name="T24" fmla="*/ 1771016028 w 238"/>
                    <a:gd name="T25" fmla="*/ 2147483647 h 261"/>
                    <a:gd name="T26" fmla="*/ 0 w 238"/>
                    <a:gd name="T27" fmla="*/ 2147483647 h 261"/>
                    <a:gd name="T28" fmla="*/ 1771016028 w 238"/>
                    <a:gd name="T29" fmla="*/ 0 h 261"/>
                    <a:gd name="T30" fmla="*/ 1771016028 w 238"/>
                    <a:gd name="T31" fmla="*/ 2147483647 h 261"/>
                    <a:gd name="T32" fmla="*/ 1771016028 w 238"/>
                    <a:gd name="T33" fmla="*/ 2147483647 h 261"/>
                    <a:gd name="T34" fmla="*/ 1771016028 w 238"/>
                    <a:gd name="T35" fmla="*/ 2147483647 h 261"/>
                    <a:gd name="T36" fmla="*/ 1771016028 w 238"/>
                    <a:gd name="T37" fmla="*/ 2147483647 h 261"/>
                    <a:gd name="T38" fmla="*/ 1771016028 w 238"/>
                    <a:gd name="T39" fmla="*/ 2147483647 h 261"/>
                    <a:gd name="T40" fmla="*/ 1771016028 w 238"/>
                    <a:gd name="T41" fmla="*/ 2147483647 h 261"/>
                    <a:gd name="T42" fmla="*/ 1771016028 w 238"/>
                    <a:gd name="T43" fmla="*/ 2147483647 h 261"/>
                    <a:gd name="T44" fmla="*/ 1771016028 w 238"/>
                    <a:gd name="T45" fmla="*/ 2147483647 h 261"/>
                    <a:gd name="T46" fmla="*/ 1771016028 w 238"/>
                    <a:gd name="T47" fmla="*/ 2147483647 h 261"/>
                    <a:gd name="T48" fmla="*/ 1771016028 w 238"/>
                    <a:gd name="T49" fmla="*/ 2147483647 h 261"/>
                    <a:gd name="T50" fmla="*/ 1771016028 w 238"/>
                    <a:gd name="T51" fmla="*/ 2147483647 h 261"/>
                    <a:gd name="T52" fmla="*/ 1771016028 w 238"/>
                    <a:gd name="T53" fmla="*/ 2147483647 h 261"/>
                    <a:gd name="T54" fmla="*/ 1771016028 w 238"/>
                    <a:gd name="T55" fmla="*/ 2147483647 h 261"/>
                    <a:gd name="T56" fmla="*/ 1771016028 w 238"/>
                    <a:gd name="T57" fmla="*/ 2147483647 h 261"/>
                    <a:gd name="T58" fmla="*/ 1771016028 w 238"/>
                    <a:gd name="T59" fmla="*/ 2147483647 h 261"/>
                    <a:gd name="T60" fmla="*/ 1771016028 w 238"/>
                    <a:gd name="T61" fmla="*/ 2147483647 h 261"/>
                    <a:gd name="T62" fmla="*/ 1771016028 w 238"/>
                    <a:gd name="T63" fmla="*/ 2147483647 h 261"/>
                    <a:gd name="T64" fmla="*/ 1771016028 w 238"/>
                    <a:gd name="T65" fmla="*/ 2147483647 h 261"/>
                    <a:gd name="T66" fmla="*/ 1771016028 w 238"/>
                    <a:gd name="T67" fmla="*/ 2147483647 h 261"/>
                    <a:gd name="T68" fmla="*/ 1771016028 w 238"/>
                    <a:gd name="T69" fmla="*/ 2147483647 h 26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38" h="261">
                      <a:moveTo>
                        <a:pt x="127" y="260"/>
                      </a:moveTo>
                      <a:lnTo>
                        <a:pt x="113" y="246"/>
                      </a:lnTo>
                      <a:lnTo>
                        <a:pt x="110" y="211"/>
                      </a:lnTo>
                      <a:lnTo>
                        <a:pt x="95" y="185"/>
                      </a:lnTo>
                      <a:lnTo>
                        <a:pt x="95" y="163"/>
                      </a:lnTo>
                      <a:lnTo>
                        <a:pt x="99" y="148"/>
                      </a:lnTo>
                      <a:lnTo>
                        <a:pt x="86" y="125"/>
                      </a:lnTo>
                      <a:lnTo>
                        <a:pt x="70" y="107"/>
                      </a:lnTo>
                      <a:lnTo>
                        <a:pt x="64" y="88"/>
                      </a:lnTo>
                      <a:lnTo>
                        <a:pt x="61" y="75"/>
                      </a:lnTo>
                      <a:lnTo>
                        <a:pt x="42" y="62"/>
                      </a:lnTo>
                      <a:lnTo>
                        <a:pt x="32" y="46"/>
                      </a:lnTo>
                      <a:lnTo>
                        <a:pt x="19" y="27"/>
                      </a:lnTo>
                      <a:lnTo>
                        <a:pt x="0" y="15"/>
                      </a:lnTo>
                      <a:lnTo>
                        <a:pt x="32" y="0"/>
                      </a:lnTo>
                      <a:lnTo>
                        <a:pt x="57" y="2"/>
                      </a:lnTo>
                      <a:lnTo>
                        <a:pt x="72" y="5"/>
                      </a:lnTo>
                      <a:lnTo>
                        <a:pt x="113" y="34"/>
                      </a:lnTo>
                      <a:lnTo>
                        <a:pt x="123" y="40"/>
                      </a:lnTo>
                      <a:lnTo>
                        <a:pt x="152" y="46"/>
                      </a:lnTo>
                      <a:lnTo>
                        <a:pt x="171" y="71"/>
                      </a:lnTo>
                      <a:lnTo>
                        <a:pt x="162" y="90"/>
                      </a:lnTo>
                      <a:lnTo>
                        <a:pt x="173" y="116"/>
                      </a:lnTo>
                      <a:lnTo>
                        <a:pt x="201" y="134"/>
                      </a:lnTo>
                      <a:lnTo>
                        <a:pt x="213" y="150"/>
                      </a:lnTo>
                      <a:lnTo>
                        <a:pt x="229" y="156"/>
                      </a:lnTo>
                      <a:lnTo>
                        <a:pt x="237" y="157"/>
                      </a:lnTo>
                      <a:lnTo>
                        <a:pt x="225" y="166"/>
                      </a:lnTo>
                      <a:lnTo>
                        <a:pt x="196" y="166"/>
                      </a:lnTo>
                      <a:lnTo>
                        <a:pt x="171" y="163"/>
                      </a:lnTo>
                      <a:lnTo>
                        <a:pt x="158" y="169"/>
                      </a:lnTo>
                      <a:lnTo>
                        <a:pt x="162" y="197"/>
                      </a:lnTo>
                      <a:lnTo>
                        <a:pt x="158" y="219"/>
                      </a:lnTo>
                      <a:lnTo>
                        <a:pt x="133" y="246"/>
                      </a:lnTo>
                      <a:lnTo>
                        <a:pt x="127" y="26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6" name="Freeform 89"/>
                <p:cNvSpPr>
                  <a:spLocks/>
                </p:cNvSpPr>
                <p:nvPr/>
              </p:nvSpPr>
              <p:spPr bwMode="auto">
                <a:xfrm>
                  <a:off x="3597" y="2125"/>
                  <a:ext cx="1044" cy="709"/>
                </a:xfrm>
                <a:custGeom>
                  <a:avLst/>
                  <a:gdLst>
                    <a:gd name="T0" fmla="*/ 1779450648 w 1084"/>
                    <a:gd name="T1" fmla="*/ 2147483647 h 709"/>
                    <a:gd name="T2" fmla="*/ 1779450648 w 1084"/>
                    <a:gd name="T3" fmla="*/ 2147483647 h 709"/>
                    <a:gd name="T4" fmla="*/ 1779450648 w 1084"/>
                    <a:gd name="T5" fmla="*/ 2147483647 h 709"/>
                    <a:gd name="T6" fmla="*/ 1779450648 w 1084"/>
                    <a:gd name="T7" fmla="*/ 2147483647 h 709"/>
                    <a:gd name="T8" fmla="*/ 1779450648 w 1084"/>
                    <a:gd name="T9" fmla="*/ 2147483647 h 709"/>
                    <a:gd name="T10" fmla="*/ 1779450648 w 1084"/>
                    <a:gd name="T11" fmla="*/ 2147483647 h 709"/>
                    <a:gd name="T12" fmla="*/ 1779450648 w 1084"/>
                    <a:gd name="T13" fmla="*/ 2147483647 h 709"/>
                    <a:gd name="T14" fmla="*/ 1779450648 w 1084"/>
                    <a:gd name="T15" fmla="*/ 2147483647 h 709"/>
                    <a:gd name="T16" fmla="*/ 1779450648 w 1084"/>
                    <a:gd name="T17" fmla="*/ 2147483647 h 709"/>
                    <a:gd name="T18" fmla="*/ 1779450648 w 1084"/>
                    <a:gd name="T19" fmla="*/ 2147483647 h 709"/>
                    <a:gd name="T20" fmla="*/ 1779450648 w 1084"/>
                    <a:gd name="T21" fmla="*/ 2147483647 h 709"/>
                    <a:gd name="T22" fmla="*/ 1779450648 w 1084"/>
                    <a:gd name="T23" fmla="*/ 2147483647 h 709"/>
                    <a:gd name="T24" fmla="*/ 1779450648 w 1084"/>
                    <a:gd name="T25" fmla="*/ 2147483647 h 709"/>
                    <a:gd name="T26" fmla="*/ 1779450648 w 1084"/>
                    <a:gd name="T27" fmla="*/ 2147483647 h 709"/>
                    <a:gd name="T28" fmla="*/ 1779450648 w 1084"/>
                    <a:gd name="T29" fmla="*/ 2147483647 h 709"/>
                    <a:gd name="T30" fmla="*/ 1779450648 w 1084"/>
                    <a:gd name="T31" fmla="*/ 2147483647 h 709"/>
                    <a:gd name="T32" fmla="*/ 1779450648 w 1084"/>
                    <a:gd name="T33" fmla="*/ 2147483647 h 709"/>
                    <a:gd name="T34" fmla="*/ 1779450648 w 1084"/>
                    <a:gd name="T35" fmla="*/ 2147483647 h 709"/>
                    <a:gd name="T36" fmla="*/ 1779450648 w 1084"/>
                    <a:gd name="T37" fmla="*/ 2147483647 h 709"/>
                    <a:gd name="T38" fmla="*/ 1779450648 w 1084"/>
                    <a:gd name="T39" fmla="*/ 2147483647 h 709"/>
                    <a:gd name="T40" fmla="*/ 1779450648 w 1084"/>
                    <a:gd name="T41" fmla="*/ 2147483647 h 709"/>
                    <a:gd name="T42" fmla="*/ 1779450648 w 1084"/>
                    <a:gd name="T43" fmla="*/ 2147483647 h 709"/>
                    <a:gd name="T44" fmla="*/ 1779450648 w 1084"/>
                    <a:gd name="T45" fmla="*/ 2147483647 h 709"/>
                    <a:gd name="T46" fmla="*/ 1779450648 w 1084"/>
                    <a:gd name="T47" fmla="*/ 2147483647 h 709"/>
                    <a:gd name="T48" fmla="*/ 1779450648 w 1084"/>
                    <a:gd name="T49" fmla="*/ 2147483647 h 709"/>
                    <a:gd name="T50" fmla="*/ 1779450648 w 1084"/>
                    <a:gd name="T51" fmla="*/ 2147483647 h 709"/>
                    <a:gd name="T52" fmla="*/ 1779450648 w 1084"/>
                    <a:gd name="T53" fmla="*/ 2147483647 h 709"/>
                    <a:gd name="T54" fmla="*/ 1779450648 w 1084"/>
                    <a:gd name="T55" fmla="*/ 2147483647 h 709"/>
                    <a:gd name="T56" fmla="*/ 1779450648 w 1084"/>
                    <a:gd name="T57" fmla="*/ 2147483647 h 709"/>
                    <a:gd name="T58" fmla="*/ 1779450648 w 1084"/>
                    <a:gd name="T59" fmla="*/ 2147483647 h 709"/>
                    <a:gd name="T60" fmla="*/ 1779450648 w 1084"/>
                    <a:gd name="T61" fmla="*/ 2147483647 h 709"/>
                    <a:gd name="T62" fmla="*/ 1779450648 w 1084"/>
                    <a:gd name="T63" fmla="*/ 2147483647 h 709"/>
                    <a:gd name="T64" fmla="*/ 1779450648 w 1084"/>
                    <a:gd name="T65" fmla="*/ 2147483647 h 709"/>
                    <a:gd name="T66" fmla="*/ 1779450648 w 1084"/>
                    <a:gd name="T67" fmla="*/ 2147483647 h 709"/>
                    <a:gd name="T68" fmla="*/ 1779450648 w 1084"/>
                    <a:gd name="T69" fmla="*/ 2147483647 h 709"/>
                    <a:gd name="T70" fmla="*/ 1779450648 w 1084"/>
                    <a:gd name="T71" fmla="*/ 2147483647 h 709"/>
                    <a:gd name="T72" fmla="*/ 1779450648 w 1084"/>
                    <a:gd name="T73" fmla="*/ 2147483647 h 709"/>
                    <a:gd name="T74" fmla="*/ 1779450648 w 1084"/>
                    <a:gd name="T75" fmla="*/ 2147483647 h 709"/>
                    <a:gd name="T76" fmla="*/ 1779450648 w 1084"/>
                    <a:gd name="T77" fmla="*/ 2147483647 h 709"/>
                    <a:gd name="T78" fmla="*/ 1779450648 w 1084"/>
                    <a:gd name="T79" fmla="*/ 2147483647 h 709"/>
                    <a:gd name="T80" fmla="*/ 1779450648 w 1084"/>
                    <a:gd name="T81" fmla="*/ 2147483647 h 709"/>
                    <a:gd name="T82" fmla="*/ 1779450648 w 1084"/>
                    <a:gd name="T83" fmla="*/ 2147483647 h 709"/>
                    <a:gd name="T84" fmla="*/ 1779450648 w 1084"/>
                    <a:gd name="T85" fmla="*/ 2147483647 h 709"/>
                    <a:gd name="T86" fmla="*/ 1779450648 w 1084"/>
                    <a:gd name="T87" fmla="*/ 2147483647 h 709"/>
                    <a:gd name="T88" fmla="*/ 1779450648 w 1084"/>
                    <a:gd name="T89" fmla="*/ 2147483647 h 709"/>
                    <a:gd name="T90" fmla="*/ 1779450648 w 1084"/>
                    <a:gd name="T91" fmla="*/ 2147483647 h 70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084" h="709">
                      <a:moveTo>
                        <a:pt x="563" y="20"/>
                      </a:moveTo>
                      <a:lnTo>
                        <a:pt x="591" y="16"/>
                      </a:lnTo>
                      <a:lnTo>
                        <a:pt x="626" y="5"/>
                      </a:lnTo>
                      <a:lnTo>
                        <a:pt x="662" y="0"/>
                      </a:lnTo>
                      <a:lnTo>
                        <a:pt x="697" y="5"/>
                      </a:lnTo>
                      <a:lnTo>
                        <a:pt x="714" y="37"/>
                      </a:lnTo>
                      <a:lnTo>
                        <a:pt x="739" y="64"/>
                      </a:lnTo>
                      <a:lnTo>
                        <a:pt x="788" y="89"/>
                      </a:lnTo>
                      <a:lnTo>
                        <a:pt x="819" y="117"/>
                      </a:lnTo>
                      <a:lnTo>
                        <a:pt x="847" y="146"/>
                      </a:lnTo>
                      <a:lnTo>
                        <a:pt x="914" y="146"/>
                      </a:lnTo>
                      <a:lnTo>
                        <a:pt x="935" y="160"/>
                      </a:lnTo>
                      <a:lnTo>
                        <a:pt x="973" y="176"/>
                      </a:lnTo>
                      <a:lnTo>
                        <a:pt x="1015" y="177"/>
                      </a:lnTo>
                      <a:lnTo>
                        <a:pt x="1061" y="190"/>
                      </a:lnTo>
                      <a:lnTo>
                        <a:pt x="1083" y="244"/>
                      </a:lnTo>
                      <a:lnTo>
                        <a:pt x="1071" y="306"/>
                      </a:lnTo>
                      <a:lnTo>
                        <a:pt x="1049" y="335"/>
                      </a:lnTo>
                      <a:lnTo>
                        <a:pt x="1011" y="348"/>
                      </a:lnTo>
                      <a:lnTo>
                        <a:pt x="998" y="363"/>
                      </a:lnTo>
                      <a:lnTo>
                        <a:pt x="994" y="383"/>
                      </a:lnTo>
                      <a:lnTo>
                        <a:pt x="907" y="408"/>
                      </a:lnTo>
                      <a:lnTo>
                        <a:pt x="860" y="442"/>
                      </a:lnTo>
                      <a:lnTo>
                        <a:pt x="785" y="471"/>
                      </a:lnTo>
                      <a:lnTo>
                        <a:pt x="764" y="493"/>
                      </a:lnTo>
                      <a:lnTo>
                        <a:pt x="708" y="502"/>
                      </a:lnTo>
                      <a:lnTo>
                        <a:pt x="729" y="526"/>
                      </a:lnTo>
                      <a:lnTo>
                        <a:pt x="756" y="526"/>
                      </a:lnTo>
                      <a:lnTo>
                        <a:pt x="798" y="565"/>
                      </a:lnTo>
                      <a:lnTo>
                        <a:pt x="802" y="593"/>
                      </a:lnTo>
                      <a:lnTo>
                        <a:pt x="826" y="597"/>
                      </a:lnTo>
                      <a:lnTo>
                        <a:pt x="839" y="597"/>
                      </a:lnTo>
                      <a:lnTo>
                        <a:pt x="849" y="584"/>
                      </a:lnTo>
                      <a:lnTo>
                        <a:pt x="864" y="597"/>
                      </a:lnTo>
                      <a:lnTo>
                        <a:pt x="878" y="584"/>
                      </a:lnTo>
                      <a:lnTo>
                        <a:pt x="898" y="586"/>
                      </a:lnTo>
                      <a:lnTo>
                        <a:pt x="881" y="619"/>
                      </a:lnTo>
                      <a:lnTo>
                        <a:pt x="860" y="632"/>
                      </a:lnTo>
                      <a:lnTo>
                        <a:pt x="835" y="622"/>
                      </a:lnTo>
                      <a:lnTo>
                        <a:pt x="822" y="615"/>
                      </a:lnTo>
                      <a:lnTo>
                        <a:pt x="815" y="636"/>
                      </a:lnTo>
                      <a:lnTo>
                        <a:pt x="773" y="666"/>
                      </a:lnTo>
                      <a:lnTo>
                        <a:pt x="760" y="685"/>
                      </a:lnTo>
                      <a:lnTo>
                        <a:pt x="748" y="708"/>
                      </a:lnTo>
                      <a:lnTo>
                        <a:pt x="717" y="699"/>
                      </a:lnTo>
                      <a:lnTo>
                        <a:pt x="717" y="687"/>
                      </a:lnTo>
                      <a:lnTo>
                        <a:pt x="722" y="666"/>
                      </a:lnTo>
                      <a:lnTo>
                        <a:pt x="710" y="628"/>
                      </a:lnTo>
                      <a:lnTo>
                        <a:pt x="693" y="626"/>
                      </a:lnTo>
                      <a:lnTo>
                        <a:pt x="676" y="626"/>
                      </a:lnTo>
                      <a:lnTo>
                        <a:pt x="647" y="618"/>
                      </a:lnTo>
                      <a:lnTo>
                        <a:pt x="654" y="597"/>
                      </a:lnTo>
                      <a:lnTo>
                        <a:pt x="668" y="576"/>
                      </a:lnTo>
                      <a:lnTo>
                        <a:pt x="672" y="555"/>
                      </a:lnTo>
                      <a:lnTo>
                        <a:pt x="700" y="535"/>
                      </a:lnTo>
                      <a:lnTo>
                        <a:pt x="693" y="517"/>
                      </a:lnTo>
                      <a:lnTo>
                        <a:pt x="662" y="526"/>
                      </a:lnTo>
                      <a:lnTo>
                        <a:pt x="643" y="534"/>
                      </a:lnTo>
                      <a:lnTo>
                        <a:pt x="622" y="530"/>
                      </a:lnTo>
                      <a:lnTo>
                        <a:pt x="622" y="538"/>
                      </a:lnTo>
                      <a:lnTo>
                        <a:pt x="595" y="523"/>
                      </a:lnTo>
                      <a:lnTo>
                        <a:pt x="596" y="514"/>
                      </a:lnTo>
                      <a:lnTo>
                        <a:pt x="620" y="506"/>
                      </a:lnTo>
                      <a:lnTo>
                        <a:pt x="608" y="489"/>
                      </a:lnTo>
                      <a:lnTo>
                        <a:pt x="587" y="493"/>
                      </a:lnTo>
                      <a:lnTo>
                        <a:pt x="571" y="509"/>
                      </a:lnTo>
                      <a:lnTo>
                        <a:pt x="559" y="514"/>
                      </a:lnTo>
                      <a:lnTo>
                        <a:pt x="557" y="534"/>
                      </a:lnTo>
                      <a:lnTo>
                        <a:pt x="542" y="535"/>
                      </a:lnTo>
                      <a:lnTo>
                        <a:pt x="557" y="551"/>
                      </a:lnTo>
                      <a:lnTo>
                        <a:pt x="557" y="565"/>
                      </a:lnTo>
                      <a:lnTo>
                        <a:pt x="540" y="584"/>
                      </a:lnTo>
                      <a:lnTo>
                        <a:pt x="519" y="576"/>
                      </a:lnTo>
                      <a:lnTo>
                        <a:pt x="533" y="597"/>
                      </a:lnTo>
                      <a:lnTo>
                        <a:pt x="525" y="601"/>
                      </a:lnTo>
                      <a:lnTo>
                        <a:pt x="498" y="576"/>
                      </a:lnTo>
                      <a:lnTo>
                        <a:pt x="507" y="610"/>
                      </a:lnTo>
                      <a:lnTo>
                        <a:pt x="525" y="622"/>
                      </a:lnTo>
                      <a:lnTo>
                        <a:pt x="507" y="640"/>
                      </a:lnTo>
                      <a:lnTo>
                        <a:pt x="498" y="631"/>
                      </a:lnTo>
                      <a:lnTo>
                        <a:pt x="477" y="628"/>
                      </a:lnTo>
                      <a:lnTo>
                        <a:pt x="465" y="635"/>
                      </a:lnTo>
                      <a:lnTo>
                        <a:pt x="420" y="636"/>
                      </a:lnTo>
                      <a:lnTo>
                        <a:pt x="423" y="618"/>
                      </a:lnTo>
                      <a:lnTo>
                        <a:pt x="452" y="589"/>
                      </a:lnTo>
                      <a:lnTo>
                        <a:pt x="453" y="561"/>
                      </a:lnTo>
                      <a:lnTo>
                        <a:pt x="456" y="540"/>
                      </a:lnTo>
                      <a:lnTo>
                        <a:pt x="481" y="535"/>
                      </a:lnTo>
                      <a:lnTo>
                        <a:pt x="519" y="538"/>
                      </a:lnTo>
                      <a:lnTo>
                        <a:pt x="528" y="530"/>
                      </a:lnTo>
                      <a:lnTo>
                        <a:pt x="502" y="521"/>
                      </a:lnTo>
                      <a:lnTo>
                        <a:pt x="494" y="506"/>
                      </a:lnTo>
                      <a:lnTo>
                        <a:pt x="465" y="489"/>
                      </a:lnTo>
                      <a:lnTo>
                        <a:pt x="453" y="460"/>
                      </a:lnTo>
                      <a:lnTo>
                        <a:pt x="460" y="446"/>
                      </a:lnTo>
                      <a:lnTo>
                        <a:pt x="444" y="416"/>
                      </a:lnTo>
                      <a:lnTo>
                        <a:pt x="403" y="409"/>
                      </a:lnTo>
                      <a:lnTo>
                        <a:pt x="361" y="376"/>
                      </a:lnTo>
                      <a:lnTo>
                        <a:pt x="323" y="374"/>
                      </a:lnTo>
                      <a:lnTo>
                        <a:pt x="297" y="383"/>
                      </a:lnTo>
                      <a:lnTo>
                        <a:pt x="285" y="397"/>
                      </a:lnTo>
                      <a:lnTo>
                        <a:pt x="273" y="405"/>
                      </a:lnTo>
                      <a:lnTo>
                        <a:pt x="242" y="408"/>
                      </a:lnTo>
                      <a:lnTo>
                        <a:pt x="225" y="422"/>
                      </a:lnTo>
                      <a:lnTo>
                        <a:pt x="196" y="422"/>
                      </a:lnTo>
                      <a:lnTo>
                        <a:pt x="184" y="409"/>
                      </a:lnTo>
                      <a:lnTo>
                        <a:pt x="172" y="405"/>
                      </a:lnTo>
                      <a:lnTo>
                        <a:pt x="142" y="416"/>
                      </a:lnTo>
                      <a:lnTo>
                        <a:pt x="121" y="418"/>
                      </a:lnTo>
                      <a:lnTo>
                        <a:pt x="106" y="405"/>
                      </a:lnTo>
                      <a:lnTo>
                        <a:pt x="84" y="409"/>
                      </a:lnTo>
                      <a:lnTo>
                        <a:pt x="63" y="422"/>
                      </a:lnTo>
                      <a:lnTo>
                        <a:pt x="51" y="418"/>
                      </a:lnTo>
                      <a:lnTo>
                        <a:pt x="25" y="418"/>
                      </a:lnTo>
                      <a:lnTo>
                        <a:pt x="0" y="376"/>
                      </a:lnTo>
                      <a:lnTo>
                        <a:pt x="4" y="358"/>
                      </a:lnTo>
                      <a:lnTo>
                        <a:pt x="51" y="314"/>
                      </a:lnTo>
                      <a:lnTo>
                        <a:pt x="37" y="264"/>
                      </a:lnTo>
                      <a:lnTo>
                        <a:pt x="93" y="218"/>
                      </a:lnTo>
                      <a:lnTo>
                        <a:pt x="110" y="190"/>
                      </a:lnTo>
                      <a:lnTo>
                        <a:pt x="109" y="163"/>
                      </a:lnTo>
                      <a:lnTo>
                        <a:pt x="96" y="130"/>
                      </a:lnTo>
                      <a:lnTo>
                        <a:pt x="81" y="100"/>
                      </a:lnTo>
                      <a:lnTo>
                        <a:pt x="63" y="85"/>
                      </a:lnTo>
                      <a:lnTo>
                        <a:pt x="93" y="88"/>
                      </a:lnTo>
                      <a:lnTo>
                        <a:pt x="106" y="72"/>
                      </a:lnTo>
                      <a:lnTo>
                        <a:pt x="165" y="71"/>
                      </a:lnTo>
                      <a:lnTo>
                        <a:pt x="222" y="71"/>
                      </a:lnTo>
                      <a:lnTo>
                        <a:pt x="238" y="71"/>
                      </a:lnTo>
                      <a:lnTo>
                        <a:pt x="313" y="88"/>
                      </a:lnTo>
                      <a:lnTo>
                        <a:pt x="368" y="88"/>
                      </a:lnTo>
                      <a:lnTo>
                        <a:pt x="390" y="79"/>
                      </a:lnTo>
                      <a:lnTo>
                        <a:pt x="411" y="79"/>
                      </a:lnTo>
                      <a:lnTo>
                        <a:pt x="435" y="88"/>
                      </a:lnTo>
                      <a:lnTo>
                        <a:pt x="481" y="81"/>
                      </a:lnTo>
                      <a:lnTo>
                        <a:pt x="490" y="96"/>
                      </a:lnTo>
                      <a:lnTo>
                        <a:pt x="507" y="76"/>
                      </a:lnTo>
                      <a:lnTo>
                        <a:pt x="504" y="43"/>
                      </a:lnTo>
                      <a:lnTo>
                        <a:pt x="542" y="22"/>
                      </a:lnTo>
                      <a:lnTo>
                        <a:pt x="563" y="20"/>
                      </a:lnTo>
                    </a:path>
                  </a:pathLst>
                </a:custGeom>
                <a:solidFill>
                  <a:srgbClr val="CCFFCC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207" name="Group 90"/>
                <p:cNvGrpSpPr>
                  <a:grpSpLocks/>
                </p:cNvGrpSpPr>
                <p:nvPr/>
              </p:nvGrpSpPr>
              <p:grpSpPr bwMode="auto">
                <a:xfrm>
                  <a:off x="3887" y="2911"/>
                  <a:ext cx="1378" cy="702"/>
                  <a:chOff x="3887" y="2970"/>
                  <a:chExt cx="1379" cy="702"/>
                </a:xfrm>
                <a:grpFill/>
              </p:grpSpPr>
              <p:sp>
                <p:nvSpPr>
                  <p:cNvPr id="252" name="Freeform 91"/>
                  <p:cNvSpPr>
                    <a:spLocks/>
                  </p:cNvSpPr>
                  <p:nvPr/>
                </p:nvSpPr>
                <p:spPr bwMode="auto">
                  <a:xfrm>
                    <a:off x="3887" y="3139"/>
                    <a:ext cx="202" cy="181"/>
                  </a:xfrm>
                  <a:custGeom>
                    <a:avLst/>
                    <a:gdLst>
                      <a:gd name="T0" fmla="*/ 17 w 210"/>
                      <a:gd name="T1" fmla="*/ 29 h 181"/>
                      <a:gd name="T2" fmla="*/ 14 w 210"/>
                      <a:gd name="T3" fmla="*/ 73 h 181"/>
                      <a:gd name="T4" fmla="*/ 0 w 210"/>
                      <a:gd name="T5" fmla="*/ 122 h 181"/>
                      <a:gd name="T6" fmla="*/ 7 w 210"/>
                      <a:gd name="T7" fmla="*/ 132 h 181"/>
                      <a:gd name="T8" fmla="*/ 22 w 210"/>
                      <a:gd name="T9" fmla="*/ 129 h 181"/>
                      <a:gd name="T10" fmla="*/ 13 w 210"/>
                      <a:gd name="T11" fmla="*/ 150 h 181"/>
                      <a:gd name="T12" fmla="*/ 13 w 210"/>
                      <a:gd name="T13" fmla="*/ 159 h 181"/>
                      <a:gd name="T14" fmla="*/ 13 w 210"/>
                      <a:gd name="T15" fmla="*/ 180 h 181"/>
                      <a:gd name="T16" fmla="*/ 26 w 210"/>
                      <a:gd name="T17" fmla="*/ 146 h 181"/>
                      <a:gd name="T18" fmla="*/ 34 w 210"/>
                      <a:gd name="T19" fmla="*/ 136 h 181"/>
                      <a:gd name="T20" fmla="*/ 49 w 210"/>
                      <a:gd name="T21" fmla="*/ 96 h 181"/>
                      <a:gd name="T22" fmla="*/ 66 w 210"/>
                      <a:gd name="T23" fmla="*/ 73 h 181"/>
                      <a:gd name="T24" fmla="*/ 93 w 210"/>
                      <a:gd name="T25" fmla="*/ 72 h 181"/>
                      <a:gd name="T26" fmla="*/ 100 w 210"/>
                      <a:gd name="T27" fmla="*/ 65 h 181"/>
                      <a:gd name="T28" fmla="*/ 99 w 210"/>
                      <a:gd name="T29" fmla="*/ 54 h 181"/>
                      <a:gd name="T30" fmla="*/ 85 w 210"/>
                      <a:gd name="T31" fmla="*/ 32 h 181"/>
                      <a:gd name="T32" fmla="*/ 79 w 210"/>
                      <a:gd name="T33" fmla="*/ 33 h 181"/>
                      <a:gd name="T34" fmla="*/ 78 w 210"/>
                      <a:gd name="T35" fmla="*/ 27 h 181"/>
                      <a:gd name="T36" fmla="*/ 69 w 210"/>
                      <a:gd name="T37" fmla="*/ 27 h 181"/>
                      <a:gd name="T38" fmla="*/ 59 w 210"/>
                      <a:gd name="T39" fmla="*/ 2 h 181"/>
                      <a:gd name="T40" fmla="*/ 47 w 210"/>
                      <a:gd name="T41" fmla="*/ 0 h 181"/>
                      <a:gd name="T42" fmla="*/ 36 w 210"/>
                      <a:gd name="T43" fmla="*/ 6 h 181"/>
                      <a:gd name="T44" fmla="*/ 27 w 210"/>
                      <a:gd name="T45" fmla="*/ 15 h 181"/>
                      <a:gd name="T46" fmla="*/ 17 w 210"/>
                      <a:gd name="T47" fmla="*/ 29 h 18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210" h="181">
                        <a:moveTo>
                          <a:pt x="36" y="29"/>
                        </a:moveTo>
                        <a:lnTo>
                          <a:pt x="33" y="73"/>
                        </a:lnTo>
                        <a:lnTo>
                          <a:pt x="0" y="122"/>
                        </a:lnTo>
                        <a:lnTo>
                          <a:pt x="7" y="132"/>
                        </a:lnTo>
                        <a:lnTo>
                          <a:pt x="44" y="129"/>
                        </a:lnTo>
                        <a:lnTo>
                          <a:pt x="26" y="150"/>
                        </a:lnTo>
                        <a:lnTo>
                          <a:pt x="19" y="159"/>
                        </a:lnTo>
                        <a:lnTo>
                          <a:pt x="22" y="180"/>
                        </a:lnTo>
                        <a:lnTo>
                          <a:pt x="51" y="146"/>
                        </a:lnTo>
                        <a:lnTo>
                          <a:pt x="70" y="136"/>
                        </a:lnTo>
                        <a:lnTo>
                          <a:pt x="102" y="96"/>
                        </a:lnTo>
                        <a:lnTo>
                          <a:pt x="138" y="73"/>
                        </a:lnTo>
                        <a:lnTo>
                          <a:pt x="194" y="72"/>
                        </a:lnTo>
                        <a:lnTo>
                          <a:pt x="209" y="65"/>
                        </a:lnTo>
                        <a:lnTo>
                          <a:pt x="207" y="54"/>
                        </a:lnTo>
                        <a:lnTo>
                          <a:pt x="179" y="32"/>
                        </a:lnTo>
                        <a:lnTo>
                          <a:pt x="165" y="33"/>
                        </a:lnTo>
                        <a:lnTo>
                          <a:pt x="161" y="27"/>
                        </a:lnTo>
                        <a:lnTo>
                          <a:pt x="145" y="27"/>
                        </a:lnTo>
                        <a:lnTo>
                          <a:pt x="123" y="2"/>
                        </a:lnTo>
                        <a:lnTo>
                          <a:pt x="98" y="0"/>
                        </a:lnTo>
                        <a:lnTo>
                          <a:pt x="74" y="6"/>
                        </a:lnTo>
                        <a:lnTo>
                          <a:pt x="54" y="15"/>
                        </a:lnTo>
                        <a:lnTo>
                          <a:pt x="36" y="29"/>
                        </a:lnTo>
                      </a:path>
                    </a:pathLst>
                  </a:custGeom>
                  <a:solidFill>
                    <a:srgbClr val="6FD374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3" name="Freeform 92"/>
                  <p:cNvSpPr>
                    <a:spLocks/>
                  </p:cNvSpPr>
                  <p:nvPr/>
                </p:nvSpPr>
                <p:spPr bwMode="auto">
                  <a:xfrm>
                    <a:off x="3918" y="2970"/>
                    <a:ext cx="1348" cy="702"/>
                  </a:xfrm>
                  <a:custGeom>
                    <a:avLst/>
                    <a:gdLst>
                      <a:gd name="T0" fmla="*/ 112 w 1400"/>
                      <a:gd name="T1" fmla="*/ 265 h 702"/>
                      <a:gd name="T2" fmla="*/ 94 w 1400"/>
                      <a:gd name="T3" fmla="*/ 243 h 702"/>
                      <a:gd name="T4" fmla="*/ 144 w 1400"/>
                      <a:gd name="T5" fmla="*/ 207 h 702"/>
                      <a:gd name="T6" fmla="*/ 176 w 1400"/>
                      <a:gd name="T7" fmla="*/ 177 h 702"/>
                      <a:gd name="T8" fmla="*/ 214 w 1400"/>
                      <a:gd name="T9" fmla="*/ 114 h 702"/>
                      <a:gd name="T10" fmla="*/ 276 w 1400"/>
                      <a:gd name="T11" fmla="*/ 85 h 702"/>
                      <a:gd name="T12" fmla="*/ 298 w 1400"/>
                      <a:gd name="T13" fmla="*/ 111 h 702"/>
                      <a:gd name="T14" fmla="*/ 326 w 1400"/>
                      <a:gd name="T15" fmla="*/ 123 h 702"/>
                      <a:gd name="T16" fmla="*/ 347 w 1400"/>
                      <a:gd name="T17" fmla="*/ 118 h 702"/>
                      <a:gd name="T18" fmla="*/ 419 w 1400"/>
                      <a:gd name="T19" fmla="*/ 125 h 702"/>
                      <a:gd name="T20" fmla="*/ 443 w 1400"/>
                      <a:gd name="T21" fmla="*/ 97 h 702"/>
                      <a:gd name="T22" fmla="*/ 479 w 1400"/>
                      <a:gd name="T23" fmla="*/ 81 h 702"/>
                      <a:gd name="T24" fmla="*/ 501 w 1400"/>
                      <a:gd name="T25" fmla="*/ 26 h 702"/>
                      <a:gd name="T26" fmla="*/ 533 w 1400"/>
                      <a:gd name="T27" fmla="*/ 26 h 702"/>
                      <a:gd name="T28" fmla="*/ 555 w 1400"/>
                      <a:gd name="T29" fmla="*/ 4 h 702"/>
                      <a:gd name="T30" fmla="*/ 591 w 1400"/>
                      <a:gd name="T31" fmla="*/ 89 h 702"/>
                      <a:gd name="T32" fmla="*/ 629 w 1400"/>
                      <a:gd name="T33" fmla="*/ 177 h 702"/>
                      <a:gd name="T34" fmla="*/ 652 w 1400"/>
                      <a:gd name="T35" fmla="*/ 239 h 702"/>
                      <a:gd name="T36" fmla="*/ 668 w 1400"/>
                      <a:gd name="T37" fmla="*/ 296 h 702"/>
                      <a:gd name="T38" fmla="*/ 683 w 1400"/>
                      <a:gd name="T39" fmla="*/ 359 h 702"/>
                      <a:gd name="T40" fmla="*/ 647 w 1400"/>
                      <a:gd name="T41" fmla="*/ 379 h 702"/>
                      <a:gd name="T42" fmla="*/ 629 w 1400"/>
                      <a:gd name="T43" fmla="*/ 383 h 702"/>
                      <a:gd name="T44" fmla="*/ 608 w 1400"/>
                      <a:gd name="T45" fmla="*/ 374 h 702"/>
                      <a:gd name="T46" fmla="*/ 588 w 1400"/>
                      <a:gd name="T47" fmla="*/ 402 h 702"/>
                      <a:gd name="T48" fmla="*/ 561 w 1400"/>
                      <a:gd name="T49" fmla="*/ 414 h 702"/>
                      <a:gd name="T50" fmla="*/ 543 w 1400"/>
                      <a:gd name="T51" fmla="*/ 453 h 702"/>
                      <a:gd name="T52" fmla="*/ 501 w 1400"/>
                      <a:gd name="T53" fmla="*/ 499 h 702"/>
                      <a:gd name="T54" fmla="*/ 469 w 1400"/>
                      <a:gd name="T55" fmla="*/ 514 h 702"/>
                      <a:gd name="T56" fmla="*/ 447 w 1400"/>
                      <a:gd name="T57" fmla="*/ 514 h 702"/>
                      <a:gd name="T58" fmla="*/ 397 w 1400"/>
                      <a:gd name="T59" fmla="*/ 521 h 702"/>
                      <a:gd name="T60" fmla="*/ 376 w 1400"/>
                      <a:gd name="T61" fmla="*/ 615 h 702"/>
                      <a:gd name="T62" fmla="*/ 357 w 1400"/>
                      <a:gd name="T63" fmla="*/ 584 h 702"/>
                      <a:gd name="T64" fmla="*/ 360 w 1400"/>
                      <a:gd name="T65" fmla="*/ 545 h 702"/>
                      <a:gd name="T66" fmla="*/ 337 w 1400"/>
                      <a:gd name="T67" fmla="*/ 584 h 702"/>
                      <a:gd name="T68" fmla="*/ 294 w 1400"/>
                      <a:gd name="T69" fmla="*/ 619 h 702"/>
                      <a:gd name="T70" fmla="*/ 262 w 1400"/>
                      <a:gd name="T71" fmla="*/ 654 h 702"/>
                      <a:gd name="T72" fmla="*/ 199 w 1400"/>
                      <a:gd name="T73" fmla="*/ 624 h 702"/>
                      <a:gd name="T74" fmla="*/ 166 w 1400"/>
                      <a:gd name="T75" fmla="*/ 631 h 702"/>
                      <a:gd name="T76" fmla="*/ 151 w 1400"/>
                      <a:gd name="T77" fmla="*/ 674 h 702"/>
                      <a:gd name="T78" fmla="*/ 128 w 1400"/>
                      <a:gd name="T79" fmla="*/ 701 h 702"/>
                      <a:gd name="T80" fmla="*/ 112 w 1400"/>
                      <a:gd name="T81" fmla="*/ 667 h 702"/>
                      <a:gd name="T82" fmla="*/ 87 w 1400"/>
                      <a:gd name="T83" fmla="*/ 639 h 702"/>
                      <a:gd name="T84" fmla="*/ 68 w 1400"/>
                      <a:gd name="T85" fmla="*/ 615 h 702"/>
                      <a:gd name="T86" fmla="*/ 52 w 1400"/>
                      <a:gd name="T87" fmla="*/ 612 h 702"/>
                      <a:gd name="T88" fmla="*/ 37 w 1400"/>
                      <a:gd name="T89" fmla="*/ 576 h 702"/>
                      <a:gd name="T90" fmla="*/ 33 w 1400"/>
                      <a:gd name="T91" fmla="*/ 541 h 702"/>
                      <a:gd name="T92" fmla="*/ 16 w 1400"/>
                      <a:gd name="T93" fmla="*/ 495 h 702"/>
                      <a:gd name="T94" fmla="*/ 26 w 1400"/>
                      <a:gd name="T95" fmla="*/ 468 h 702"/>
                      <a:gd name="T96" fmla="*/ 13 w 1400"/>
                      <a:gd name="T97" fmla="*/ 416 h 702"/>
                      <a:gd name="T98" fmla="*/ 0 w 1400"/>
                      <a:gd name="T99" fmla="*/ 398 h 702"/>
                      <a:gd name="T100" fmla="*/ 16 w 1400"/>
                      <a:gd name="T101" fmla="*/ 312 h 702"/>
                      <a:gd name="T102" fmla="*/ 43 w 1400"/>
                      <a:gd name="T103" fmla="*/ 320 h 702"/>
                      <a:gd name="T104" fmla="*/ 76 w 1400"/>
                      <a:gd name="T105" fmla="*/ 300 h 70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1400" h="702">
                        <a:moveTo>
                          <a:pt x="186" y="296"/>
                        </a:moveTo>
                        <a:lnTo>
                          <a:pt x="190" y="270"/>
                        </a:lnTo>
                        <a:lnTo>
                          <a:pt x="229" y="265"/>
                        </a:lnTo>
                        <a:lnTo>
                          <a:pt x="240" y="265"/>
                        </a:lnTo>
                        <a:lnTo>
                          <a:pt x="221" y="250"/>
                        </a:lnTo>
                        <a:lnTo>
                          <a:pt x="194" y="243"/>
                        </a:lnTo>
                        <a:lnTo>
                          <a:pt x="194" y="228"/>
                        </a:lnTo>
                        <a:lnTo>
                          <a:pt x="250" y="211"/>
                        </a:lnTo>
                        <a:lnTo>
                          <a:pt x="296" y="207"/>
                        </a:lnTo>
                        <a:lnTo>
                          <a:pt x="329" y="191"/>
                        </a:lnTo>
                        <a:lnTo>
                          <a:pt x="348" y="200"/>
                        </a:lnTo>
                        <a:lnTo>
                          <a:pt x="362" y="177"/>
                        </a:lnTo>
                        <a:lnTo>
                          <a:pt x="399" y="145"/>
                        </a:lnTo>
                        <a:lnTo>
                          <a:pt x="421" y="125"/>
                        </a:lnTo>
                        <a:lnTo>
                          <a:pt x="441" y="114"/>
                        </a:lnTo>
                        <a:lnTo>
                          <a:pt x="476" y="114"/>
                        </a:lnTo>
                        <a:lnTo>
                          <a:pt x="511" y="103"/>
                        </a:lnTo>
                        <a:lnTo>
                          <a:pt x="565" y="85"/>
                        </a:lnTo>
                        <a:lnTo>
                          <a:pt x="576" y="85"/>
                        </a:lnTo>
                        <a:lnTo>
                          <a:pt x="593" y="100"/>
                        </a:lnTo>
                        <a:lnTo>
                          <a:pt x="609" y="111"/>
                        </a:lnTo>
                        <a:lnTo>
                          <a:pt x="631" y="100"/>
                        </a:lnTo>
                        <a:lnTo>
                          <a:pt x="655" y="111"/>
                        </a:lnTo>
                        <a:lnTo>
                          <a:pt x="670" y="123"/>
                        </a:lnTo>
                        <a:lnTo>
                          <a:pt x="690" y="125"/>
                        </a:lnTo>
                        <a:lnTo>
                          <a:pt x="703" y="134"/>
                        </a:lnTo>
                        <a:lnTo>
                          <a:pt x="714" y="118"/>
                        </a:lnTo>
                        <a:lnTo>
                          <a:pt x="749" y="130"/>
                        </a:lnTo>
                        <a:lnTo>
                          <a:pt x="808" y="134"/>
                        </a:lnTo>
                        <a:lnTo>
                          <a:pt x="858" y="125"/>
                        </a:lnTo>
                        <a:lnTo>
                          <a:pt x="880" y="114"/>
                        </a:lnTo>
                        <a:lnTo>
                          <a:pt x="892" y="107"/>
                        </a:lnTo>
                        <a:lnTo>
                          <a:pt x="908" y="97"/>
                        </a:lnTo>
                        <a:lnTo>
                          <a:pt x="935" y="103"/>
                        </a:lnTo>
                        <a:lnTo>
                          <a:pt x="959" y="100"/>
                        </a:lnTo>
                        <a:lnTo>
                          <a:pt x="983" y="81"/>
                        </a:lnTo>
                        <a:lnTo>
                          <a:pt x="1018" y="58"/>
                        </a:lnTo>
                        <a:lnTo>
                          <a:pt x="1022" y="43"/>
                        </a:lnTo>
                        <a:lnTo>
                          <a:pt x="1025" y="26"/>
                        </a:lnTo>
                        <a:lnTo>
                          <a:pt x="1044" y="22"/>
                        </a:lnTo>
                        <a:lnTo>
                          <a:pt x="1064" y="26"/>
                        </a:lnTo>
                        <a:lnTo>
                          <a:pt x="1095" y="26"/>
                        </a:lnTo>
                        <a:lnTo>
                          <a:pt x="1107" y="15"/>
                        </a:lnTo>
                        <a:lnTo>
                          <a:pt x="1123" y="0"/>
                        </a:lnTo>
                        <a:lnTo>
                          <a:pt x="1138" y="4"/>
                        </a:lnTo>
                        <a:lnTo>
                          <a:pt x="1145" y="19"/>
                        </a:lnTo>
                        <a:lnTo>
                          <a:pt x="1188" y="26"/>
                        </a:lnTo>
                        <a:lnTo>
                          <a:pt x="1216" y="89"/>
                        </a:lnTo>
                        <a:lnTo>
                          <a:pt x="1300" y="93"/>
                        </a:lnTo>
                        <a:lnTo>
                          <a:pt x="1328" y="125"/>
                        </a:lnTo>
                        <a:lnTo>
                          <a:pt x="1289" y="177"/>
                        </a:lnTo>
                        <a:lnTo>
                          <a:pt x="1309" y="191"/>
                        </a:lnTo>
                        <a:lnTo>
                          <a:pt x="1305" y="228"/>
                        </a:lnTo>
                        <a:lnTo>
                          <a:pt x="1337" y="239"/>
                        </a:lnTo>
                        <a:lnTo>
                          <a:pt x="1321" y="289"/>
                        </a:lnTo>
                        <a:lnTo>
                          <a:pt x="1344" y="289"/>
                        </a:lnTo>
                        <a:lnTo>
                          <a:pt x="1372" y="296"/>
                        </a:lnTo>
                        <a:lnTo>
                          <a:pt x="1368" y="312"/>
                        </a:lnTo>
                        <a:lnTo>
                          <a:pt x="1376" y="337"/>
                        </a:lnTo>
                        <a:lnTo>
                          <a:pt x="1399" y="359"/>
                        </a:lnTo>
                        <a:lnTo>
                          <a:pt x="1383" y="366"/>
                        </a:lnTo>
                        <a:lnTo>
                          <a:pt x="1363" y="370"/>
                        </a:lnTo>
                        <a:lnTo>
                          <a:pt x="1326" y="379"/>
                        </a:lnTo>
                        <a:lnTo>
                          <a:pt x="1309" y="387"/>
                        </a:lnTo>
                        <a:lnTo>
                          <a:pt x="1289" y="370"/>
                        </a:lnTo>
                        <a:lnTo>
                          <a:pt x="1289" y="383"/>
                        </a:lnTo>
                        <a:lnTo>
                          <a:pt x="1278" y="390"/>
                        </a:lnTo>
                        <a:lnTo>
                          <a:pt x="1258" y="394"/>
                        </a:lnTo>
                        <a:lnTo>
                          <a:pt x="1243" y="374"/>
                        </a:lnTo>
                        <a:lnTo>
                          <a:pt x="1221" y="387"/>
                        </a:lnTo>
                        <a:lnTo>
                          <a:pt x="1228" y="402"/>
                        </a:lnTo>
                        <a:lnTo>
                          <a:pt x="1208" y="402"/>
                        </a:lnTo>
                        <a:lnTo>
                          <a:pt x="1177" y="402"/>
                        </a:lnTo>
                        <a:lnTo>
                          <a:pt x="1166" y="416"/>
                        </a:lnTo>
                        <a:lnTo>
                          <a:pt x="1149" y="414"/>
                        </a:lnTo>
                        <a:lnTo>
                          <a:pt x="1134" y="416"/>
                        </a:lnTo>
                        <a:lnTo>
                          <a:pt x="1134" y="428"/>
                        </a:lnTo>
                        <a:lnTo>
                          <a:pt x="1111" y="453"/>
                        </a:lnTo>
                        <a:lnTo>
                          <a:pt x="1079" y="479"/>
                        </a:lnTo>
                        <a:lnTo>
                          <a:pt x="1029" y="482"/>
                        </a:lnTo>
                        <a:lnTo>
                          <a:pt x="1025" y="499"/>
                        </a:lnTo>
                        <a:lnTo>
                          <a:pt x="1022" y="507"/>
                        </a:lnTo>
                        <a:lnTo>
                          <a:pt x="994" y="507"/>
                        </a:lnTo>
                        <a:lnTo>
                          <a:pt x="967" y="514"/>
                        </a:lnTo>
                        <a:lnTo>
                          <a:pt x="942" y="507"/>
                        </a:lnTo>
                        <a:lnTo>
                          <a:pt x="931" y="499"/>
                        </a:lnTo>
                        <a:lnTo>
                          <a:pt x="917" y="514"/>
                        </a:lnTo>
                        <a:lnTo>
                          <a:pt x="880" y="530"/>
                        </a:lnTo>
                        <a:lnTo>
                          <a:pt x="837" y="530"/>
                        </a:lnTo>
                        <a:lnTo>
                          <a:pt x="815" y="521"/>
                        </a:lnTo>
                        <a:lnTo>
                          <a:pt x="795" y="541"/>
                        </a:lnTo>
                        <a:lnTo>
                          <a:pt x="799" y="573"/>
                        </a:lnTo>
                        <a:lnTo>
                          <a:pt x="775" y="615"/>
                        </a:lnTo>
                        <a:lnTo>
                          <a:pt x="757" y="624"/>
                        </a:lnTo>
                        <a:lnTo>
                          <a:pt x="740" y="596"/>
                        </a:lnTo>
                        <a:lnTo>
                          <a:pt x="732" y="584"/>
                        </a:lnTo>
                        <a:lnTo>
                          <a:pt x="740" y="565"/>
                        </a:lnTo>
                        <a:lnTo>
                          <a:pt x="749" y="554"/>
                        </a:lnTo>
                        <a:lnTo>
                          <a:pt x="740" y="545"/>
                        </a:lnTo>
                        <a:lnTo>
                          <a:pt x="729" y="545"/>
                        </a:lnTo>
                        <a:lnTo>
                          <a:pt x="718" y="565"/>
                        </a:lnTo>
                        <a:lnTo>
                          <a:pt x="694" y="584"/>
                        </a:lnTo>
                        <a:lnTo>
                          <a:pt x="670" y="576"/>
                        </a:lnTo>
                        <a:lnTo>
                          <a:pt x="639" y="573"/>
                        </a:lnTo>
                        <a:lnTo>
                          <a:pt x="604" y="619"/>
                        </a:lnTo>
                        <a:lnTo>
                          <a:pt x="593" y="628"/>
                        </a:lnTo>
                        <a:lnTo>
                          <a:pt x="589" y="639"/>
                        </a:lnTo>
                        <a:lnTo>
                          <a:pt x="539" y="654"/>
                        </a:lnTo>
                        <a:lnTo>
                          <a:pt x="526" y="654"/>
                        </a:lnTo>
                        <a:lnTo>
                          <a:pt x="438" y="628"/>
                        </a:lnTo>
                        <a:lnTo>
                          <a:pt x="410" y="624"/>
                        </a:lnTo>
                        <a:lnTo>
                          <a:pt x="379" y="615"/>
                        </a:lnTo>
                        <a:lnTo>
                          <a:pt x="348" y="612"/>
                        </a:lnTo>
                        <a:lnTo>
                          <a:pt x="340" y="631"/>
                        </a:lnTo>
                        <a:lnTo>
                          <a:pt x="336" y="659"/>
                        </a:lnTo>
                        <a:lnTo>
                          <a:pt x="333" y="667"/>
                        </a:lnTo>
                        <a:lnTo>
                          <a:pt x="308" y="674"/>
                        </a:lnTo>
                        <a:lnTo>
                          <a:pt x="305" y="674"/>
                        </a:lnTo>
                        <a:lnTo>
                          <a:pt x="278" y="701"/>
                        </a:lnTo>
                        <a:lnTo>
                          <a:pt x="261" y="701"/>
                        </a:lnTo>
                        <a:lnTo>
                          <a:pt x="254" y="681"/>
                        </a:lnTo>
                        <a:lnTo>
                          <a:pt x="243" y="678"/>
                        </a:lnTo>
                        <a:lnTo>
                          <a:pt x="229" y="667"/>
                        </a:lnTo>
                        <a:lnTo>
                          <a:pt x="225" y="650"/>
                        </a:lnTo>
                        <a:lnTo>
                          <a:pt x="194" y="646"/>
                        </a:lnTo>
                        <a:lnTo>
                          <a:pt x="177" y="639"/>
                        </a:lnTo>
                        <a:lnTo>
                          <a:pt x="175" y="631"/>
                        </a:lnTo>
                        <a:lnTo>
                          <a:pt x="155" y="631"/>
                        </a:lnTo>
                        <a:lnTo>
                          <a:pt x="140" y="615"/>
                        </a:lnTo>
                        <a:lnTo>
                          <a:pt x="135" y="608"/>
                        </a:lnTo>
                        <a:lnTo>
                          <a:pt x="120" y="615"/>
                        </a:lnTo>
                        <a:lnTo>
                          <a:pt x="105" y="612"/>
                        </a:lnTo>
                        <a:lnTo>
                          <a:pt x="98" y="608"/>
                        </a:lnTo>
                        <a:lnTo>
                          <a:pt x="100" y="591"/>
                        </a:lnTo>
                        <a:lnTo>
                          <a:pt x="77" y="576"/>
                        </a:lnTo>
                        <a:lnTo>
                          <a:pt x="81" y="565"/>
                        </a:lnTo>
                        <a:lnTo>
                          <a:pt x="89" y="558"/>
                        </a:lnTo>
                        <a:lnTo>
                          <a:pt x="65" y="541"/>
                        </a:lnTo>
                        <a:lnTo>
                          <a:pt x="7" y="519"/>
                        </a:lnTo>
                        <a:lnTo>
                          <a:pt x="15" y="495"/>
                        </a:lnTo>
                        <a:lnTo>
                          <a:pt x="35" y="495"/>
                        </a:lnTo>
                        <a:lnTo>
                          <a:pt x="43" y="510"/>
                        </a:lnTo>
                        <a:lnTo>
                          <a:pt x="39" y="486"/>
                        </a:lnTo>
                        <a:lnTo>
                          <a:pt x="50" y="468"/>
                        </a:lnTo>
                        <a:lnTo>
                          <a:pt x="58" y="449"/>
                        </a:lnTo>
                        <a:lnTo>
                          <a:pt x="39" y="432"/>
                        </a:lnTo>
                        <a:lnTo>
                          <a:pt x="22" y="416"/>
                        </a:lnTo>
                        <a:lnTo>
                          <a:pt x="22" y="402"/>
                        </a:lnTo>
                        <a:lnTo>
                          <a:pt x="7" y="402"/>
                        </a:lnTo>
                        <a:lnTo>
                          <a:pt x="0" y="398"/>
                        </a:lnTo>
                        <a:lnTo>
                          <a:pt x="4" y="362"/>
                        </a:lnTo>
                        <a:lnTo>
                          <a:pt x="30" y="312"/>
                        </a:lnTo>
                        <a:lnTo>
                          <a:pt x="35" y="312"/>
                        </a:lnTo>
                        <a:lnTo>
                          <a:pt x="58" y="312"/>
                        </a:lnTo>
                        <a:lnTo>
                          <a:pt x="77" y="320"/>
                        </a:lnTo>
                        <a:lnTo>
                          <a:pt x="89" y="320"/>
                        </a:lnTo>
                        <a:lnTo>
                          <a:pt x="89" y="305"/>
                        </a:lnTo>
                        <a:lnTo>
                          <a:pt x="112" y="300"/>
                        </a:lnTo>
                        <a:lnTo>
                          <a:pt x="155" y="300"/>
                        </a:lnTo>
                        <a:lnTo>
                          <a:pt x="186" y="296"/>
                        </a:lnTo>
                      </a:path>
                    </a:pathLst>
                  </a:custGeom>
                  <a:solidFill>
                    <a:srgbClr val="69D16E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08" name="Freeform 93"/>
                <p:cNvSpPr>
                  <a:spLocks/>
                </p:cNvSpPr>
                <p:nvPr/>
              </p:nvSpPr>
              <p:spPr bwMode="auto">
                <a:xfrm>
                  <a:off x="4379" y="3622"/>
                  <a:ext cx="176" cy="105"/>
                </a:xfrm>
                <a:custGeom>
                  <a:avLst/>
                  <a:gdLst>
                    <a:gd name="T0" fmla="*/ 1719507559 w 184"/>
                    <a:gd name="T1" fmla="*/ 0 h 105"/>
                    <a:gd name="T2" fmla="*/ 1719507559 w 184"/>
                    <a:gd name="T3" fmla="*/ 2147483647 h 105"/>
                    <a:gd name="T4" fmla="*/ 1719507559 w 184"/>
                    <a:gd name="T5" fmla="*/ 2147483647 h 105"/>
                    <a:gd name="T6" fmla="*/ 1719507559 w 184"/>
                    <a:gd name="T7" fmla="*/ 2147483647 h 105"/>
                    <a:gd name="T8" fmla="*/ 1719507559 w 184"/>
                    <a:gd name="T9" fmla="*/ 2147483647 h 105"/>
                    <a:gd name="T10" fmla="*/ 1719507559 w 184"/>
                    <a:gd name="T11" fmla="*/ 2147483647 h 105"/>
                    <a:gd name="T12" fmla="*/ 1719507559 w 184"/>
                    <a:gd name="T13" fmla="*/ 2147483647 h 105"/>
                    <a:gd name="T14" fmla="*/ 1719507559 w 184"/>
                    <a:gd name="T15" fmla="*/ 2147483647 h 105"/>
                    <a:gd name="T16" fmla="*/ 1719507559 w 184"/>
                    <a:gd name="T17" fmla="*/ 2147483647 h 105"/>
                    <a:gd name="T18" fmla="*/ 0 w 184"/>
                    <a:gd name="T19" fmla="*/ 2147483647 h 105"/>
                    <a:gd name="T20" fmla="*/ 0 w 184"/>
                    <a:gd name="T21" fmla="*/ 2147483647 h 105"/>
                    <a:gd name="T22" fmla="*/ 0 w 184"/>
                    <a:gd name="T23" fmla="*/ 2147483647 h 105"/>
                    <a:gd name="T24" fmla="*/ 1719507559 w 184"/>
                    <a:gd name="T25" fmla="*/ 2147483647 h 105"/>
                    <a:gd name="T26" fmla="*/ 1719507559 w 184"/>
                    <a:gd name="T27" fmla="*/ 2147483647 h 105"/>
                    <a:gd name="T28" fmla="*/ 1719507559 w 184"/>
                    <a:gd name="T29" fmla="*/ 2147483647 h 105"/>
                    <a:gd name="T30" fmla="*/ 1719507559 w 184"/>
                    <a:gd name="T31" fmla="*/ 2147483647 h 105"/>
                    <a:gd name="T32" fmla="*/ 1719507559 w 184"/>
                    <a:gd name="T33" fmla="*/ 2147483647 h 105"/>
                    <a:gd name="T34" fmla="*/ 1719507559 w 184"/>
                    <a:gd name="T35" fmla="*/ 2147483647 h 105"/>
                    <a:gd name="T36" fmla="*/ 1719507559 w 184"/>
                    <a:gd name="T37" fmla="*/ 2147483647 h 105"/>
                    <a:gd name="T38" fmla="*/ 1719507559 w 184"/>
                    <a:gd name="T39" fmla="*/ 2147483647 h 105"/>
                    <a:gd name="T40" fmla="*/ 1719507559 w 184"/>
                    <a:gd name="T41" fmla="*/ 2147483647 h 105"/>
                    <a:gd name="T42" fmla="*/ 1719507559 w 184"/>
                    <a:gd name="T43" fmla="*/ 2147483647 h 105"/>
                    <a:gd name="T44" fmla="*/ 1719507559 w 184"/>
                    <a:gd name="T45" fmla="*/ 2147483647 h 105"/>
                    <a:gd name="T46" fmla="*/ 1719507559 w 184"/>
                    <a:gd name="T47" fmla="*/ 2147483647 h 105"/>
                    <a:gd name="T48" fmla="*/ 1719507559 w 184"/>
                    <a:gd name="T49" fmla="*/ 2147483647 h 105"/>
                    <a:gd name="T50" fmla="*/ 1719507559 w 184"/>
                    <a:gd name="T51" fmla="*/ 2147483647 h 105"/>
                    <a:gd name="T52" fmla="*/ 1719507559 w 184"/>
                    <a:gd name="T53" fmla="*/ 2147483647 h 105"/>
                    <a:gd name="T54" fmla="*/ 1719507559 w 184"/>
                    <a:gd name="T55" fmla="*/ 0 h 105"/>
                    <a:gd name="T56" fmla="*/ 1719507559 w 184"/>
                    <a:gd name="T57" fmla="*/ 0 h 10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84" h="105">
                      <a:moveTo>
                        <a:pt x="175" y="0"/>
                      </a:moveTo>
                      <a:lnTo>
                        <a:pt x="159" y="6"/>
                      </a:lnTo>
                      <a:lnTo>
                        <a:pt x="135" y="6"/>
                      </a:lnTo>
                      <a:lnTo>
                        <a:pt x="119" y="19"/>
                      </a:lnTo>
                      <a:lnTo>
                        <a:pt x="96" y="26"/>
                      </a:lnTo>
                      <a:lnTo>
                        <a:pt x="56" y="26"/>
                      </a:lnTo>
                      <a:lnTo>
                        <a:pt x="48" y="32"/>
                      </a:lnTo>
                      <a:lnTo>
                        <a:pt x="56" y="39"/>
                      </a:lnTo>
                      <a:lnTo>
                        <a:pt x="24" y="52"/>
                      </a:lnTo>
                      <a:lnTo>
                        <a:pt x="0" y="52"/>
                      </a:lnTo>
                      <a:lnTo>
                        <a:pt x="0" y="65"/>
                      </a:lnTo>
                      <a:lnTo>
                        <a:pt x="0" y="78"/>
                      </a:lnTo>
                      <a:lnTo>
                        <a:pt x="8" y="97"/>
                      </a:lnTo>
                      <a:lnTo>
                        <a:pt x="16" y="104"/>
                      </a:lnTo>
                      <a:lnTo>
                        <a:pt x="48" y="104"/>
                      </a:lnTo>
                      <a:lnTo>
                        <a:pt x="80" y="97"/>
                      </a:lnTo>
                      <a:lnTo>
                        <a:pt x="96" y="91"/>
                      </a:lnTo>
                      <a:lnTo>
                        <a:pt x="104" y="78"/>
                      </a:lnTo>
                      <a:lnTo>
                        <a:pt x="119" y="65"/>
                      </a:lnTo>
                      <a:lnTo>
                        <a:pt x="127" y="58"/>
                      </a:lnTo>
                      <a:lnTo>
                        <a:pt x="135" y="45"/>
                      </a:lnTo>
                      <a:lnTo>
                        <a:pt x="143" y="39"/>
                      </a:lnTo>
                      <a:lnTo>
                        <a:pt x="151" y="26"/>
                      </a:lnTo>
                      <a:lnTo>
                        <a:pt x="159" y="13"/>
                      </a:lnTo>
                      <a:lnTo>
                        <a:pt x="167" y="13"/>
                      </a:lnTo>
                      <a:lnTo>
                        <a:pt x="167" y="6"/>
                      </a:lnTo>
                      <a:lnTo>
                        <a:pt x="175" y="6"/>
                      </a:lnTo>
                      <a:lnTo>
                        <a:pt x="183" y="0"/>
                      </a:lnTo>
                      <a:lnTo>
                        <a:pt x="175" y="0"/>
                      </a:lnTo>
                    </a:path>
                  </a:pathLst>
                </a:custGeom>
                <a:solidFill>
                  <a:srgbClr val="69D16E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9" name="Freeform 94"/>
                <p:cNvSpPr>
                  <a:spLocks/>
                </p:cNvSpPr>
                <p:nvPr/>
              </p:nvSpPr>
              <p:spPr bwMode="auto">
                <a:xfrm>
                  <a:off x="5063" y="2914"/>
                  <a:ext cx="256" cy="161"/>
                </a:xfrm>
                <a:custGeom>
                  <a:avLst/>
                  <a:gdLst>
                    <a:gd name="T0" fmla="*/ 0 w 256"/>
                    <a:gd name="T1" fmla="*/ 2147483647 h 161"/>
                    <a:gd name="T2" fmla="*/ 2147483647 w 256"/>
                    <a:gd name="T3" fmla="*/ 2147483647 h 161"/>
                    <a:gd name="T4" fmla="*/ 2147483647 w 256"/>
                    <a:gd name="T5" fmla="*/ 2147483647 h 161"/>
                    <a:gd name="T6" fmla="*/ 2147483647 w 256"/>
                    <a:gd name="T7" fmla="*/ 2147483647 h 161"/>
                    <a:gd name="T8" fmla="*/ 2147483647 w 256"/>
                    <a:gd name="T9" fmla="*/ 2147483647 h 161"/>
                    <a:gd name="T10" fmla="*/ 2147483647 w 256"/>
                    <a:gd name="T11" fmla="*/ 2147483647 h 161"/>
                    <a:gd name="T12" fmla="*/ 2147483647 w 256"/>
                    <a:gd name="T13" fmla="*/ 2147483647 h 161"/>
                    <a:gd name="T14" fmla="*/ 2147483647 w 256"/>
                    <a:gd name="T15" fmla="*/ 2147483647 h 161"/>
                    <a:gd name="T16" fmla="*/ 2147483647 w 256"/>
                    <a:gd name="T17" fmla="*/ 2147483647 h 161"/>
                    <a:gd name="T18" fmla="*/ 2147483647 w 256"/>
                    <a:gd name="T19" fmla="*/ 2147483647 h 161"/>
                    <a:gd name="T20" fmla="*/ 2147483647 w 256"/>
                    <a:gd name="T21" fmla="*/ 2147483647 h 161"/>
                    <a:gd name="T22" fmla="*/ 2147483647 w 256"/>
                    <a:gd name="T23" fmla="*/ 2147483647 h 161"/>
                    <a:gd name="T24" fmla="*/ 2147483647 w 256"/>
                    <a:gd name="T25" fmla="*/ 2147483647 h 161"/>
                    <a:gd name="T26" fmla="*/ 2147483647 w 256"/>
                    <a:gd name="T27" fmla="*/ 2147483647 h 161"/>
                    <a:gd name="T28" fmla="*/ 2147483647 w 256"/>
                    <a:gd name="T29" fmla="*/ 2147483647 h 161"/>
                    <a:gd name="T30" fmla="*/ 2147483647 w 256"/>
                    <a:gd name="T31" fmla="*/ 2147483647 h 161"/>
                    <a:gd name="T32" fmla="*/ 2147483647 w 256"/>
                    <a:gd name="T33" fmla="*/ 2147483647 h 161"/>
                    <a:gd name="T34" fmla="*/ 2147483647 w 256"/>
                    <a:gd name="T35" fmla="*/ 2147483647 h 161"/>
                    <a:gd name="T36" fmla="*/ 2147483647 w 256"/>
                    <a:gd name="T37" fmla="*/ 2147483647 h 161"/>
                    <a:gd name="T38" fmla="*/ 2147483647 w 256"/>
                    <a:gd name="T39" fmla="*/ 0 h 161"/>
                    <a:gd name="T40" fmla="*/ 2147483647 w 256"/>
                    <a:gd name="T41" fmla="*/ 2147483647 h 161"/>
                    <a:gd name="T42" fmla="*/ 2147483647 w 256"/>
                    <a:gd name="T43" fmla="*/ 2147483647 h 161"/>
                    <a:gd name="T44" fmla="*/ 2147483647 w 256"/>
                    <a:gd name="T45" fmla="*/ 2147483647 h 161"/>
                    <a:gd name="T46" fmla="*/ 0 w 256"/>
                    <a:gd name="T47" fmla="*/ 2147483647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56" h="161">
                      <a:moveTo>
                        <a:pt x="0" y="26"/>
                      </a:moveTo>
                      <a:lnTo>
                        <a:pt x="24" y="88"/>
                      </a:lnTo>
                      <a:lnTo>
                        <a:pt x="109" y="88"/>
                      </a:lnTo>
                      <a:lnTo>
                        <a:pt x="139" y="130"/>
                      </a:lnTo>
                      <a:lnTo>
                        <a:pt x="149" y="134"/>
                      </a:lnTo>
                      <a:lnTo>
                        <a:pt x="172" y="139"/>
                      </a:lnTo>
                      <a:lnTo>
                        <a:pt x="196" y="145"/>
                      </a:lnTo>
                      <a:lnTo>
                        <a:pt x="214" y="160"/>
                      </a:lnTo>
                      <a:lnTo>
                        <a:pt x="236" y="161"/>
                      </a:lnTo>
                      <a:lnTo>
                        <a:pt x="256" y="155"/>
                      </a:lnTo>
                      <a:lnTo>
                        <a:pt x="251" y="127"/>
                      </a:lnTo>
                      <a:lnTo>
                        <a:pt x="244" y="92"/>
                      </a:lnTo>
                      <a:lnTo>
                        <a:pt x="197" y="77"/>
                      </a:lnTo>
                      <a:lnTo>
                        <a:pt x="182" y="68"/>
                      </a:lnTo>
                      <a:lnTo>
                        <a:pt x="193" y="54"/>
                      </a:lnTo>
                      <a:lnTo>
                        <a:pt x="183" y="35"/>
                      </a:lnTo>
                      <a:lnTo>
                        <a:pt x="162" y="35"/>
                      </a:lnTo>
                      <a:lnTo>
                        <a:pt x="162" y="16"/>
                      </a:lnTo>
                      <a:lnTo>
                        <a:pt x="149" y="5"/>
                      </a:lnTo>
                      <a:lnTo>
                        <a:pt x="125" y="0"/>
                      </a:lnTo>
                      <a:lnTo>
                        <a:pt x="105" y="12"/>
                      </a:lnTo>
                      <a:lnTo>
                        <a:pt x="69" y="12"/>
                      </a:lnTo>
                      <a:lnTo>
                        <a:pt x="21" y="35"/>
                      </a:lnTo>
                      <a:lnTo>
                        <a:pt x="0" y="26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0" name="Freeform 95"/>
                <p:cNvSpPr>
                  <a:spLocks/>
                </p:cNvSpPr>
                <p:nvPr/>
              </p:nvSpPr>
              <p:spPr bwMode="auto">
                <a:xfrm>
                  <a:off x="3645" y="2877"/>
                  <a:ext cx="390" cy="295"/>
                </a:xfrm>
                <a:custGeom>
                  <a:avLst/>
                  <a:gdLst>
                    <a:gd name="T0" fmla="*/ 1778188448 w 405"/>
                    <a:gd name="T1" fmla="*/ 2147483647 h 295"/>
                    <a:gd name="T2" fmla="*/ 1778188448 w 405"/>
                    <a:gd name="T3" fmla="*/ 2147483647 h 295"/>
                    <a:gd name="T4" fmla="*/ 1778188448 w 405"/>
                    <a:gd name="T5" fmla="*/ 2147483647 h 295"/>
                    <a:gd name="T6" fmla="*/ 1778188448 w 405"/>
                    <a:gd name="T7" fmla="*/ 2147483647 h 295"/>
                    <a:gd name="T8" fmla="*/ 1778188448 w 405"/>
                    <a:gd name="T9" fmla="*/ 2147483647 h 295"/>
                    <a:gd name="T10" fmla="*/ 1778188448 w 405"/>
                    <a:gd name="T11" fmla="*/ 2147483647 h 295"/>
                    <a:gd name="T12" fmla="*/ 1778188448 w 405"/>
                    <a:gd name="T13" fmla="*/ 2147483647 h 295"/>
                    <a:gd name="T14" fmla="*/ 1778188448 w 405"/>
                    <a:gd name="T15" fmla="*/ 2147483647 h 295"/>
                    <a:gd name="T16" fmla="*/ 1778188448 w 405"/>
                    <a:gd name="T17" fmla="*/ 2147483647 h 295"/>
                    <a:gd name="T18" fmla="*/ 1778188448 w 405"/>
                    <a:gd name="T19" fmla="*/ 2147483647 h 295"/>
                    <a:gd name="T20" fmla="*/ 1778188448 w 405"/>
                    <a:gd name="T21" fmla="*/ 2147483647 h 295"/>
                    <a:gd name="T22" fmla="*/ 1778188448 w 405"/>
                    <a:gd name="T23" fmla="*/ 2147483647 h 295"/>
                    <a:gd name="T24" fmla="*/ 1778188448 w 405"/>
                    <a:gd name="T25" fmla="*/ 2147483647 h 295"/>
                    <a:gd name="T26" fmla="*/ 1778188448 w 405"/>
                    <a:gd name="T27" fmla="*/ 2147483647 h 295"/>
                    <a:gd name="T28" fmla="*/ 1778188448 w 405"/>
                    <a:gd name="T29" fmla="*/ 2147483647 h 295"/>
                    <a:gd name="T30" fmla="*/ 1778188448 w 405"/>
                    <a:gd name="T31" fmla="*/ 2147483647 h 295"/>
                    <a:gd name="T32" fmla="*/ 1778188448 w 405"/>
                    <a:gd name="T33" fmla="*/ 2147483647 h 295"/>
                    <a:gd name="T34" fmla="*/ 1778188448 w 405"/>
                    <a:gd name="T35" fmla="*/ 2147483647 h 295"/>
                    <a:gd name="T36" fmla="*/ 1778188448 w 405"/>
                    <a:gd name="T37" fmla="*/ 2147483647 h 295"/>
                    <a:gd name="T38" fmla="*/ 1778188448 w 405"/>
                    <a:gd name="T39" fmla="*/ 2147483647 h 295"/>
                    <a:gd name="T40" fmla="*/ 1778188448 w 405"/>
                    <a:gd name="T41" fmla="*/ 2147483647 h 295"/>
                    <a:gd name="T42" fmla="*/ 1778188448 w 405"/>
                    <a:gd name="T43" fmla="*/ 2147483647 h 295"/>
                    <a:gd name="T44" fmla="*/ 1778188448 w 405"/>
                    <a:gd name="T45" fmla="*/ 2147483647 h 295"/>
                    <a:gd name="T46" fmla="*/ 1778188448 w 405"/>
                    <a:gd name="T47" fmla="*/ 2147483647 h 295"/>
                    <a:gd name="T48" fmla="*/ 1778188448 w 405"/>
                    <a:gd name="T49" fmla="*/ 2147483647 h 295"/>
                    <a:gd name="T50" fmla="*/ 1778188448 w 405"/>
                    <a:gd name="T51" fmla="*/ 2147483647 h 295"/>
                    <a:gd name="T52" fmla="*/ 1778188448 w 405"/>
                    <a:gd name="T53" fmla="*/ 2147483647 h 295"/>
                    <a:gd name="T54" fmla="*/ 1778188448 w 405"/>
                    <a:gd name="T55" fmla="*/ 2147483647 h 295"/>
                    <a:gd name="T56" fmla="*/ 1778188448 w 405"/>
                    <a:gd name="T57" fmla="*/ 2147483647 h 295"/>
                    <a:gd name="T58" fmla="*/ 1778188448 w 405"/>
                    <a:gd name="T59" fmla="*/ 2147483647 h 295"/>
                    <a:gd name="T60" fmla="*/ 1778188448 w 405"/>
                    <a:gd name="T61" fmla="*/ 2147483647 h 295"/>
                    <a:gd name="T62" fmla="*/ 1778188448 w 405"/>
                    <a:gd name="T63" fmla="*/ 2147483647 h 295"/>
                    <a:gd name="T64" fmla="*/ 1778188448 w 405"/>
                    <a:gd name="T65" fmla="*/ 2147483647 h 295"/>
                    <a:gd name="T66" fmla="*/ 1778188448 w 405"/>
                    <a:gd name="T67" fmla="*/ 2147483647 h 295"/>
                    <a:gd name="T68" fmla="*/ 1778188448 w 405"/>
                    <a:gd name="T69" fmla="*/ 2147483647 h 295"/>
                    <a:gd name="T70" fmla="*/ 1778188448 w 405"/>
                    <a:gd name="T71" fmla="*/ 2147483647 h 2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05" h="295">
                      <a:moveTo>
                        <a:pt x="9" y="35"/>
                      </a:moveTo>
                      <a:lnTo>
                        <a:pt x="7" y="40"/>
                      </a:lnTo>
                      <a:lnTo>
                        <a:pt x="0" y="47"/>
                      </a:lnTo>
                      <a:lnTo>
                        <a:pt x="2" y="61"/>
                      </a:lnTo>
                      <a:lnTo>
                        <a:pt x="14" y="84"/>
                      </a:lnTo>
                      <a:lnTo>
                        <a:pt x="29" y="85"/>
                      </a:lnTo>
                      <a:lnTo>
                        <a:pt x="32" y="95"/>
                      </a:lnTo>
                      <a:lnTo>
                        <a:pt x="32" y="120"/>
                      </a:lnTo>
                      <a:lnTo>
                        <a:pt x="25" y="127"/>
                      </a:lnTo>
                      <a:lnTo>
                        <a:pt x="7" y="140"/>
                      </a:lnTo>
                      <a:lnTo>
                        <a:pt x="4" y="147"/>
                      </a:lnTo>
                      <a:lnTo>
                        <a:pt x="9" y="165"/>
                      </a:lnTo>
                      <a:lnTo>
                        <a:pt x="11" y="180"/>
                      </a:lnTo>
                      <a:lnTo>
                        <a:pt x="7" y="194"/>
                      </a:lnTo>
                      <a:lnTo>
                        <a:pt x="0" y="204"/>
                      </a:lnTo>
                      <a:lnTo>
                        <a:pt x="9" y="218"/>
                      </a:lnTo>
                      <a:lnTo>
                        <a:pt x="18" y="215"/>
                      </a:lnTo>
                      <a:lnTo>
                        <a:pt x="32" y="232"/>
                      </a:lnTo>
                      <a:lnTo>
                        <a:pt x="32" y="246"/>
                      </a:lnTo>
                      <a:lnTo>
                        <a:pt x="32" y="266"/>
                      </a:lnTo>
                      <a:lnTo>
                        <a:pt x="32" y="275"/>
                      </a:lnTo>
                      <a:lnTo>
                        <a:pt x="46" y="294"/>
                      </a:lnTo>
                      <a:lnTo>
                        <a:pt x="78" y="287"/>
                      </a:lnTo>
                      <a:lnTo>
                        <a:pt x="115" y="275"/>
                      </a:lnTo>
                      <a:lnTo>
                        <a:pt x="143" y="259"/>
                      </a:lnTo>
                      <a:lnTo>
                        <a:pt x="155" y="246"/>
                      </a:lnTo>
                      <a:lnTo>
                        <a:pt x="173" y="270"/>
                      </a:lnTo>
                      <a:lnTo>
                        <a:pt x="187" y="264"/>
                      </a:lnTo>
                      <a:lnTo>
                        <a:pt x="206" y="270"/>
                      </a:lnTo>
                      <a:lnTo>
                        <a:pt x="218" y="274"/>
                      </a:lnTo>
                      <a:lnTo>
                        <a:pt x="241" y="264"/>
                      </a:lnTo>
                      <a:lnTo>
                        <a:pt x="255" y="260"/>
                      </a:lnTo>
                      <a:lnTo>
                        <a:pt x="255" y="249"/>
                      </a:lnTo>
                      <a:lnTo>
                        <a:pt x="256" y="229"/>
                      </a:lnTo>
                      <a:lnTo>
                        <a:pt x="269" y="224"/>
                      </a:lnTo>
                      <a:lnTo>
                        <a:pt x="284" y="229"/>
                      </a:lnTo>
                      <a:lnTo>
                        <a:pt x="286" y="236"/>
                      </a:lnTo>
                      <a:lnTo>
                        <a:pt x="298" y="221"/>
                      </a:lnTo>
                      <a:lnTo>
                        <a:pt x="328" y="207"/>
                      </a:lnTo>
                      <a:lnTo>
                        <a:pt x="353" y="204"/>
                      </a:lnTo>
                      <a:lnTo>
                        <a:pt x="375" y="204"/>
                      </a:lnTo>
                      <a:lnTo>
                        <a:pt x="371" y="182"/>
                      </a:lnTo>
                      <a:lnTo>
                        <a:pt x="368" y="170"/>
                      </a:lnTo>
                      <a:lnTo>
                        <a:pt x="345" y="152"/>
                      </a:lnTo>
                      <a:lnTo>
                        <a:pt x="343" y="148"/>
                      </a:lnTo>
                      <a:lnTo>
                        <a:pt x="357" y="130"/>
                      </a:lnTo>
                      <a:lnTo>
                        <a:pt x="370" y="127"/>
                      </a:lnTo>
                      <a:lnTo>
                        <a:pt x="366" y="116"/>
                      </a:lnTo>
                      <a:lnTo>
                        <a:pt x="374" y="98"/>
                      </a:lnTo>
                      <a:lnTo>
                        <a:pt x="374" y="85"/>
                      </a:lnTo>
                      <a:lnTo>
                        <a:pt x="378" y="64"/>
                      </a:lnTo>
                      <a:lnTo>
                        <a:pt x="382" y="54"/>
                      </a:lnTo>
                      <a:lnTo>
                        <a:pt x="395" y="56"/>
                      </a:lnTo>
                      <a:lnTo>
                        <a:pt x="404" y="40"/>
                      </a:lnTo>
                      <a:lnTo>
                        <a:pt x="395" y="26"/>
                      </a:lnTo>
                      <a:lnTo>
                        <a:pt x="391" y="9"/>
                      </a:lnTo>
                      <a:lnTo>
                        <a:pt x="382" y="11"/>
                      </a:lnTo>
                      <a:lnTo>
                        <a:pt x="336" y="1"/>
                      </a:lnTo>
                      <a:lnTo>
                        <a:pt x="307" y="0"/>
                      </a:lnTo>
                      <a:lnTo>
                        <a:pt x="279" y="5"/>
                      </a:lnTo>
                      <a:lnTo>
                        <a:pt x="253" y="18"/>
                      </a:lnTo>
                      <a:lnTo>
                        <a:pt x="224" y="33"/>
                      </a:lnTo>
                      <a:lnTo>
                        <a:pt x="202" y="50"/>
                      </a:lnTo>
                      <a:lnTo>
                        <a:pt x="180" y="51"/>
                      </a:lnTo>
                      <a:lnTo>
                        <a:pt x="151" y="47"/>
                      </a:lnTo>
                      <a:lnTo>
                        <a:pt x="124" y="56"/>
                      </a:lnTo>
                      <a:lnTo>
                        <a:pt x="108" y="60"/>
                      </a:lnTo>
                      <a:lnTo>
                        <a:pt x="86" y="54"/>
                      </a:lnTo>
                      <a:lnTo>
                        <a:pt x="58" y="43"/>
                      </a:lnTo>
                      <a:lnTo>
                        <a:pt x="43" y="39"/>
                      </a:lnTo>
                      <a:lnTo>
                        <a:pt x="21" y="35"/>
                      </a:lnTo>
                      <a:lnTo>
                        <a:pt x="9" y="35"/>
                      </a:lnTo>
                    </a:path>
                  </a:pathLst>
                </a:custGeom>
                <a:solidFill>
                  <a:srgbClr val="6FD374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1" name="Freeform 96"/>
                <p:cNvSpPr>
                  <a:spLocks/>
                </p:cNvSpPr>
                <p:nvPr/>
              </p:nvSpPr>
              <p:spPr bwMode="auto">
                <a:xfrm>
                  <a:off x="3525" y="1769"/>
                  <a:ext cx="293" cy="237"/>
                </a:xfrm>
                <a:custGeom>
                  <a:avLst/>
                  <a:gdLst>
                    <a:gd name="T0" fmla="*/ 1815744865 w 303"/>
                    <a:gd name="T1" fmla="*/ 2147483647 h 237"/>
                    <a:gd name="T2" fmla="*/ 0 w 303"/>
                    <a:gd name="T3" fmla="*/ 2147483647 h 237"/>
                    <a:gd name="T4" fmla="*/ 1815744865 w 303"/>
                    <a:gd name="T5" fmla="*/ 2147483647 h 237"/>
                    <a:gd name="T6" fmla="*/ 1815744865 w 303"/>
                    <a:gd name="T7" fmla="*/ 2147483647 h 237"/>
                    <a:gd name="T8" fmla="*/ 1815744865 w 303"/>
                    <a:gd name="T9" fmla="*/ 2147483647 h 237"/>
                    <a:gd name="T10" fmla="*/ 1815744865 w 303"/>
                    <a:gd name="T11" fmla="*/ 2147483647 h 237"/>
                    <a:gd name="T12" fmla="*/ 1815744865 w 303"/>
                    <a:gd name="T13" fmla="*/ 2147483647 h 237"/>
                    <a:gd name="T14" fmla="*/ 1815744865 w 303"/>
                    <a:gd name="T15" fmla="*/ 2147483647 h 237"/>
                    <a:gd name="T16" fmla="*/ 1815744865 w 303"/>
                    <a:gd name="T17" fmla="*/ 2147483647 h 237"/>
                    <a:gd name="T18" fmla="*/ 1815744865 w 303"/>
                    <a:gd name="T19" fmla="*/ 2147483647 h 237"/>
                    <a:gd name="T20" fmla="*/ 1815744865 w 303"/>
                    <a:gd name="T21" fmla="*/ 2147483647 h 237"/>
                    <a:gd name="T22" fmla="*/ 1815744865 w 303"/>
                    <a:gd name="T23" fmla="*/ 2147483647 h 237"/>
                    <a:gd name="T24" fmla="*/ 1815744865 w 303"/>
                    <a:gd name="T25" fmla="*/ 2147483647 h 237"/>
                    <a:gd name="T26" fmla="*/ 1815744865 w 303"/>
                    <a:gd name="T27" fmla="*/ 2147483647 h 237"/>
                    <a:gd name="T28" fmla="*/ 1815744865 w 303"/>
                    <a:gd name="T29" fmla="*/ 2147483647 h 237"/>
                    <a:gd name="T30" fmla="*/ 1815744865 w 303"/>
                    <a:gd name="T31" fmla="*/ 2147483647 h 237"/>
                    <a:gd name="T32" fmla="*/ 1815744865 w 303"/>
                    <a:gd name="T33" fmla="*/ 2147483647 h 237"/>
                    <a:gd name="T34" fmla="*/ 1815744865 w 303"/>
                    <a:gd name="T35" fmla="*/ 2147483647 h 237"/>
                    <a:gd name="T36" fmla="*/ 1815744865 w 303"/>
                    <a:gd name="T37" fmla="*/ 2147483647 h 237"/>
                    <a:gd name="T38" fmla="*/ 1815744865 w 303"/>
                    <a:gd name="T39" fmla="*/ 2147483647 h 237"/>
                    <a:gd name="T40" fmla="*/ 1815744865 w 303"/>
                    <a:gd name="T41" fmla="*/ 2147483647 h 237"/>
                    <a:gd name="T42" fmla="*/ 1815744865 w 303"/>
                    <a:gd name="T43" fmla="*/ 2147483647 h 237"/>
                    <a:gd name="T44" fmla="*/ 1815744865 w 303"/>
                    <a:gd name="T45" fmla="*/ 2147483647 h 237"/>
                    <a:gd name="T46" fmla="*/ 1815744865 w 303"/>
                    <a:gd name="T47" fmla="*/ 2147483647 h 237"/>
                    <a:gd name="T48" fmla="*/ 1815744865 w 303"/>
                    <a:gd name="T49" fmla="*/ 2147483647 h 237"/>
                    <a:gd name="T50" fmla="*/ 1815744865 w 303"/>
                    <a:gd name="T51" fmla="*/ 2147483647 h 237"/>
                    <a:gd name="T52" fmla="*/ 1815744865 w 303"/>
                    <a:gd name="T53" fmla="*/ 2147483647 h 237"/>
                    <a:gd name="T54" fmla="*/ 1815744865 w 303"/>
                    <a:gd name="T55" fmla="*/ 2147483647 h 237"/>
                    <a:gd name="T56" fmla="*/ 1815744865 w 303"/>
                    <a:gd name="T57" fmla="*/ 2147483647 h 237"/>
                    <a:gd name="T58" fmla="*/ 1815744865 w 303"/>
                    <a:gd name="T59" fmla="*/ 2147483647 h 237"/>
                    <a:gd name="T60" fmla="*/ 1815744865 w 303"/>
                    <a:gd name="T61" fmla="*/ 2147483647 h 237"/>
                    <a:gd name="T62" fmla="*/ 1815744865 w 303"/>
                    <a:gd name="T63" fmla="*/ 2147483647 h 237"/>
                    <a:gd name="T64" fmla="*/ 1815744865 w 303"/>
                    <a:gd name="T65" fmla="*/ 2147483647 h 237"/>
                    <a:gd name="T66" fmla="*/ 1815744865 w 303"/>
                    <a:gd name="T67" fmla="*/ 2147483647 h 237"/>
                    <a:gd name="T68" fmla="*/ 1815744865 w 303"/>
                    <a:gd name="T69" fmla="*/ 2147483647 h 237"/>
                    <a:gd name="T70" fmla="*/ 1815744865 w 303"/>
                    <a:gd name="T71" fmla="*/ 2147483647 h 237"/>
                    <a:gd name="T72" fmla="*/ 1815744865 w 303"/>
                    <a:gd name="T73" fmla="*/ 2147483647 h 237"/>
                    <a:gd name="T74" fmla="*/ 1815744865 w 303"/>
                    <a:gd name="T75" fmla="*/ 2147483647 h 237"/>
                    <a:gd name="T76" fmla="*/ 1815744865 w 303"/>
                    <a:gd name="T77" fmla="*/ 0 h 237"/>
                    <a:gd name="T78" fmla="*/ 1815744865 w 303"/>
                    <a:gd name="T79" fmla="*/ 0 h 237"/>
                    <a:gd name="T80" fmla="*/ 1815744865 w 303"/>
                    <a:gd name="T81" fmla="*/ 2147483647 h 237"/>
                    <a:gd name="T82" fmla="*/ 1815744865 w 303"/>
                    <a:gd name="T83" fmla="*/ 2147483647 h 237"/>
                    <a:gd name="T84" fmla="*/ 1815744865 w 303"/>
                    <a:gd name="T85" fmla="*/ 2147483647 h 237"/>
                    <a:gd name="T86" fmla="*/ 1815744865 w 303"/>
                    <a:gd name="T87" fmla="*/ 2147483647 h 237"/>
                    <a:gd name="T88" fmla="*/ 1815744865 w 303"/>
                    <a:gd name="T89" fmla="*/ 2147483647 h 237"/>
                    <a:gd name="T90" fmla="*/ 1815744865 w 303"/>
                    <a:gd name="T91" fmla="*/ 2147483647 h 237"/>
                    <a:gd name="T92" fmla="*/ 1815744865 w 303"/>
                    <a:gd name="T93" fmla="*/ 2147483647 h 237"/>
                    <a:gd name="T94" fmla="*/ 1815744865 w 303"/>
                    <a:gd name="T95" fmla="*/ 2147483647 h 237"/>
                    <a:gd name="T96" fmla="*/ 1815744865 w 303"/>
                    <a:gd name="T97" fmla="*/ 0 h 237"/>
                    <a:gd name="T98" fmla="*/ 1815744865 w 303"/>
                    <a:gd name="T99" fmla="*/ 2147483647 h 237"/>
                    <a:gd name="T100" fmla="*/ 1815744865 w 303"/>
                    <a:gd name="T101" fmla="*/ 2147483647 h 237"/>
                    <a:gd name="T102" fmla="*/ 1815744865 w 303"/>
                    <a:gd name="T103" fmla="*/ 2147483647 h 23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03" h="237">
                      <a:moveTo>
                        <a:pt x="2" y="25"/>
                      </a:moveTo>
                      <a:lnTo>
                        <a:pt x="0" y="32"/>
                      </a:lnTo>
                      <a:lnTo>
                        <a:pt x="4" y="59"/>
                      </a:lnTo>
                      <a:lnTo>
                        <a:pt x="18" y="101"/>
                      </a:lnTo>
                      <a:lnTo>
                        <a:pt x="29" y="112"/>
                      </a:lnTo>
                      <a:lnTo>
                        <a:pt x="57" y="122"/>
                      </a:lnTo>
                      <a:lnTo>
                        <a:pt x="68" y="126"/>
                      </a:lnTo>
                      <a:lnTo>
                        <a:pt x="71" y="139"/>
                      </a:lnTo>
                      <a:lnTo>
                        <a:pt x="71" y="162"/>
                      </a:lnTo>
                      <a:lnTo>
                        <a:pt x="97" y="189"/>
                      </a:lnTo>
                      <a:lnTo>
                        <a:pt x="114" y="198"/>
                      </a:lnTo>
                      <a:lnTo>
                        <a:pt x="123" y="202"/>
                      </a:lnTo>
                      <a:lnTo>
                        <a:pt x="146" y="231"/>
                      </a:lnTo>
                      <a:lnTo>
                        <a:pt x="153" y="226"/>
                      </a:lnTo>
                      <a:lnTo>
                        <a:pt x="169" y="223"/>
                      </a:lnTo>
                      <a:lnTo>
                        <a:pt x="187" y="236"/>
                      </a:lnTo>
                      <a:lnTo>
                        <a:pt x="201" y="227"/>
                      </a:lnTo>
                      <a:lnTo>
                        <a:pt x="219" y="206"/>
                      </a:lnTo>
                      <a:lnTo>
                        <a:pt x="233" y="198"/>
                      </a:lnTo>
                      <a:lnTo>
                        <a:pt x="247" y="203"/>
                      </a:lnTo>
                      <a:lnTo>
                        <a:pt x="255" y="200"/>
                      </a:lnTo>
                      <a:lnTo>
                        <a:pt x="257" y="192"/>
                      </a:lnTo>
                      <a:lnTo>
                        <a:pt x="258" y="147"/>
                      </a:lnTo>
                      <a:lnTo>
                        <a:pt x="267" y="134"/>
                      </a:lnTo>
                      <a:lnTo>
                        <a:pt x="267" y="113"/>
                      </a:lnTo>
                      <a:lnTo>
                        <a:pt x="269" y="106"/>
                      </a:lnTo>
                      <a:lnTo>
                        <a:pt x="286" y="95"/>
                      </a:lnTo>
                      <a:lnTo>
                        <a:pt x="302" y="92"/>
                      </a:lnTo>
                      <a:lnTo>
                        <a:pt x="302" y="71"/>
                      </a:lnTo>
                      <a:lnTo>
                        <a:pt x="297" y="54"/>
                      </a:lnTo>
                      <a:lnTo>
                        <a:pt x="286" y="47"/>
                      </a:lnTo>
                      <a:lnTo>
                        <a:pt x="281" y="50"/>
                      </a:lnTo>
                      <a:lnTo>
                        <a:pt x="261" y="32"/>
                      </a:lnTo>
                      <a:lnTo>
                        <a:pt x="248" y="19"/>
                      </a:lnTo>
                      <a:lnTo>
                        <a:pt x="234" y="19"/>
                      </a:lnTo>
                      <a:lnTo>
                        <a:pt x="208" y="19"/>
                      </a:lnTo>
                      <a:lnTo>
                        <a:pt x="202" y="15"/>
                      </a:lnTo>
                      <a:lnTo>
                        <a:pt x="197" y="1"/>
                      </a:lnTo>
                      <a:lnTo>
                        <a:pt x="188" y="0"/>
                      </a:lnTo>
                      <a:lnTo>
                        <a:pt x="164" y="0"/>
                      </a:lnTo>
                      <a:lnTo>
                        <a:pt x="155" y="11"/>
                      </a:lnTo>
                      <a:lnTo>
                        <a:pt x="146" y="8"/>
                      </a:lnTo>
                      <a:lnTo>
                        <a:pt x="130" y="5"/>
                      </a:lnTo>
                      <a:lnTo>
                        <a:pt x="123" y="4"/>
                      </a:lnTo>
                      <a:lnTo>
                        <a:pt x="111" y="7"/>
                      </a:lnTo>
                      <a:lnTo>
                        <a:pt x="103" y="12"/>
                      </a:lnTo>
                      <a:lnTo>
                        <a:pt x="88" y="7"/>
                      </a:lnTo>
                      <a:lnTo>
                        <a:pt x="54" y="1"/>
                      </a:lnTo>
                      <a:lnTo>
                        <a:pt x="46" y="0"/>
                      </a:lnTo>
                      <a:lnTo>
                        <a:pt x="37" y="7"/>
                      </a:lnTo>
                      <a:lnTo>
                        <a:pt x="20" y="16"/>
                      </a:lnTo>
                      <a:lnTo>
                        <a:pt x="2" y="25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2" name="Freeform 97"/>
                <p:cNvSpPr>
                  <a:spLocks/>
                </p:cNvSpPr>
                <p:nvPr/>
              </p:nvSpPr>
              <p:spPr bwMode="auto">
                <a:xfrm>
                  <a:off x="3057" y="2684"/>
                  <a:ext cx="370" cy="375"/>
                </a:xfrm>
                <a:custGeom>
                  <a:avLst/>
                  <a:gdLst>
                    <a:gd name="T0" fmla="*/ 1783537987 w 384"/>
                    <a:gd name="T1" fmla="*/ 2147483647 h 375"/>
                    <a:gd name="T2" fmla="*/ 1783537987 w 384"/>
                    <a:gd name="T3" fmla="*/ 2147483647 h 375"/>
                    <a:gd name="T4" fmla="*/ 1783537987 w 384"/>
                    <a:gd name="T5" fmla="*/ 2147483647 h 375"/>
                    <a:gd name="T6" fmla="*/ 1783537987 w 384"/>
                    <a:gd name="T7" fmla="*/ 2147483647 h 375"/>
                    <a:gd name="T8" fmla="*/ 1783537987 w 384"/>
                    <a:gd name="T9" fmla="*/ 2147483647 h 375"/>
                    <a:gd name="T10" fmla="*/ 1783537987 w 384"/>
                    <a:gd name="T11" fmla="*/ 2147483647 h 375"/>
                    <a:gd name="T12" fmla="*/ 1783537987 w 384"/>
                    <a:gd name="T13" fmla="*/ 2147483647 h 375"/>
                    <a:gd name="T14" fmla="*/ 1783537987 w 384"/>
                    <a:gd name="T15" fmla="*/ 2147483647 h 375"/>
                    <a:gd name="T16" fmla="*/ 1783537987 w 384"/>
                    <a:gd name="T17" fmla="*/ 2147483647 h 375"/>
                    <a:gd name="T18" fmla="*/ 1783537987 w 384"/>
                    <a:gd name="T19" fmla="*/ 2147483647 h 375"/>
                    <a:gd name="T20" fmla="*/ 1783537987 w 384"/>
                    <a:gd name="T21" fmla="*/ 2147483647 h 375"/>
                    <a:gd name="T22" fmla="*/ 1783537987 w 384"/>
                    <a:gd name="T23" fmla="*/ 2147483647 h 375"/>
                    <a:gd name="T24" fmla="*/ 1783537987 w 384"/>
                    <a:gd name="T25" fmla="*/ 2147483647 h 375"/>
                    <a:gd name="T26" fmla="*/ 1783537987 w 384"/>
                    <a:gd name="T27" fmla="*/ 2147483647 h 375"/>
                    <a:gd name="T28" fmla="*/ 1783537987 w 384"/>
                    <a:gd name="T29" fmla="*/ 2147483647 h 375"/>
                    <a:gd name="T30" fmla="*/ 1783537987 w 384"/>
                    <a:gd name="T31" fmla="*/ 2147483647 h 375"/>
                    <a:gd name="T32" fmla="*/ 1783537987 w 384"/>
                    <a:gd name="T33" fmla="*/ 2147483647 h 375"/>
                    <a:gd name="T34" fmla="*/ 1783537987 w 384"/>
                    <a:gd name="T35" fmla="*/ 2147483647 h 375"/>
                    <a:gd name="T36" fmla="*/ 1783537987 w 384"/>
                    <a:gd name="T37" fmla="*/ 2147483647 h 375"/>
                    <a:gd name="T38" fmla="*/ 1783537987 w 384"/>
                    <a:gd name="T39" fmla="*/ 2147483647 h 375"/>
                    <a:gd name="T40" fmla="*/ 1783537987 w 384"/>
                    <a:gd name="T41" fmla="*/ 2147483647 h 375"/>
                    <a:gd name="T42" fmla="*/ 1783537987 w 384"/>
                    <a:gd name="T43" fmla="*/ 2147483647 h 375"/>
                    <a:gd name="T44" fmla="*/ 1783537987 w 384"/>
                    <a:gd name="T45" fmla="*/ 2147483647 h 375"/>
                    <a:gd name="T46" fmla="*/ 1783537987 w 384"/>
                    <a:gd name="T47" fmla="*/ 2147483647 h 375"/>
                    <a:gd name="T48" fmla="*/ 1783537987 w 384"/>
                    <a:gd name="T49" fmla="*/ 2147483647 h 375"/>
                    <a:gd name="T50" fmla="*/ 1783537987 w 384"/>
                    <a:gd name="T51" fmla="*/ 2147483647 h 375"/>
                    <a:gd name="T52" fmla="*/ 1783537987 w 384"/>
                    <a:gd name="T53" fmla="*/ 2147483647 h 375"/>
                    <a:gd name="T54" fmla="*/ 1783537987 w 384"/>
                    <a:gd name="T55" fmla="*/ 2147483647 h 375"/>
                    <a:gd name="T56" fmla="*/ 1783537987 w 384"/>
                    <a:gd name="T57" fmla="*/ 2147483647 h 375"/>
                    <a:gd name="T58" fmla="*/ 1783537987 w 384"/>
                    <a:gd name="T59" fmla="*/ 2147483647 h 375"/>
                    <a:gd name="T60" fmla="*/ 1783537987 w 384"/>
                    <a:gd name="T61" fmla="*/ 2147483647 h 375"/>
                    <a:gd name="T62" fmla="*/ 1783537987 w 384"/>
                    <a:gd name="T63" fmla="*/ 2147483647 h 375"/>
                    <a:gd name="T64" fmla="*/ 1783537987 w 384"/>
                    <a:gd name="T65" fmla="*/ 2147483647 h 375"/>
                    <a:gd name="T66" fmla="*/ 1783537987 w 384"/>
                    <a:gd name="T67" fmla="*/ 2147483647 h 375"/>
                    <a:gd name="T68" fmla="*/ 1783537987 w 384"/>
                    <a:gd name="T69" fmla="*/ 2147483647 h 375"/>
                    <a:gd name="T70" fmla="*/ 1783537987 w 384"/>
                    <a:gd name="T71" fmla="*/ 2147483647 h 375"/>
                    <a:gd name="T72" fmla="*/ 1783537987 w 384"/>
                    <a:gd name="T73" fmla="*/ 2147483647 h 375"/>
                    <a:gd name="T74" fmla="*/ 1783537987 w 384"/>
                    <a:gd name="T75" fmla="*/ 2147483647 h 375"/>
                    <a:gd name="T76" fmla="*/ 1783537987 w 384"/>
                    <a:gd name="T77" fmla="*/ 2147483647 h 375"/>
                    <a:gd name="T78" fmla="*/ 1783537987 w 384"/>
                    <a:gd name="T79" fmla="*/ 0 h 375"/>
                    <a:gd name="T80" fmla="*/ 1783537987 w 384"/>
                    <a:gd name="T81" fmla="*/ 2147483647 h 375"/>
                    <a:gd name="T82" fmla="*/ 1783537987 w 384"/>
                    <a:gd name="T83" fmla="*/ 2147483647 h 375"/>
                    <a:gd name="T84" fmla="*/ 1783537987 w 384"/>
                    <a:gd name="T85" fmla="*/ 2147483647 h 375"/>
                    <a:gd name="T86" fmla="*/ 1783537987 w 384"/>
                    <a:gd name="T87" fmla="*/ 2147483647 h 375"/>
                    <a:gd name="T88" fmla="*/ 0 w 384"/>
                    <a:gd name="T89" fmla="*/ 2147483647 h 37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84" h="375">
                      <a:moveTo>
                        <a:pt x="0" y="84"/>
                      </a:moveTo>
                      <a:lnTo>
                        <a:pt x="7" y="106"/>
                      </a:lnTo>
                      <a:lnTo>
                        <a:pt x="15" y="125"/>
                      </a:lnTo>
                      <a:lnTo>
                        <a:pt x="22" y="136"/>
                      </a:lnTo>
                      <a:lnTo>
                        <a:pt x="32" y="139"/>
                      </a:lnTo>
                      <a:lnTo>
                        <a:pt x="42" y="132"/>
                      </a:lnTo>
                      <a:lnTo>
                        <a:pt x="47" y="120"/>
                      </a:lnTo>
                      <a:lnTo>
                        <a:pt x="58" y="102"/>
                      </a:lnTo>
                      <a:lnTo>
                        <a:pt x="71" y="113"/>
                      </a:lnTo>
                      <a:lnTo>
                        <a:pt x="85" y="116"/>
                      </a:lnTo>
                      <a:lnTo>
                        <a:pt x="95" y="122"/>
                      </a:lnTo>
                      <a:lnTo>
                        <a:pt x="92" y="142"/>
                      </a:lnTo>
                      <a:lnTo>
                        <a:pt x="92" y="154"/>
                      </a:lnTo>
                      <a:lnTo>
                        <a:pt x="106" y="175"/>
                      </a:lnTo>
                      <a:lnTo>
                        <a:pt x="122" y="192"/>
                      </a:lnTo>
                      <a:lnTo>
                        <a:pt x="120" y="198"/>
                      </a:lnTo>
                      <a:lnTo>
                        <a:pt x="102" y="198"/>
                      </a:lnTo>
                      <a:lnTo>
                        <a:pt x="110" y="208"/>
                      </a:lnTo>
                      <a:lnTo>
                        <a:pt x="164" y="268"/>
                      </a:lnTo>
                      <a:lnTo>
                        <a:pt x="168" y="272"/>
                      </a:lnTo>
                      <a:lnTo>
                        <a:pt x="185" y="272"/>
                      </a:lnTo>
                      <a:lnTo>
                        <a:pt x="197" y="275"/>
                      </a:lnTo>
                      <a:lnTo>
                        <a:pt x="220" y="286"/>
                      </a:lnTo>
                      <a:lnTo>
                        <a:pt x="241" y="305"/>
                      </a:lnTo>
                      <a:lnTo>
                        <a:pt x="245" y="313"/>
                      </a:lnTo>
                      <a:lnTo>
                        <a:pt x="252" y="329"/>
                      </a:lnTo>
                      <a:lnTo>
                        <a:pt x="258" y="327"/>
                      </a:lnTo>
                      <a:lnTo>
                        <a:pt x="263" y="327"/>
                      </a:lnTo>
                      <a:lnTo>
                        <a:pt x="279" y="334"/>
                      </a:lnTo>
                      <a:lnTo>
                        <a:pt x="288" y="341"/>
                      </a:lnTo>
                      <a:lnTo>
                        <a:pt x="318" y="374"/>
                      </a:lnTo>
                      <a:lnTo>
                        <a:pt x="305" y="340"/>
                      </a:lnTo>
                      <a:lnTo>
                        <a:pt x="298" y="327"/>
                      </a:lnTo>
                      <a:lnTo>
                        <a:pt x="304" y="316"/>
                      </a:lnTo>
                      <a:lnTo>
                        <a:pt x="300" y="305"/>
                      </a:lnTo>
                      <a:lnTo>
                        <a:pt x="286" y="288"/>
                      </a:lnTo>
                      <a:lnTo>
                        <a:pt x="258" y="257"/>
                      </a:lnTo>
                      <a:lnTo>
                        <a:pt x="241" y="243"/>
                      </a:lnTo>
                      <a:lnTo>
                        <a:pt x="234" y="237"/>
                      </a:lnTo>
                      <a:lnTo>
                        <a:pt x="224" y="239"/>
                      </a:lnTo>
                      <a:lnTo>
                        <a:pt x="211" y="227"/>
                      </a:lnTo>
                      <a:lnTo>
                        <a:pt x="208" y="227"/>
                      </a:lnTo>
                      <a:lnTo>
                        <a:pt x="201" y="220"/>
                      </a:lnTo>
                      <a:lnTo>
                        <a:pt x="197" y="206"/>
                      </a:lnTo>
                      <a:lnTo>
                        <a:pt x="193" y="192"/>
                      </a:lnTo>
                      <a:lnTo>
                        <a:pt x="176" y="172"/>
                      </a:lnTo>
                      <a:lnTo>
                        <a:pt x="146" y="140"/>
                      </a:lnTo>
                      <a:lnTo>
                        <a:pt x="143" y="132"/>
                      </a:lnTo>
                      <a:lnTo>
                        <a:pt x="146" y="127"/>
                      </a:lnTo>
                      <a:lnTo>
                        <a:pt x="161" y="125"/>
                      </a:lnTo>
                      <a:lnTo>
                        <a:pt x="206" y="139"/>
                      </a:lnTo>
                      <a:lnTo>
                        <a:pt x="234" y="106"/>
                      </a:lnTo>
                      <a:lnTo>
                        <a:pt x="258" y="126"/>
                      </a:lnTo>
                      <a:lnTo>
                        <a:pt x="267" y="127"/>
                      </a:lnTo>
                      <a:lnTo>
                        <a:pt x="273" y="136"/>
                      </a:lnTo>
                      <a:lnTo>
                        <a:pt x="281" y="127"/>
                      </a:lnTo>
                      <a:lnTo>
                        <a:pt x="297" y="127"/>
                      </a:lnTo>
                      <a:lnTo>
                        <a:pt x="311" y="130"/>
                      </a:lnTo>
                      <a:lnTo>
                        <a:pt x="329" y="120"/>
                      </a:lnTo>
                      <a:lnTo>
                        <a:pt x="350" y="127"/>
                      </a:lnTo>
                      <a:lnTo>
                        <a:pt x="361" y="139"/>
                      </a:lnTo>
                      <a:lnTo>
                        <a:pt x="375" y="142"/>
                      </a:lnTo>
                      <a:lnTo>
                        <a:pt x="375" y="132"/>
                      </a:lnTo>
                      <a:lnTo>
                        <a:pt x="383" y="116"/>
                      </a:lnTo>
                      <a:lnTo>
                        <a:pt x="375" y="109"/>
                      </a:lnTo>
                      <a:lnTo>
                        <a:pt x="363" y="95"/>
                      </a:lnTo>
                      <a:lnTo>
                        <a:pt x="361" y="81"/>
                      </a:lnTo>
                      <a:lnTo>
                        <a:pt x="361" y="71"/>
                      </a:lnTo>
                      <a:lnTo>
                        <a:pt x="363" y="60"/>
                      </a:lnTo>
                      <a:lnTo>
                        <a:pt x="346" y="56"/>
                      </a:lnTo>
                      <a:lnTo>
                        <a:pt x="338" y="54"/>
                      </a:lnTo>
                      <a:lnTo>
                        <a:pt x="329" y="60"/>
                      </a:lnTo>
                      <a:lnTo>
                        <a:pt x="318" y="67"/>
                      </a:lnTo>
                      <a:lnTo>
                        <a:pt x="308" y="67"/>
                      </a:lnTo>
                      <a:lnTo>
                        <a:pt x="293" y="52"/>
                      </a:lnTo>
                      <a:lnTo>
                        <a:pt x="279" y="44"/>
                      </a:lnTo>
                      <a:lnTo>
                        <a:pt x="266" y="46"/>
                      </a:lnTo>
                      <a:lnTo>
                        <a:pt x="253" y="33"/>
                      </a:lnTo>
                      <a:lnTo>
                        <a:pt x="222" y="1"/>
                      </a:lnTo>
                      <a:lnTo>
                        <a:pt x="208" y="0"/>
                      </a:lnTo>
                      <a:lnTo>
                        <a:pt x="186" y="26"/>
                      </a:lnTo>
                      <a:lnTo>
                        <a:pt x="164" y="25"/>
                      </a:lnTo>
                      <a:lnTo>
                        <a:pt x="155" y="33"/>
                      </a:lnTo>
                      <a:lnTo>
                        <a:pt x="151" y="46"/>
                      </a:lnTo>
                      <a:lnTo>
                        <a:pt x="110" y="91"/>
                      </a:lnTo>
                      <a:lnTo>
                        <a:pt x="84" y="84"/>
                      </a:lnTo>
                      <a:lnTo>
                        <a:pt x="56" y="77"/>
                      </a:lnTo>
                      <a:lnTo>
                        <a:pt x="42" y="84"/>
                      </a:lnTo>
                      <a:lnTo>
                        <a:pt x="25" y="91"/>
                      </a:lnTo>
                      <a:lnTo>
                        <a:pt x="0" y="84"/>
                      </a:lnTo>
                    </a:path>
                  </a:pathLst>
                </a:custGeom>
                <a:solidFill>
                  <a:srgbClr val="0099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3" name="Freeform 98"/>
                <p:cNvSpPr>
                  <a:spLocks/>
                </p:cNvSpPr>
                <p:nvPr/>
              </p:nvSpPr>
              <p:spPr bwMode="auto">
                <a:xfrm>
                  <a:off x="3650" y="1766"/>
                  <a:ext cx="540" cy="459"/>
                </a:xfrm>
                <a:custGeom>
                  <a:avLst/>
                  <a:gdLst>
                    <a:gd name="T0" fmla="*/ 1774534137 w 561"/>
                    <a:gd name="T1" fmla="*/ 2147483647 h 459"/>
                    <a:gd name="T2" fmla="*/ 1774534137 w 561"/>
                    <a:gd name="T3" fmla="*/ 2147483647 h 459"/>
                    <a:gd name="T4" fmla="*/ 1774534137 w 561"/>
                    <a:gd name="T5" fmla="*/ 2147483647 h 459"/>
                    <a:gd name="T6" fmla="*/ 1774534137 w 561"/>
                    <a:gd name="T7" fmla="*/ 2147483647 h 459"/>
                    <a:gd name="T8" fmla="*/ 1774534137 w 561"/>
                    <a:gd name="T9" fmla="*/ 2147483647 h 459"/>
                    <a:gd name="T10" fmla="*/ 1774534137 w 561"/>
                    <a:gd name="T11" fmla="*/ 2147483647 h 459"/>
                    <a:gd name="T12" fmla="*/ 1774534137 w 561"/>
                    <a:gd name="T13" fmla="*/ 2147483647 h 459"/>
                    <a:gd name="T14" fmla="*/ 1774534137 w 561"/>
                    <a:gd name="T15" fmla="*/ 2147483647 h 459"/>
                    <a:gd name="T16" fmla="*/ 1774534137 w 561"/>
                    <a:gd name="T17" fmla="*/ 2147483647 h 459"/>
                    <a:gd name="T18" fmla="*/ 1774534137 w 561"/>
                    <a:gd name="T19" fmla="*/ 2147483647 h 459"/>
                    <a:gd name="T20" fmla="*/ 1774534137 w 561"/>
                    <a:gd name="T21" fmla="*/ 2147483647 h 459"/>
                    <a:gd name="T22" fmla="*/ 1774534137 w 561"/>
                    <a:gd name="T23" fmla="*/ 2147483647 h 459"/>
                    <a:gd name="T24" fmla="*/ 1774534137 w 561"/>
                    <a:gd name="T25" fmla="*/ 2147483647 h 459"/>
                    <a:gd name="T26" fmla="*/ 1774534137 w 561"/>
                    <a:gd name="T27" fmla="*/ 2147483647 h 459"/>
                    <a:gd name="T28" fmla="*/ 1774534137 w 561"/>
                    <a:gd name="T29" fmla="*/ 2147483647 h 459"/>
                    <a:gd name="T30" fmla="*/ 1774534137 w 561"/>
                    <a:gd name="T31" fmla="*/ 2147483647 h 459"/>
                    <a:gd name="T32" fmla="*/ 1774534137 w 561"/>
                    <a:gd name="T33" fmla="*/ 2147483647 h 459"/>
                    <a:gd name="T34" fmla="*/ 1774534137 w 561"/>
                    <a:gd name="T35" fmla="*/ 2147483647 h 459"/>
                    <a:gd name="T36" fmla="*/ 1774534137 w 561"/>
                    <a:gd name="T37" fmla="*/ 2147483647 h 459"/>
                    <a:gd name="T38" fmla="*/ 1774534137 w 561"/>
                    <a:gd name="T39" fmla="*/ 2147483647 h 459"/>
                    <a:gd name="T40" fmla="*/ 1774534137 w 561"/>
                    <a:gd name="T41" fmla="*/ 2147483647 h 459"/>
                    <a:gd name="T42" fmla="*/ 1774534137 w 561"/>
                    <a:gd name="T43" fmla="*/ 2147483647 h 459"/>
                    <a:gd name="T44" fmla="*/ 1774534137 w 561"/>
                    <a:gd name="T45" fmla="*/ 2147483647 h 459"/>
                    <a:gd name="T46" fmla="*/ 1774534137 w 561"/>
                    <a:gd name="T47" fmla="*/ 2147483647 h 459"/>
                    <a:gd name="T48" fmla="*/ 1774534137 w 561"/>
                    <a:gd name="T49" fmla="*/ 2147483647 h 459"/>
                    <a:gd name="T50" fmla="*/ 1774534137 w 561"/>
                    <a:gd name="T51" fmla="*/ 2147483647 h 459"/>
                    <a:gd name="T52" fmla="*/ 1774534137 w 561"/>
                    <a:gd name="T53" fmla="*/ 2147483647 h 459"/>
                    <a:gd name="T54" fmla="*/ 1774534137 w 561"/>
                    <a:gd name="T55" fmla="*/ 2147483647 h 459"/>
                    <a:gd name="T56" fmla="*/ 1774534137 w 561"/>
                    <a:gd name="T57" fmla="*/ 2147483647 h 459"/>
                    <a:gd name="T58" fmla="*/ 1774534137 w 561"/>
                    <a:gd name="T59" fmla="*/ 2147483647 h 459"/>
                    <a:gd name="T60" fmla="*/ 1774534137 w 561"/>
                    <a:gd name="T61" fmla="*/ 2147483647 h 459"/>
                    <a:gd name="T62" fmla="*/ 1774534137 w 561"/>
                    <a:gd name="T63" fmla="*/ 2147483647 h 459"/>
                    <a:gd name="T64" fmla="*/ 1774534137 w 561"/>
                    <a:gd name="T65" fmla="*/ 2147483647 h 459"/>
                    <a:gd name="T66" fmla="*/ 1774534137 w 561"/>
                    <a:gd name="T67" fmla="*/ 0 h 45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459">
                      <a:moveTo>
                        <a:pt x="226" y="11"/>
                      </a:moveTo>
                      <a:lnTo>
                        <a:pt x="212" y="29"/>
                      </a:lnTo>
                      <a:lnTo>
                        <a:pt x="201" y="46"/>
                      </a:lnTo>
                      <a:lnTo>
                        <a:pt x="183" y="49"/>
                      </a:lnTo>
                      <a:lnTo>
                        <a:pt x="163" y="54"/>
                      </a:lnTo>
                      <a:lnTo>
                        <a:pt x="172" y="67"/>
                      </a:lnTo>
                      <a:lnTo>
                        <a:pt x="172" y="74"/>
                      </a:lnTo>
                      <a:lnTo>
                        <a:pt x="172" y="99"/>
                      </a:lnTo>
                      <a:lnTo>
                        <a:pt x="155" y="100"/>
                      </a:lnTo>
                      <a:lnTo>
                        <a:pt x="138" y="117"/>
                      </a:lnTo>
                      <a:lnTo>
                        <a:pt x="138" y="137"/>
                      </a:lnTo>
                      <a:lnTo>
                        <a:pt x="137" y="145"/>
                      </a:lnTo>
                      <a:lnTo>
                        <a:pt x="130" y="155"/>
                      </a:lnTo>
                      <a:lnTo>
                        <a:pt x="130" y="205"/>
                      </a:lnTo>
                      <a:lnTo>
                        <a:pt x="120" y="212"/>
                      </a:lnTo>
                      <a:lnTo>
                        <a:pt x="105" y="204"/>
                      </a:lnTo>
                      <a:lnTo>
                        <a:pt x="77" y="225"/>
                      </a:lnTo>
                      <a:lnTo>
                        <a:pt x="58" y="243"/>
                      </a:lnTo>
                      <a:lnTo>
                        <a:pt x="39" y="231"/>
                      </a:lnTo>
                      <a:lnTo>
                        <a:pt x="30" y="231"/>
                      </a:lnTo>
                      <a:lnTo>
                        <a:pt x="14" y="235"/>
                      </a:lnTo>
                      <a:lnTo>
                        <a:pt x="18" y="263"/>
                      </a:lnTo>
                      <a:lnTo>
                        <a:pt x="26" y="289"/>
                      </a:lnTo>
                      <a:lnTo>
                        <a:pt x="30" y="309"/>
                      </a:lnTo>
                      <a:lnTo>
                        <a:pt x="29" y="334"/>
                      </a:lnTo>
                      <a:lnTo>
                        <a:pt x="18" y="354"/>
                      </a:lnTo>
                      <a:lnTo>
                        <a:pt x="0" y="371"/>
                      </a:lnTo>
                      <a:lnTo>
                        <a:pt x="5" y="379"/>
                      </a:lnTo>
                      <a:lnTo>
                        <a:pt x="21" y="390"/>
                      </a:lnTo>
                      <a:lnTo>
                        <a:pt x="9" y="408"/>
                      </a:lnTo>
                      <a:lnTo>
                        <a:pt x="12" y="445"/>
                      </a:lnTo>
                      <a:lnTo>
                        <a:pt x="39" y="445"/>
                      </a:lnTo>
                      <a:lnTo>
                        <a:pt x="51" y="432"/>
                      </a:lnTo>
                      <a:lnTo>
                        <a:pt x="116" y="428"/>
                      </a:lnTo>
                      <a:lnTo>
                        <a:pt x="170" y="429"/>
                      </a:lnTo>
                      <a:lnTo>
                        <a:pt x="222" y="438"/>
                      </a:lnTo>
                      <a:lnTo>
                        <a:pt x="268" y="446"/>
                      </a:lnTo>
                      <a:lnTo>
                        <a:pt x="315" y="445"/>
                      </a:lnTo>
                      <a:lnTo>
                        <a:pt x="336" y="438"/>
                      </a:lnTo>
                      <a:lnTo>
                        <a:pt x="357" y="436"/>
                      </a:lnTo>
                      <a:lnTo>
                        <a:pt x="382" y="449"/>
                      </a:lnTo>
                      <a:lnTo>
                        <a:pt x="425" y="438"/>
                      </a:lnTo>
                      <a:lnTo>
                        <a:pt x="436" y="458"/>
                      </a:lnTo>
                      <a:lnTo>
                        <a:pt x="449" y="436"/>
                      </a:lnTo>
                      <a:lnTo>
                        <a:pt x="450" y="400"/>
                      </a:lnTo>
                      <a:lnTo>
                        <a:pt x="483" y="383"/>
                      </a:lnTo>
                      <a:lnTo>
                        <a:pt x="509" y="379"/>
                      </a:lnTo>
                      <a:lnTo>
                        <a:pt x="509" y="373"/>
                      </a:lnTo>
                      <a:lnTo>
                        <a:pt x="491" y="331"/>
                      </a:lnTo>
                      <a:lnTo>
                        <a:pt x="483" y="306"/>
                      </a:lnTo>
                      <a:lnTo>
                        <a:pt x="499" y="298"/>
                      </a:lnTo>
                      <a:lnTo>
                        <a:pt x="525" y="302"/>
                      </a:lnTo>
                      <a:lnTo>
                        <a:pt x="560" y="288"/>
                      </a:lnTo>
                      <a:lnTo>
                        <a:pt x="560" y="247"/>
                      </a:lnTo>
                      <a:lnTo>
                        <a:pt x="522" y="235"/>
                      </a:lnTo>
                      <a:lnTo>
                        <a:pt x="488" y="229"/>
                      </a:lnTo>
                      <a:lnTo>
                        <a:pt x="470" y="196"/>
                      </a:lnTo>
                      <a:lnTo>
                        <a:pt x="471" y="162"/>
                      </a:lnTo>
                      <a:lnTo>
                        <a:pt x="438" y="128"/>
                      </a:lnTo>
                      <a:lnTo>
                        <a:pt x="420" y="103"/>
                      </a:lnTo>
                      <a:lnTo>
                        <a:pt x="417" y="79"/>
                      </a:lnTo>
                      <a:lnTo>
                        <a:pt x="421" y="65"/>
                      </a:lnTo>
                      <a:lnTo>
                        <a:pt x="421" y="36"/>
                      </a:lnTo>
                      <a:lnTo>
                        <a:pt x="387" y="12"/>
                      </a:lnTo>
                      <a:lnTo>
                        <a:pt x="350" y="12"/>
                      </a:lnTo>
                      <a:lnTo>
                        <a:pt x="316" y="19"/>
                      </a:lnTo>
                      <a:lnTo>
                        <a:pt x="302" y="7"/>
                      </a:lnTo>
                      <a:lnTo>
                        <a:pt x="263" y="0"/>
                      </a:lnTo>
                      <a:lnTo>
                        <a:pt x="226" y="11"/>
                      </a:lnTo>
                    </a:path>
                  </a:pathLst>
                </a:custGeom>
                <a:solidFill>
                  <a:srgbClr val="69D16E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4" name="Freeform 99"/>
                <p:cNvSpPr>
                  <a:spLocks/>
                </p:cNvSpPr>
                <p:nvPr/>
              </p:nvSpPr>
              <p:spPr bwMode="auto">
                <a:xfrm>
                  <a:off x="4420" y="3292"/>
                  <a:ext cx="37" cy="48"/>
                </a:xfrm>
                <a:custGeom>
                  <a:avLst/>
                  <a:gdLst>
                    <a:gd name="T0" fmla="*/ 1879405540 w 38"/>
                    <a:gd name="T1" fmla="*/ 0 h 48"/>
                    <a:gd name="T2" fmla="*/ 1879405540 w 38"/>
                    <a:gd name="T3" fmla="*/ 2147483647 h 48"/>
                    <a:gd name="T4" fmla="*/ 0 w 38"/>
                    <a:gd name="T5" fmla="*/ 2147483647 h 48"/>
                    <a:gd name="T6" fmla="*/ 0 w 38"/>
                    <a:gd name="T7" fmla="*/ 2147483647 h 48"/>
                    <a:gd name="T8" fmla="*/ 1879405540 w 38"/>
                    <a:gd name="T9" fmla="*/ 2147483647 h 48"/>
                    <a:gd name="T10" fmla="*/ 1879405540 w 38"/>
                    <a:gd name="T11" fmla="*/ 2147483647 h 48"/>
                    <a:gd name="T12" fmla="*/ 1879405540 w 38"/>
                    <a:gd name="T13" fmla="*/ 2147483647 h 48"/>
                    <a:gd name="T14" fmla="*/ 1879405540 w 38"/>
                    <a:gd name="T15" fmla="*/ 2147483647 h 48"/>
                    <a:gd name="T16" fmla="*/ 1879405540 w 38"/>
                    <a:gd name="T17" fmla="*/ 0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8" h="48">
                      <a:moveTo>
                        <a:pt x="7" y="0"/>
                      </a:moveTo>
                      <a:lnTo>
                        <a:pt x="7" y="13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15" y="42"/>
                      </a:lnTo>
                      <a:lnTo>
                        <a:pt x="25" y="47"/>
                      </a:lnTo>
                      <a:lnTo>
                        <a:pt x="37" y="35"/>
                      </a:lnTo>
                      <a:lnTo>
                        <a:pt x="18" y="13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" name="Freeform 100"/>
                <p:cNvSpPr>
                  <a:spLocks/>
                </p:cNvSpPr>
                <p:nvPr/>
              </p:nvSpPr>
              <p:spPr bwMode="auto">
                <a:xfrm>
                  <a:off x="5040" y="3133"/>
                  <a:ext cx="72" cy="76"/>
                </a:xfrm>
                <a:custGeom>
                  <a:avLst/>
                  <a:gdLst>
                    <a:gd name="T0" fmla="*/ 1750999534 w 75"/>
                    <a:gd name="T1" fmla="*/ 2147483647 h 76"/>
                    <a:gd name="T2" fmla="*/ 1750999534 w 75"/>
                    <a:gd name="T3" fmla="*/ 2147483647 h 76"/>
                    <a:gd name="T4" fmla="*/ 1750999534 w 75"/>
                    <a:gd name="T5" fmla="*/ 2147483647 h 76"/>
                    <a:gd name="T6" fmla="*/ 1750999534 w 75"/>
                    <a:gd name="T7" fmla="*/ 2147483647 h 76"/>
                    <a:gd name="T8" fmla="*/ 1750999534 w 75"/>
                    <a:gd name="T9" fmla="*/ 2147483647 h 76"/>
                    <a:gd name="T10" fmla="*/ 1750999534 w 75"/>
                    <a:gd name="T11" fmla="*/ 2147483647 h 76"/>
                    <a:gd name="T12" fmla="*/ 1750999534 w 75"/>
                    <a:gd name="T13" fmla="*/ 2147483647 h 76"/>
                    <a:gd name="T14" fmla="*/ 0 w 75"/>
                    <a:gd name="T15" fmla="*/ 2147483647 h 76"/>
                    <a:gd name="T16" fmla="*/ 1750999534 w 75"/>
                    <a:gd name="T17" fmla="*/ 2147483647 h 76"/>
                    <a:gd name="T18" fmla="*/ 1750999534 w 75"/>
                    <a:gd name="T19" fmla="*/ 2147483647 h 76"/>
                    <a:gd name="T20" fmla="*/ 1750999534 w 75"/>
                    <a:gd name="T21" fmla="*/ 0 h 76"/>
                    <a:gd name="T22" fmla="*/ 1750999534 w 75"/>
                    <a:gd name="T23" fmla="*/ 2147483647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5" h="76">
                      <a:moveTo>
                        <a:pt x="74" y="4"/>
                      </a:moveTo>
                      <a:lnTo>
                        <a:pt x="51" y="35"/>
                      </a:lnTo>
                      <a:lnTo>
                        <a:pt x="55" y="55"/>
                      </a:lnTo>
                      <a:lnTo>
                        <a:pt x="55" y="63"/>
                      </a:lnTo>
                      <a:lnTo>
                        <a:pt x="14" y="75"/>
                      </a:lnTo>
                      <a:lnTo>
                        <a:pt x="4" y="70"/>
                      </a:lnTo>
                      <a:lnTo>
                        <a:pt x="4" y="55"/>
                      </a:lnTo>
                      <a:lnTo>
                        <a:pt x="0" y="39"/>
                      </a:lnTo>
                      <a:lnTo>
                        <a:pt x="18" y="19"/>
                      </a:lnTo>
                      <a:lnTo>
                        <a:pt x="29" y="16"/>
                      </a:lnTo>
                      <a:lnTo>
                        <a:pt x="40" y="0"/>
                      </a:lnTo>
                      <a:lnTo>
                        <a:pt x="74" y="4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" name="Freeform 101"/>
                <p:cNvSpPr>
                  <a:spLocks/>
                </p:cNvSpPr>
                <p:nvPr/>
              </p:nvSpPr>
              <p:spPr bwMode="auto">
                <a:xfrm>
                  <a:off x="2839" y="2461"/>
                  <a:ext cx="458" cy="217"/>
                </a:xfrm>
                <a:custGeom>
                  <a:avLst/>
                  <a:gdLst>
                    <a:gd name="T0" fmla="*/ 1789736961 w 475"/>
                    <a:gd name="T1" fmla="*/ 2147483647 h 217"/>
                    <a:gd name="T2" fmla="*/ 1789736961 w 475"/>
                    <a:gd name="T3" fmla="*/ 2147483647 h 217"/>
                    <a:gd name="T4" fmla="*/ 1789736961 w 475"/>
                    <a:gd name="T5" fmla="*/ 2147483647 h 217"/>
                    <a:gd name="T6" fmla="*/ 1789736961 w 475"/>
                    <a:gd name="T7" fmla="*/ 2147483647 h 217"/>
                    <a:gd name="T8" fmla="*/ 1789736961 w 475"/>
                    <a:gd name="T9" fmla="*/ 2147483647 h 217"/>
                    <a:gd name="T10" fmla="*/ 1789736961 w 475"/>
                    <a:gd name="T11" fmla="*/ 2147483647 h 217"/>
                    <a:gd name="T12" fmla="*/ 1789736961 w 475"/>
                    <a:gd name="T13" fmla="*/ 2147483647 h 217"/>
                    <a:gd name="T14" fmla="*/ 1789736961 w 475"/>
                    <a:gd name="T15" fmla="*/ 2147483647 h 217"/>
                    <a:gd name="T16" fmla="*/ 1789736961 w 475"/>
                    <a:gd name="T17" fmla="*/ 2147483647 h 217"/>
                    <a:gd name="T18" fmla="*/ 1789736961 w 475"/>
                    <a:gd name="T19" fmla="*/ 2147483647 h 217"/>
                    <a:gd name="T20" fmla="*/ 1789736961 w 475"/>
                    <a:gd name="T21" fmla="*/ 2147483647 h 217"/>
                    <a:gd name="T22" fmla="*/ 1789736961 w 475"/>
                    <a:gd name="T23" fmla="*/ 2147483647 h 217"/>
                    <a:gd name="T24" fmla="*/ 1789736961 w 475"/>
                    <a:gd name="T25" fmla="*/ 2147483647 h 217"/>
                    <a:gd name="T26" fmla="*/ 1789736961 w 475"/>
                    <a:gd name="T27" fmla="*/ 2147483647 h 217"/>
                    <a:gd name="T28" fmla="*/ 1789736961 w 475"/>
                    <a:gd name="T29" fmla="*/ 2147483647 h 217"/>
                    <a:gd name="T30" fmla="*/ 1789736961 w 475"/>
                    <a:gd name="T31" fmla="*/ 2147483647 h 217"/>
                    <a:gd name="T32" fmla="*/ 1789736961 w 475"/>
                    <a:gd name="T33" fmla="*/ 2147483647 h 217"/>
                    <a:gd name="T34" fmla="*/ 1789736961 w 475"/>
                    <a:gd name="T35" fmla="*/ 2147483647 h 217"/>
                    <a:gd name="T36" fmla="*/ 1789736961 w 475"/>
                    <a:gd name="T37" fmla="*/ 2147483647 h 217"/>
                    <a:gd name="T38" fmla="*/ 1789736961 w 475"/>
                    <a:gd name="T39" fmla="*/ 2147483647 h 217"/>
                    <a:gd name="T40" fmla="*/ 1789736961 w 475"/>
                    <a:gd name="T41" fmla="*/ 2147483647 h 217"/>
                    <a:gd name="T42" fmla="*/ 1789736961 w 475"/>
                    <a:gd name="T43" fmla="*/ 2147483647 h 217"/>
                    <a:gd name="T44" fmla="*/ 1789736961 w 475"/>
                    <a:gd name="T45" fmla="*/ 2147483647 h 217"/>
                    <a:gd name="T46" fmla="*/ 1789736961 w 475"/>
                    <a:gd name="T47" fmla="*/ 2147483647 h 217"/>
                    <a:gd name="T48" fmla="*/ 1789736961 w 475"/>
                    <a:gd name="T49" fmla="*/ 2147483647 h 217"/>
                    <a:gd name="T50" fmla="*/ 1789736961 w 475"/>
                    <a:gd name="T51" fmla="*/ 2147483647 h 217"/>
                    <a:gd name="T52" fmla="*/ 1789736961 w 475"/>
                    <a:gd name="T53" fmla="*/ 2147483647 h 217"/>
                    <a:gd name="T54" fmla="*/ 1789736961 w 475"/>
                    <a:gd name="T55" fmla="*/ 2147483647 h 217"/>
                    <a:gd name="T56" fmla="*/ 1789736961 w 475"/>
                    <a:gd name="T57" fmla="*/ 2147483647 h 217"/>
                    <a:gd name="T58" fmla="*/ 1789736961 w 475"/>
                    <a:gd name="T59" fmla="*/ 2147483647 h 217"/>
                    <a:gd name="T60" fmla="*/ 1789736961 w 475"/>
                    <a:gd name="T61" fmla="*/ 2147483647 h 217"/>
                    <a:gd name="T62" fmla="*/ 0 w 475"/>
                    <a:gd name="T63" fmla="*/ 2147483647 h 2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75" h="217">
                      <a:moveTo>
                        <a:pt x="0" y="77"/>
                      </a:moveTo>
                      <a:lnTo>
                        <a:pt x="19" y="75"/>
                      </a:lnTo>
                      <a:lnTo>
                        <a:pt x="26" y="72"/>
                      </a:lnTo>
                      <a:lnTo>
                        <a:pt x="37" y="85"/>
                      </a:lnTo>
                      <a:lnTo>
                        <a:pt x="50" y="81"/>
                      </a:lnTo>
                      <a:lnTo>
                        <a:pt x="65" y="84"/>
                      </a:lnTo>
                      <a:lnTo>
                        <a:pt x="75" y="91"/>
                      </a:lnTo>
                      <a:lnTo>
                        <a:pt x="92" y="81"/>
                      </a:lnTo>
                      <a:lnTo>
                        <a:pt x="114" y="82"/>
                      </a:lnTo>
                      <a:lnTo>
                        <a:pt x="123" y="92"/>
                      </a:lnTo>
                      <a:lnTo>
                        <a:pt x="137" y="95"/>
                      </a:lnTo>
                      <a:lnTo>
                        <a:pt x="144" y="88"/>
                      </a:lnTo>
                      <a:lnTo>
                        <a:pt x="169" y="84"/>
                      </a:lnTo>
                      <a:lnTo>
                        <a:pt x="180" y="84"/>
                      </a:lnTo>
                      <a:lnTo>
                        <a:pt x="198" y="91"/>
                      </a:lnTo>
                      <a:lnTo>
                        <a:pt x="219" y="105"/>
                      </a:lnTo>
                      <a:lnTo>
                        <a:pt x="234" y="98"/>
                      </a:lnTo>
                      <a:lnTo>
                        <a:pt x="237" y="84"/>
                      </a:lnTo>
                      <a:lnTo>
                        <a:pt x="227" y="67"/>
                      </a:lnTo>
                      <a:lnTo>
                        <a:pt x="222" y="42"/>
                      </a:lnTo>
                      <a:lnTo>
                        <a:pt x="275" y="4"/>
                      </a:lnTo>
                      <a:lnTo>
                        <a:pt x="286" y="4"/>
                      </a:lnTo>
                      <a:lnTo>
                        <a:pt x="289" y="16"/>
                      </a:lnTo>
                      <a:lnTo>
                        <a:pt x="304" y="21"/>
                      </a:lnTo>
                      <a:lnTo>
                        <a:pt x="338" y="16"/>
                      </a:lnTo>
                      <a:lnTo>
                        <a:pt x="352" y="1"/>
                      </a:lnTo>
                      <a:lnTo>
                        <a:pt x="394" y="0"/>
                      </a:lnTo>
                      <a:lnTo>
                        <a:pt x="404" y="16"/>
                      </a:lnTo>
                      <a:lnTo>
                        <a:pt x="420" y="16"/>
                      </a:lnTo>
                      <a:lnTo>
                        <a:pt x="436" y="8"/>
                      </a:lnTo>
                      <a:lnTo>
                        <a:pt x="462" y="25"/>
                      </a:lnTo>
                      <a:lnTo>
                        <a:pt x="462" y="54"/>
                      </a:lnTo>
                      <a:lnTo>
                        <a:pt x="474" y="67"/>
                      </a:lnTo>
                      <a:lnTo>
                        <a:pt x="471" y="85"/>
                      </a:lnTo>
                      <a:lnTo>
                        <a:pt x="462" y="105"/>
                      </a:lnTo>
                      <a:lnTo>
                        <a:pt x="448" y="105"/>
                      </a:lnTo>
                      <a:lnTo>
                        <a:pt x="443" y="109"/>
                      </a:lnTo>
                      <a:lnTo>
                        <a:pt x="451" y="126"/>
                      </a:lnTo>
                      <a:lnTo>
                        <a:pt x="451" y="141"/>
                      </a:lnTo>
                      <a:lnTo>
                        <a:pt x="443" y="155"/>
                      </a:lnTo>
                      <a:lnTo>
                        <a:pt x="420" y="166"/>
                      </a:lnTo>
                      <a:lnTo>
                        <a:pt x="419" y="180"/>
                      </a:lnTo>
                      <a:lnTo>
                        <a:pt x="419" y="193"/>
                      </a:lnTo>
                      <a:lnTo>
                        <a:pt x="398" y="197"/>
                      </a:lnTo>
                      <a:lnTo>
                        <a:pt x="362" y="196"/>
                      </a:lnTo>
                      <a:lnTo>
                        <a:pt x="345" y="201"/>
                      </a:lnTo>
                      <a:lnTo>
                        <a:pt x="316" y="201"/>
                      </a:lnTo>
                      <a:lnTo>
                        <a:pt x="303" y="216"/>
                      </a:lnTo>
                      <a:lnTo>
                        <a:pt x="254" y="200"/>
                      </a:lnTo>
                      <a:lnTo>
                        <a:pt x="230" y="201"/>
                      </a:lnTo>
                      <a:lnTo>
                        <a:pt x="169" y="187"/>
                      </a:lnTo>
                      <a:lnTo>
                        <a:pt x="160" y="172"/>
                      </a:lnTo>
                      <a:lnTo>
                        <a:pt x="160" y="157"/>
                      </a:lnTo>
                      <a:lnTo>
                        <a:pt x="156" y="147"/>
                      </a:lnTo>
                      <a:lnTo>
                        <a:pt x="149" y="143"/>
                      </a:lnTo>
                      <a:lnTo>
                        <a:pt x="111" y="145"/>
                      </a:lnTo>
                      <a:lnTo>
                        <a:pt x="60" y="151"/>
                      </a:lnTo>
                      <a:lnTo>
                        <a:pt x="54" y="138"/>
                      </a:lnTo>
                      <a:lnTo>
                        <a:pt x="44" y="134"/>
                      </a:lnTo>
                      <a:lnTo>
                        <a:pt x="29" y="129"/>
                      </a:lnTo>
                      <a:lnTo>
                        <a:pt x="13" y="124"/>
                      </a:lnTo>
                      <a:lnTo>
                        <a:pt x="13" y="109"/>
                      </a:lnTo>
                      <a:lnTo>
                        <a:pt x="13" y="88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0099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7" name="Freeform 108"/>
                <p:cNvSpPr>
                  <a:spLocks/>
                </p:cNvSpPr>
                <p:nvPr/>
              </p:nvSpPr>
              <p:spPr bwMode="auto">
                <a:xfrm>
                  <a:off x="1832" y="1597"/>
                  <a:ext cx="307" cy="291"/>
                </a:xfrm>
                <a:custGeom>
                  <a:avLst/>
                  <a:gdLst>
                    <a:gd name="T0" fmla="*/ 1745307083 w 320"/>
                    <a:gd name="T1" fmla="*/ 2147483647 h 291"/>
                    <a:gd name="T2" fmla="*/ 1745307083 w 320"/>
                    <a:gd name="T3" fmla="*/ 2147483647 h 291"/>
                    <a:gd name="T4" fmla="*/ 1745307083 w 320"/>
                    <a:gd name="T5" fmla="*/ 2147483647 h 291"/>
                    <a:gd name="T6" fmla="*/ 1745307083 w 320"/>
                    <a:gd name="T7" fmla="*/ 2147483647 h 291"/>
                    <a:gd name="T8" fmla="*/ 1745307083 w 320"/>
                    <a:gd name="T9" fmla="*/ 2147483647 h 291"/>
                    <a:gd name="T10" fmla="*/ 1745307083 w 320"/>
                    <a:gd name="T11" fmla="*/ 2147483647 h 291"/>
                    <a:gd name="T12" fmla="*/ 1745307083 w 320"/>
                    <a:gd name="T13" fmla="*/ 2147483647 h 291"/>
                    <a:gd name="T14" fmla="*/ 1745307083 w 320"/>
                    <a:gd name="T15" fmla="*/ 2147483647 h 291"/>
                    <a:gd name="T16" fmla="*/ 1745307083 w 320"/>
                    <a:gd name="T17" fmla="*/ 2147483647 h 291"/>
                    <a:gd name="T18" fmla="*/ 1745307083 w 320"/>
                    <a:gd name="T19" fmla="*/ 2147483647 h 291"/>
                    <a:gd name="T20" fmla="*/ 1745307083 w 320"/>
                    <a:gd name="T21" fmla="*/ 2147483647 h 291"/>
                    <a:gd name="T22" fmla="*/ 1745307083 w 320"/>
                    <a:gd name="T23" fmla="*/ 2147483647 h 291"/>
                    <a:gd name="T24" fmla="*/ 1745307083 w 320"/>
                    <a:gd name="T25" fmla="*/ 2147483647 h 291"/>
                    <a:gd name="T26" fmla="*/ 1745307083 w 320"/>
                    <a:gd name="T27" fmla="*/ 2147483647 h 291"/>
                    <a:gd name="T28" fmla="*/ 1745307083 w 320"/>
                    <a:gd name="T29" fmla="*/ 2147483647 h 291"/>
                    <a:gd name="T30" fmla="*/ 1745307083 w 320"/>
                    <a:gd name="T31" fmla="*/ 2147483647 h 291"/>
                    <a:gd name="T32" fmla="*/ 1745307083 w 320"/>
                    <a:gd name="T33" fmla="*/ 2147483647 h 291"/>
                    <a:gd name="T34" fmla="*/ 1745307083 w 320"/>
                    <a:gd name="T35" fmla="*/ 2147483647 h 291"/>
                    <a:gd name="T36" fmla="*/ 1745307083 w 320"/>
                    <a:gd name="T37" fmla="*/ 2147483647 h 291"/>
                    <a:gd name="T38" fmla="*/ 1745307083 w 320"/>
                    <a:gd name="T39" fmla="*/ 2147483647 h 291"/>
                    <a:gd name="T40" fmla="*/ 1745307083 w 320"/>
                    <a:gd name="T41" fmla="*/ 2147483647 h 291"/>
                    <a:gd name="T42" fmla="*/ 1745307083 w 320"/>
                    <a:gd name="T43" fmla="*/ 2147483647 h 291"/>
                    <a:gd name="T44" fmla="*/ 1745307083 w 320"/>
                    <a:gd name="T45" fmla="*/ 2147483647 h 291"/>
                    <a:gd name="T46" fmla="*/ 1745307083 w 320"/>
                    <a:gd name="T47" fmla="*/ 2147483647 h 291"/>
                    <a:gd name="T48" fmla="*/ 1745307083 w 320"/>
                    <a:gd name="T49" fmla="*/ 2147483647 h 291"/>
                    <a:gd name="T50" fmla="*/ 1745307083 w 320"/>
                    <a:gd name="T51" fmla="*/ 2147483647 h 291"/>
                    <a:gd name="T52" fmla="*/ 1745307083 w 320"/>
                    <a:gd name="T53" fmla="*/ 2147483647 h 291"/>
                    <a:gd name="T54" fmla="*/ 1745307083 w 320"/>
                    <a:gd name="T55" fmla="*/ 2147483647 h 291"/>
                    <a:gd name="T56" fmla="*/ 1745307083 w 320"/>
                    <a:gd name="T57" fmla="*/ 2147483647 h 291"/>
                    <a:gd name="T58" fmla="*/ 1745307083 w 320"/>
                    <a:gd name="T59" fmla="*/ 2147483647 h 291"/>
                    <a:gd name="T60" fmla="*/ 1745307083 w 320"/>
                    <a:gd name="T61" fmla="*/ 2147483647 h 291"/>
                    <a:gd name="T62" fmla="*/ 1745307083 w 320"/>
                    <a:gd name="T63" fmla="*/ 2147483647 h 291"/>
                    <a:gd name="T64" fmla="*/ 1745307083 w 320"/>
                    <a:gd name="T65" fmla="*/ 2147483647 h 291"/>
                    <a:gd name="T66" fmla="*/ 1745307083 w 320"/>
                    <a:gd name="T67" fmla="*/ 2147483647 h 291"/>
                    <a:gd name="T68" fmla="*/ 1745307083 w 320"/>
                    <a:gd name="T69" fmla="*/ 2147483647 h 291"/>
                    <a:gd name="T70" fmla="*/ 1745307083 w 320"/>
                    <a:gd name="T71" fmla="*/ 2147483647 h 29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20" h="291">
                      <a:moveTo>
                        <a:pt x="117" y="109"/>
                      </a:moveTo>
                      <a:lnTo>
                        <a:pt x="113" y="120"/>
                      </a:lnTo>
                      <a:lnTo>
                        <a:pt x="117" y="135"/>
                      </a:lnTo>
                      <a:lnTo>
                        <a:pt x="111" y="145"/>
                      </a:lnTo>
                      <a:lnTo>
                        <a:pt x="102" y="140"/>
                      </a:lnTo>
                      <a:lnTo>
                        <a:pt x="90" y="141"/>
                      </a:lnTo>
                      <a:lnTo>
                        <a:pt x="90" y="152"/>
                      </a:lnTo>
                      <a:lnTo>
                        <a:pt x="65" y="175"/>
                      </a:lnTo>
                      <a:lnTo>
                        <a:pt x="53" y="180"/>
                      </a:lnTo>
                      <a:lnTo>
                        <a:pt x="34" y="200"/>
                      </a:lnTo>
                      <a:lnTo>
                        <a:pt x="23" y="205"/>
                      </a:lnTo>
                      <a:lnTo>
                        <a:pt x="13" y="204"/>
                      </a:lnTo>
                      <a:lnTo>
                        <a:pt x="9" y="207"/>
                      </a:lnTo>
                      <a:lnTo>
                        <a:pt x="6" y="211"/>
                      </a:lnTo>
                      <a:lnTo>
                        <a:pt x="11" y="217"/>
                      </a:lnTo>
                      <a:lnTo>
                        <a:pt x="11" y="231"/>
                      </a:lnTo>
                      <a:lnTo>
                        <a:pt x="0" y="243"/>
                      </a:lnTo>
                      <a:lnTo>
                        <a:pt x="4" y="256"/>
                      </a:lnTo>
                      <a:lnTo>
                        <a:pt x="18" y="256"/>
                      </a:lnTo>
                      <a:lnTo>
                        <a:pt x="23" y="246"/>
                      </a:lnTo>
                      <a:lnTo>
                        <a:pt x="32" y="254"/>
                      </a:lnTo>
                      <a:lnTo>
                        <a:pt x="20" y="261"/>
                      </a:lnTo>
                      <a:lnTo>
                        <a:pt x="25" y="274"/>
                      </a:lnTo>
                      <a:lnTo>
                        <a:pt x="32" y="275"/>
                      </a:lnTo>
                      <a:lnTo>
                        <a:pt x="57" y="280"/>
                      </a:lnTo>
                      <a:lnTo>
                        <a:pt x="61" y="282"/>
                      </a:lnTo>
                      <a:lnTo>
                        <a:pt x="83" y="290"/>
                      </a:lnTo>
                      <a:lnTo>
                        <a:pt x="93" y="285"/>
                      </a:lnTo>
                      <a:lnTo>
                        <a:pt x="113" y="274"/>
                      </a:lnTo>
                      <a:lnTo>
                        <a:pt x="142" y="280"/>
                      </a:lnTo>
                      <a:lnTo>
                        <a:pt x="195" y="280"/>
                      </a:lnTo>
                      <a:lnTo>
                        <a:pt x="225" y="274"/>
                      </a:lnTo>
                      <a:lnTo>
                        <a:pt x="239" y="253"/>
                      </a:lnTo>
                      <a:lnTo>
                        <a:pt x="257" y="243"/>
                      </a:lnTo>
                      <a:lnTo>
                        <a:pt x="261" y="231"/>
                      </a:lnTo>
                      <a:lnTo>
                        <a:pt x="268" y="214"/>
                      </a:lnTo>
                      <a:lnTo>
                        <a:pt x="282" y="204"/>
                      </a:lnTo>
                      <a:lnTo>
                        <a:pt x="293" y="175"/>
                      </a:lnTo>
                      <a:lnTo>
                        <a:pt x="291" y="141"/>
                      </a:lnTo>
                      <a:lnTo>
                        <a:pt x="319" y="126"/>
                      </a:lnTo>
                      <a:lnTo>
                        <a:pt x="303" y="112"/>
                      </a:lnTo>
                      <a:lnTo>
                        <a:pt x="298" y="89"/>
                      </a:lnTo>
                      <a:lnTo>
                        <a:pt x="286" y="79"/>
                      </a:lnTo>
                      <a:lnTo>
                        <a:pt x="275" y="79"/>
                      </a:lnTo>
                      <a:lnTo>
                        <a:pt x="264" y="72"/>
                      </a:lnTo>
                      <a:lnTo>
                        <a:pt x="243" y="47"/>
                      </a:lnTo>
                      <a:lnTo>
                        <a:pt x="253" y="43"/>
                      </a:lnTo>
                      <a:lnTo>
                        <a:pt x="289" y="9"/>
                      </a:lnTo>
                      <a:lnTo>
                        <a:pt x="285" y="0"/>
                      </a:lnTo>
                      <a:lnTo>
                        <a:pt x="274" y="1"/>
                      </a:lnTo>
                      <a:lnTo>
                        <a:pt x="235" y="4"/>
                      </a:lnTo>
                      <a:lnTo>
                        <a:pt x="221" y="14"/>
                      </a:lnTo>
                      <a:lnTo>
                        <a:pt x="211" y="19"/>
                      </a:lnTo>
                      <a:lnTo>
                        <a:pt x="198" y="18"/>
                      </a:lnTo>
                      <a:lnTo>
                        <a:pt x="190" y="22"/>
                      </a:lnTo>
                      <a:lnTo>
                        <a:pt x="195" y="33"/>
                      </a:lnTo>
                      <a:lnTo>
                        <a:pt x="215" y="46"/>
                      </a:lnTo>
                      <a:lnTo>
                        <a:pt x="201" y="47"/>
                      </a:lnTo>
                      <a:lnTo>
                        <a:pt x="166" y="51"/>
                      </a:lnTo>
                      <a:lnTo>
                        <a:pt x="142" y="43"/>
                      </a:lnTo>
                      <a:lnTo>
                        <a:pt x="118" y="33"/>
                      </a:lnTo>
                      <a:lnTo>
                        <a:pt x="111" y="39"/>
                      </a:lnTo>
                      <a:lnTo>
                        <a:pt x="104" y="56"/>
                      </a:lnTo>
                      <a:lnTo>
                        <a:pt x="107" y="65"/>
                      </a:lnTo>
                      <a:lnTo>
                        <a:pt x="103" y="70"/>
                      </a:lnTo>
                      <a:lnTo>
                        <a:pt x="90" y="75"/>
                      </a:lnTo>
                      <a:lnTo>
                        <a:pt x="90" y="93"/>
                      </a:lnTo>
                      <a:lnTo>
                        <a:pt x="90" y="98"/>
                      </a:lnTo>
                      <a:lnTo>
                        <a:pt x="75" y="116"/>
                      </a:lnTo>
                      <a:lnTo>
                        <a:pt x="88" y="134"/>
                      </a:lnTo>
                      <a:lnTo>
                        <a:pt x="93" y="131"/>
                      </a:lnTo>
                      <a:lnTo>
                        <a:pt x="117" y="109"/>
                      </a:lnTo>
                    </a:path>
                  </a:pathLst>
                </a:custGeom>
                <a:solidFill>
                  <a:srgbClr val="0099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218" name="Group 109"/>
                <p:cNvGrpSpPr>
                  <a:grpSpLocks/>
                </p:cNvGrpSpPr>
                <p:nvPr/>
              </p:nvGrpSpPr>
              <p:grpSpPr bwMode="auto">
                <a:xfrm>
                  <a:off x="2021" y="1345"/>
                  <a:ext cx="455" cy="791"/>
                  <a:chOff x="2021" y="1549"/>
                  <a:chExt cx="455" cy="791"/>
                </a:xfrm>
                <a:grpFill/>
              </p:grpSpPr>
              <p:grpSp>
                <p:nvGrpSpPr>
                  <p:cNvPr id="245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2021" y="1560"/>
                    <a:ext cx="455" cy="780"/>
                    <a:chOff x="2021" y="1560"/>
                    <a:chExt cx="455" cy="780"/>
                  </a:xfrm>
                  <a:grpFill/>
                </p:grpSpPr>
                <p:sp>
                  <p:nvSpPr>
                    <p:cNvPr id="247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2161" y="1754"/>
                      <a:ext cx="38" cy="29"/>
                    </a:xfrm>
                    <a:custGeom>
                      <a:avLst/>
                      <a:gdLst>
                        <a:gd name="T0" fmla="*/ 19 w 39"/>
                        <a:gd name="T1" fmla="*/ 0 h 29"/>
                        <a:gd name="T2" fmla="*/ 19 w 39"/>
                        <a:gd name="T3" fmla="*/ 14 h 29"/>
                        <a:gd name="T4" fmla="*/ 19 w 39"/>
                        <a:gd name="T5" fmla="*/ 23 h 29"/>
                        <a:gd name="T6" fmla="*/ 4 w 39"/>
                        <a:gd name="T7" fmla="*/ 28 h 29"/>
                        <a:gd name="T8" fmla="*/ 0 w 39"/>
                        <a:gd name="T9" fmla="*/ 14 h 29"/>
                        <a:gd name="T10" fmla="*/ 7 w 39"/>
                        <a:gd name="T11" fmla="*/ 5 h 29"/>
                        <a:gd name="T12" fmla="*/ 19 w 39"/>
                        <a:gd name="T13" fmla="*/ 0 h 2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9" h="29">
                          <a:moveTo>
                            <a:pt x="32" y="0"/>
                          </a:moveTo>
                          <a:lnTo>
                            <a:pt x="38" y="14"/>
                          </a:lnTo>
                          <a:lnTo>
                            <a:pt x="19" y="23"/>
                          </a:lnTo>
                          <a:lnTo>
                            <a:pt x="4" y="28"/>
                          </a:lnTo>
                          <a:lnTo>
                            <a:pt x="0" y="14"/>
                          </a:lnTo>
                          <a:lnTo>
                            <a:pt x="7" y="5"/>
                          </a:lnTo>
                          <a:lnTo>
                            <a:pt x="32" y="0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48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2066" y="1824"/>
                      <a:ext cx="100" cy="106"/>
                    </a:xfrm>
                    <a:custGeom>
                      <a:avLst/>
                      <a:gdLst>
                        <a:gd name="T0" fmla="*/ 17 w 104"/>
                        <a:gd name="T1" fmla="*/ 0 h 106"/>
                        <a:gd name="T2" fmla="*/ 30 w 104"/>
                        <a:gd name="T3" fmla="*/ 0 h 106"/>
                        <a:gd name="T4" fmla="*/ 37 w 104"/>
                        <a:gd name="T5" fmla="*/ 4 h 106"/>
                        <a:gd name="T6" fmla="*/ 42 w 104"/>
                        <a:gd name="T7" fmla="*/ 21 h 106"/>
                        <a:gd name="T8" fmla="*/ 48 w 104"/>
                        <a:gd name="T9" fmla="*/ 49 h 106"/>
                        <a:gd name="T10" fmla="*/ 50 w 104"/>
                        <a:gd name="T11" fmla="*/ 72 h 106"/>
                        <a:gd name="T12" fmla="*/ 44 w 104"/>
                        <a:gd name="T13" fmla="*/ 84 h 106"/>
                        <a:gd name="T14" fmla="*/ 41 w 104"/>
                        <a:gd name="T15" fmla="*/ 99 h 106"/>
                        <a:gd name="T16" fmla="*/ 36 w 104"/>
                        <a:gd name="T17" fmla="*/ 105 h 106"/>
                        <a:gd name="T18" fmla="*/ 32 w 104"/>
                        <a:gd name="T19" fmla="*/ 91 h 106"/>
                        <a:gd name="T20" fmla="*/ 27 w 104"/>
                        <a:gd name="T21" fmla="*/ 65 h 106"/>
                        <a:gd name="T22" fmla="*/ 23 w 104"/>
                        <a:gd name="T23" fmla="*/ 56 h 106"/>
                        <a:gd name="T24" fmla="*/ 13 w 104"/>
                        <a:gd name="T25" fmla="*/ 54 h 106"/>
                        <a:gd name="T26" fmla="*/ 0 w 104"/>
                        <a:gd name="T27" fmla="*/ 28 h 106"/>
                        <a:gd name="T28" fmla="*/ 17 w 104"/>
                        <a:gd name="T29" fmla="*/ 0 h 10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104" h="106">
                          <a:moveTo>
                            <a:pt x="36" y="0"/>
                          </a:moveTo>
                          <a:lnTo>
                            <a:pt x="59" y="0"/>
                          </a:lnTo>
                          <a:lnTo>
                            <a:pt x="77" y="4"/>
                          </a:lnTo>
                          <a:lnTo>
                            <a:pt x="88" y="21"/>
                          </a:lnTo>
                          <a:lnTo>
                            <a:pt x="100" y="49"/>
                          </a:lnTo>
                          <a:lnTo>
                            <a:pt x="103" y="72"/>
                          </a:lnTo>
                          <a:lnTo>
                            <a:pt x="91" y="84"/>
                          </a:lnTo>
                          <a:lnTo>
                            <a:pt x="87" y="99"/>
                          </a:lnTo>
                          <a:lnTo>
                            <a:pt x="74" y="105"/>
                          </a:lnTo>
                          <a:lnTo>
                            <a:pt x="63" y="91"/>
                          </a:lnTo>
                          <a:lnTo>
                            <a:pt x="53" y="65"/>
                          </a:lnTo>
                          <a:lnTo>
                            <a:pt x="45" y="56"/>
                          </a:lnTo>
                          <a:lnTo>
                            <a:pt x="25" y="54"/>
                          </a:lnTo>
                          <a:lnTo>
                            <a:pt x="0" y="28"/>
                          </a:lnTo>
                          <a:lnTo>
                            <a:pt x="36" y="0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49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2185" y="1938"/>
                      <a:ext cx="39" cy="30"/>
                    </a:xfrm>
                    <a:custGeom>
                      <a:avLst/>
                      <a:gdLst>
                        <a:gd name="T0" fmla="*/ 19 w 40"/>
                        <a:gd name="T1" fmla="*/ 0 h 30"/>
                        <a:gd name="T2" fmla="*/ 20 w 40"/>
                        <a:gd name="T3" fmla="*/ 2 h 30"/>
                        <a:gd name="T4" fmla="*/ 20 w 40"/>
                        <a:gd name="T5" fmla="*/ 12 h 30"/>
                        <a:gd name="T6" fmla="*/ 20 w 40"/>
                        <a:gd name="T7" fmla="*/ 24 h 30"/>
                        <a:gd name="T8" fmla="*/ 1 w 40"/>
                        <a:gd name="T9" fmla="*/ 29 h 30"/>
                        <a:gd name="T10" fmla="*/ 0 w 40"/>
                        <a:gd name="T11" fmla="*/ 16 h 30"/>
                        <a:gd name="T12" fmla="*/ 19 w 40"/>
                        <a:gd name="T13" fmla="*/ 0 h 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0" h="30">
                          <a:moveTo>
                            <a:pt x="19" y="0"/>
                          </a:moveTo>
                          <a:lnTo>
                            <a:pt x="36" y="2"/>
                          </a:lnTo>
                          <a:lnTo>
                            <a:pt x="39" y="12"/>
                          </a:lnTo>
                          <a:lnTo>
                            <a:pt x="20" y="24"/>
                          </a:lnTo>
                          <a:lnTo>
                            <a:pt x="1" y="29"/>
                          </a:lnTo>
                          <a:lnTo>
                            <a:pt x="0" y="16"/>
                          </a:lnTo>
                          <a:lnTo>
                            <a:pt x="19" y="0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0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2213" y="1611"/>
                      <a:ext cx="23" cy="56"/>
                    </a:xfrm>
                    <a:custGeom>
                      <a:avLst/>
                      <a:gdLst>
                        <a:gd name="T0" fmla="*/ 10 w 24"/>
                        <a:gd name="T1" fmla="*/ 55 h 56"/>
                        <a:gd name="T2" fmla="*/ 12 w 24"/>
                        <a:gd name="T3" fmla="*/ 40 h 56"/>
                        <a:gd name="T4" fmla="*/ 12 w 24"/>
                        <a:gd name="T5" fmla="*/ 22 h 56"/>
                        <a:gd name="T6" fmla="*/ 12 w 24"/>
                        <a:gd name="T7" fmla="*/ 12 h 56"/>
                        <a:gd name="T8" fmla="*/ 10 w 24"/>
                        <a:gd name="T9" fmla="*/ 0 h 56"/>
                        <a:gd name="T10" fmla="*/ 0 w 24"/>
                        <a:gd name="T11" fmla="*/ 5 h 56"/>
                        <a:gd name="T12" fmla="*/ 6 w 24"/>
                        <a:gd name="T13" fmla="*/ 25 h 56"/>
                        <a:gd name="T14" fmla="*/ 10 w 24"/>
                        <a:gd name="T15" fmla="*/ 55 h 5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4" h="56">
                          <a:moveTo>
                            <a:pt x="10" y="55"/>
                          </a:moveTo>
                          <a:lnTo>
                            <a:pt x="23" y="40"/>
                          </a:lnTo>
                          <a:lnTo>
                            <a:pt x="18" y="22"/>
                          </a:lnTo>
                          <a:lnTo>
                            <a:pt x="15" y="12"/>
                          </a:lnTo>
                          <a:lnTo>
                            <a:pt x="10" y="0"/>
                          </a:lnTo>
                          <a:lnTo>
                            <a:pt x="0" y="5"/>
                          </a:lnTo>
                          <a:lnTo>
                            <a:pt x="6" y="25"/>
                          </a:lnTo>
                          <a:lnTo>
                            <a:pt x="10" y="55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1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2021" y="1560"/>
                      <a:ext cx="455" cy="780"/>
                    </a:xfrm>
                    <a:custGeom>
                      <a:avLst/>
                      <a:gdLst>
                        <a:gd name="T0" fmla="*/ 73 w 473"/>
                        <a:gd name="T1" fmla="*/ 538 h 780"/>
                        <a:gd name="T2" fmla="*/ 48 w 473"/>
                        <a:gd name="T3" fmla="*/ 573 h 780"/>
                        <a:gd name="T4" fmla="*/ 42 w 473"/>
                        <a:gd name="T5" fmla="*/ 606 h 780"/>
                        <a:gd name="T6" fmla="*/ 57 w 473"/>
                        <a:gd name="T7" fmla="*/ 623 h 780"/>
                        <a:gd name="T8" fmla="*/ 68 w 473"/>
                        <a:gd name="T9" fmla="*/ 636 h 780"/>
                        <a:gd name="T10" fmla="*/ 90 w 473"/>
                        <a:gd name="T11" fmla="*/ 644 h 780"/>
                        <a:gd name="T12" fmla="*/ 76 w 473"/>
                        <a:gd name="T13" fmla="*/ 681 h 780"/>
                        <a:gd name="T14" fmla="*/ 43 w 473"/>
                        <a:gd name="T15" fmla="*/ 661 h 780"/>
                        <a:gd name="T16" fmla="*/ 21 w 473"/>
                        <a:gd name="T17" fmla="*/ 702 h 780"/>
                        <a:gd name="T18" fmla="*/ 1 w 473"/>
                        <a:gd name="T19" fmla="*/ 723 h 780"/>
                        <a:gd name="T20" fmla="*/ 13 w 473"/>
                        <a:gd name="T21" fmla="*/ 741 h 780"/>
                        <a:gd name="T22" fmla="*/ 31 w 473"/>
                        <a:gd name="T23" fmla="*/ 734 h 780"/>
                        <a:gd name="T24" fmla="*/ 55 w 473"/>
                        <a:gd name="T25" fmla="*/ 756 h 780"/>
                        <a:gd name="T26" fmla="*/ 75 w 473"/>
                        <a:gd name="T27" fmla="*/ 720 h 780"/>
                        <a:gd name="T28" fmla="*/ 90 w 473"/>
                        <a:gd name="T29" fmla="*/ 742 h 780"/>
                        <a:gd name="T30" fmla="*/ 114 w 473"/>
                        <a:gd name="T31" fmla="*/ 749 h 780"/>
                        <a:gd name="T32" fmla="*/ 132 w 473"/>
                        <a:gd name="T33" fmla="*/ 746 h 780"/>
                        <a:gd name="T34" fmla="*/ 157 w 473"/>
                        <a:gd name="T35" fmla="*/ 767 h 780"/>
                        <a:gd name="T36" fmla="*/ 177 w 473"/>
                        <a:gd name="T37" fmla="*/ 772 h 780"/>
                        <a:gd name="T38" fmla="*/ 198 w 473"/>
                        <a:gd name="T39" fmla="*/ 756 h 780"/>
                        <a:gd name="T40" fmla="*/ 190 w 473"/>
                        <a:gd name="T41" fmla="*/ 720 h 780"/>
                        <a:gd name="T42" fmla="*/ 190 w 473"/>
                        <a:gd name="T43" fmla="*/ 697 h 780"/>
                        <a:gd name="T44" fmla="*/ 218 w 473"/>
                        <a:gd name="T45" fmla="*/ 661 h 780"/>
                        <a:gd name="T46" fmla="*/ 226 w 473"/>
                        <a:gd name="T47" fmla="*/ 611 h 780"/>
                        <a:gd name="T48" fmla="*/ 206 w 473"/>
                        <a:gd name="T49" fmla="*/ 583 h 780"/>
                        <a:gd name="T50" fmla="*/ 191 w 473"/>
                        <a:gd name="T51" fmla="*/ 581 h 780"/>
                        <a:gd name="T52" fmla="*/ 197 w 473"/>
                        <a:gd name="T53" fmla="*/ 532 h 780"/>
                        <a:gd name="T54" fmla="*/ 197 w 473"/>
                        <a:gd name="T55" fmla="*/ 467 h 780"/>
                        <a:gd name="T56" fmla="*/ 176 w 473"/>
                        <a:gd name="T57" fmla="*/ 391 h 780"/>
                        <a:gd name="T58" fmla="*/ 176 w 473"/>
                        <a:gd name="T59" fmla="*/ 331 h 780"/>
                        <a:gd name="T60" fmla="*/ 169 w 473"/>
                        <a:gd name="T61" fmla="*/ 283 h 780"/>
                        <a:gd name="T62" fmla="*/ 148 w 473"/>
                        <a:gd name="T63" fmla="*/ 258 h 780"/>
                        <a:gd name="T64" fmla="*/ 146 w 473"/>
                        <a:gd name="T65" fmla="*/ 240 h 780"/>
                        <a:gd name="T66" fmla="*/ 164 w 473"/>
                        <a:gd name="T67" fmla="*/ 246 h 780"/>
                        <a:gd name="T68" fmla="*/ 194 w 473"/>
                        <a:gd name="T69" fmla="*/ 172 h 780"/>
                        <a:gd name="T70" fmla="*/ 191 w 473"/>
                        <a:gd name="T71" fmla="*/ 125 h 780"/>
                        <a:gd name="T72" fmla="*/ 164 w 473"/>
                        <a:gd name="T73" fmla="*/ 102 h 780"/>
                        <a:gd name="T74" fmla="*/ 147 w 473"/>
                        <a:gd name="T75" fmla="*/ 95 h 780"/>
                        <a:gd name="T76" fmla="*/ 169 w 473"/>
                        <a:gd name="T77" fmla="*/ 54 h 780"/>
                        <a:gd name="T78" fmla="*/ 197 w 473"/>
                        <a:gd name="T79" fmla="*/ 25 h 780"/>
                        <a:gd name="T80" fmla="*/ 159 w 473"/>
                        <a:gd name="T81" fmla="*/ 11 h 780"/>
                        <a:gd name="T82" fmla="*/ 139 w 473"/>
                        <a:gd name="T83" fmla="*/ 33 h 780"/>
                        <a:gd name="T84" fmla="*/ 115 w 473"/>
                        <a:gd name="T85" fmla="*/ 55 h 780"/>
                        <a:gd name="T86" fmla="*/ 107 w 473"/>
                        <a:gd name="T87" fmla="*/ 109 h 780"/>
                        <a:gd name="T88" fmla="*/ 94 w 473"/>
                        <a:gd name="T89" fmla="*/ 158 h 780"/>
                        <a:gd name="T90" fmla="*/ 106 w 473"/>
                        <a:gd name="T91" fmla="*/ 172 h 780"/>
                        <a:gd name="T92" fmla="*/ 81 w 473"/>
                        <a:gd name="T93" fmla="*/ 261 h 780"/>
                        <a:gd name="T94" fmla="*/ 99 w 473"/>
                        <a:gd name="T95" fmla="*/ 229 h 780"/>
                        <a:gd name="T96" fmla="*/ 106 w 473"/>
                        <a:gd name="T97" fmla="*/ 290 h 780"/>
                        <a:gd name="T98" fmla="*/ 88 w 473"/>
                        <a:gd name="T99" fmla="*/ 327 h 780"/>
                        <a:gd name="T100" fmla="*/ 114 w 473"/>
                        <a:gd name="T101" fmla="*/ 359 h 780"/>
                        <a:gd name="T102" fmla="*/ 115 w 473"/>
                        <a:gd name="T103" fmla="*/ 381 h 780"/>
                        <a:gd name="T104" fmla="*/ 132 w 473"/>
                        <a:gd name="T105" fmla="*/ 426 h 780"/>
                        <a:gd name="T106" fmla="*/ 115 w 473"/>
                        <a:gd name="T107" fmla="*/ 464 h 780"/>
                        <a:gd name="T108" fmla="*/ 98 w 473"/>
                        <a:gd name="T109" fmla="*/ 476 h 780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473" h="780">
                          <a:moveTo>
                            <a:pt x="141" y="499"/>
                          </a:moveTo>
                          <a:lnTo>
                            <a:pt x="163" y="518"/>
                          </a:lnTo>
                          <a:lnTo>
                            <a:pt x="153" y="538"/>
                          </a:lnTo>
                          <a:lnTo>
                            <a:pt x="139" y="553"/>
                          </a:lnTo>
                          <a:lnTo>
                            <a:pt x="117" y="565"/>
                          </a:lnTo>
                          <a:lnTo>
                            <a:pt x="100" y="573"/>
                          </a:lnTo>
                          <a:lnTo>
                            <a:pt x="83" y="576"/>
                          </a:lnTo>
                          <a:lnTo>
                            <a:pt x="74" y="583"/>
                          </a:lnTo>
                          <a:lnTo>
                            <a:pt x="88" y="606"/>
                          </a:lnTo>
                          <a:lnTo>
                            <a:pt x="109" y="606"/>
                          </a:lnTo>
                          <a:lnTo>
                            <a:pt x="117" y="608"/>
                          </a:lnTo>
                          <a:lnTo>
                            <a:pt x="117" y="623"/>
                          </a:lnTo>
                          <a:lnTo>
                            <a:pt x="130" y="623"/>
                          </a:lnTo>
                          <a:lnTo>
                            <a:pt x="138" y="619"/>
                          </a:lnTo>
                          <a:lnTo>
                            <a:pt x="142" y="636"/>
                          </a:lnTo>
                          <a:lnTo>
                            <a:pt x="155" y="648"/>
                          </a:lnTo>
                          <a:lnTo>
                            <a:pt x="174" y="648"/>
                          </a:lnTo>
                          <a:lnTo>
                            <a:pt x="188" y="644"/>
                          </a:lnTo>
                          <a:lnTo>
                            <a:pt x="200" y="648"/>
                          </a:lnTo>
                          <a:lnTo>
                            <a:pt x="170" y="674"/>
                          </a:lnTo>
                          <a:lnTo>
                            <a:pt x="159" y="681"/>
                          </a:lnTo>
                          <a:lnTo>
                            <a:pt x="142" y="674"/>
                          </a:lnTo>
                          <a:lnTo>
                            <a:pt x="109" y="661"/>
                          </a:lnTo>
                          <a:lnTo>
                            <a:pt x="90" y="661"/>
                          </a:lnTo>
                          <a:lnTo>
                            <a:pt x="75" y="674"/>
                          </a:lnTo>
                          <a:lnTo>
                            <a:pt x="54" y="692"/>
                          </a:lnTo>
                          <a:lnTo>
                            <a:pt x="41" y="702"/>
                          </a:lnTo>
                          <a:lnTo>
                            <a:pt x="29" y="706"/>
                          </a:lnTo>
                          <a:lnTo>
                            <a:pt x="12" y="713"/>
                          </a:lnTo>
                          <a:lnTo>
                            <a:pt x="1" y="723"/>
                          </a:lnTo>
                          <a:lnTo>
                            <a:pt x="0" y="728"/>
                          </a:lnTo>
                          <a:lnTo>
                            <a:pt x="12" y="731"/>
                          </a:lnTo>
                          <a:lnTo>
                            <a:pt x="22" y="741"/>
                          </a:lnTo>
                          <a:lnTo>
                            <a:pt x="36" y="746"/>
                          </a:lnTo>
                          <a:lnTo>
                            <a:pt x="50" y="741"/>
                          </a:lnTo>
                          <a:lnTo>
                            <a:pt x="61" y="734"/>
                          </a:lnTo>
                          <a:lnTo>
                            <a:pt x="75" y="737"/>
                          </a:lnTo>
                          <a:lnTo>
                            <a:pt x="95" y="748"/>
                          </a:lnTo>
                          <a:lnTo>
                            <a:pt x="114" y="756"/>
                          </a:lnTo>
                          <a:lnTo>
                            <a:pt x="127" y="748"/>
                          </a:lnTo>
                          <a:lnTo>
                            <a:pt x="134" y="732"/>
                          </a:lnTo>
                          <a:lnTo>
                            <a:pt x="155" y="720"/>
                          </a:lnTo>
                          <a:lnTo>
                            <a:pt x="167" y="720"/>
                          </a:lnTo>
                          <a:lnTo>
                            <a:pt x="180" y="734"/>
                          </a:lnTo>
                          <a:lnTo>
                            <a:pt x="190" y="742"/>
                          </a:lnTo>
                          <a:lnTo>
                            <a:pt x="205" y="742"/>
                          </a:lnTo>
                          <a:lnTo>
                            <a:pt x="226" y="745"/>
                          </a:lnTo>
                          <a:lnTo>
                            <a:pt x="239" y="749"/>
                          </a:lnTo>
                          <a:lnTo>
                            <a:pt x="253" y="741"/>
                          </a:lnTo>
                          <a:lnTo>
                            <a:pt x="264" y="741"/>
                          </a:lnTo>
                          <a:lnTo>
                            <a:pt x="276" y="746"/>
                          </a:lnTo>
                          <a:lnTo>
                            <a:pt x="290" y="760"/>
                          </a:lnTo>
                          <a:lnTo>
                            <a:pt x="308" y="763"/>
                          </a:lnTo>
                          <a:lnTo>
                            <a:pt x="327" y="767"/>
                          </a:lnTo>
                          <a:lnTo>
                            <a:pt x="341" y="774"/>
                          </a:lnTo>
                          <a:lnTo>
                            <a:pt x="358" y="779"/>
                          </a:lnTo>
                          <a:lnTo>
                            <a:pt x="372" y="772"/>
                          </a:lnTo>
                          <a:lnTo>
                            <a:pt x="389" y="760"/>
                          </a:lnTo>
                          <a:lnTo>
                            <a:pt x="402" y="759"/>
                          </a:lnTo>
                          <a:lnTo>
                            <a:pt x="414" y="756"/>
                          </a:lnTo>
                          <a:lnTo>
                            <a:pt x="428" y="745"/>
                          </a:lnTo>
                          <a:lnTo>
                            <a:pt x="418" y="732"/>
                          </a:lnTo>
                          <a:lnTo>
                            <a:pt x="397" y="720"/>
                          </a:lnTo>
                          <a:lnTo>
                            <a:pt x="389" y="713"/>
                          </a:lnTo>
                          <a:lnTo>
                            <a:pt x="389" y="706"/>
                          </a:lnTo>
                          <a:lnTo>
                            <a:pt x="399" y="697"/>
                          </a:lnTo>
                          <a:lnTo>
                            <a:pt x="414" y="695"/>
                          </a:lnTo>
                          <a:lnTo>
                            <a:pt x="431" y="688"/>
                          </a:lnTo>
                          <a:lnTo>
                            <a:pt x="456" y="661"/>
                          </a:lnTo>
                          <a:lnTo>
                            <a:pt x="467" y="647"/>
                          </a:lnTo>
                          <a:lnTo>
                            <a:pt x="472" y="623"/>
                          </a:lnTo>
                          <a:lnTo>
                            <a:pt x="472" y="611"/>
                          </a:lnTo>
                          <a:lnTo>
                            <a:pt x="460" y="601"/>
                          </a:lnTo>
                          <a:lnTo>
                            <a:pt x="444" y="590"/>
                          </a:lnTo>
                          <a:lnTo>
                            <a:pt x="431" y="583"/>
                          </a:lnTo>
                          <a:lnTo>
                            <a:pt x="414" y="585"/>
                          </a:lnTo>
                          <a:lnTo>
                            <a:pt x="406" y="590"/>
                          </a:lnTo>
                          <a:lnTo>
                            <a:pt x="402" y="581"/>
                          </a:lnTo>
                          <a:lnTo>
                            <a:pt x="410" y="565"/>
                          </a:lnTo>
                          <a:lnTo>
                            <a:pt x="413" y="553"/>
                          </a:lnTo>
                          <a:lnTo>
                            <a:pt x="410" y="532"/>
                          </a:lnTo>
                          <a:lnTo>
                            <a:pt x="410" y="503"/>
                          </a:lnTo>
                          <a:lnTo>
                            <a:pt x="414" y="481"/>
                          </a:lnTo>
                          <a:lnTo>
                            <a:pt x="410" y="467"/>
                          </a:lnTo>
                          <a:lnTo>
                            <a:pt x="402" y="451"/>
                          </a:lnTo>
                          <a:lnTo>
                            <a:pt x="378" y="409"/>
                          </a:lnTo>
                          <a:lnTo>
                            <a:pt x="368" y="391"/>
                          </a:lnTo>
                          <a:lnTo>
                            <a:pt x="364" y="367"/>
                          </a:lnTo>
                          <a:lnTo>
                            <a:pt x="362" y="355"/>
                          </a:lnTo>
                          <a:lnTo>
                            <a:pt x="368" y="331"/>
                          </a:lnTo>
                          <a:lnTo>
                            <a:pt x="368" y="313"/>
                          </a:lnTo>
                          <a:lnTo>
                            <a:pt x="364" y="293"/>
                          </a:lnTo>
                          <a:lnTo>
                            <a:pt x="355" y="283"/>
                          </a:lnTo>
                          <a:lnTo>
                            <a:pt x="337" y="267"/>
                          </a:lnTo>
                          <a:lnTo>
                            <a:pt x="323" y="261"/>
                          </a:lnTo>
                          <a:lnTo>
                            <a:pt x="309" y="258"/>
                          </a:lnTo>
                          <a:lnTo>
                            <a:pt x="301" y="257"/>
                          </a:lnTo>
                          <a:lnTo>
                            <a:pt x="301" y="247"/>
                          </a:lnTo>
                          <a:lnTo>
                            <a:pt x="305" y="240"/>
                          </a:lnTo>
                          <a:lnTo>
                            <a:pt x="322" y="237"/>
                          </a:lnTo>
                          <a:lnTo>
                            <a:pt x="334" y="243"/>
                          </a:lnTo>
                          <a:lnTo>
                            <a:pt x="344" y="246"/>
                          </a:lnTo>
                          <a:lnTo>
                            <a:pt x="351" y="236"/>
                          </a:lnTo>
                          <a:lnTo>
                            <a:pt x="348" y="225"/>
                          </a:lnTo>
                          <a:lnTo>
                            <a:pt x="406" y="172"/>
                          </a:lnTo>
                          <a:lnTo>
                            <a:pt x="414" y="160"/>
                          </a:lnTo>
                          <a:lnTo>
                            <a:pt x="414" y="137"/>
                          </a:lnTo>
                          <a:lnTo>
                            <a:pt x="402" y="125"/>
                          </a:lnTo>
                          <a:lnTo>
                            <a:pt x="385" y="123"/>
                          </a:lnTo>
                          <a:lnTo>
                            <a:pt x="372" y="102"/>
                          </a:lnTo>
                          <a:lnTo>
                            <a:pt x="344" y="102"/>
                          </a:lnTo>
                          <a:lnTo>
                            <a:pt x="319" y="106"/>
                          </a:lnTo>
                          <a:lnTo>
                            <a:pt x="313" y="104"/>
                          </a:lnTo>
                          <a:lnTo>
                            <a:pt x="308" y="95"/>
                          </a:lnTo>
                          <a:lnTo>
                            <a:pt x="319" y="86"/>
                          </a:lnTo>
                          <a:lnTo>
                            <a:pt x="330" y="75"/>
                          </a:lnTo>
                          <a:lnTo>
                            <a:pt x="355" y="54"/>
                          </a:lnTo>
                          <a:lnTo>
                            <a:pt x="374" y="51"/>
                          </a:lnTo>
                          <a:lnTo>
                            <a:pt x="392" y="37"/>
                          </a:lnTo>
                          <a:lnTo>
                            <a:pt x="410" y="25"/>
                          </a:lnTo>
                          <a:lnTo>
                            <a:pt x="369" y="15"/>
                          </a:lnTo>
                          <a:lnTo>
                            <a:pt x="353" y="12"/>
                          </a:lnTo>
                          <a:lnTo>
                            <a:pt x="333" y="11"/>
                          </a:lnTo>
                          <a:lnTo>
                            <a:pt x="309" y="0"/>
                          </a:lnTo>
                          <a:lnTo>
                            <a:pt x="288" y="22"/>
                          </a:lnTo>
                          <a:lnTo>
                            <a:pt x="290" y="33"/>
                          </a:lnTo>
                          <a:lnTo>
                            <a:pt x="278" y="37"/>
                          </a:lnTo>
                          <a:lnTo>
                            <a:pt x="259" y="50"/>
                          </a:lnTo>
                          <a:lnTo>
                            <a:pt x="242" y="55"/>
                          </a:lnTo>
                          <a:lnTo>
                            <a:pt x="242" y="72"/>
                          </a:lnTo>
                          <a:lnTo>
                            <a:pt x="239" y="86"/>
                          </a:lnTo>
                          <a:lnTo>
                            <a:pt x="225" y="109"/>
                          </a:lnTo>
                          <a:lnTo>
                            <a:pt x="200" y="135"/>
                          </a:lnTo>
                          <a:lnTo>
                            <a:pt x="190" y="149"/>
                          </a:lnTo>
                          <a:lnTo>
                            <a:pt x="195" y="158"/>
                          </a:lnTo>
                          <a:lnTo>
                            <a:pt x="222" y="156"/>
                          </a:lnTo>
                          <a:lnTo>
                            <a:pt x="222" y="162"/>
                          </a:lnTo>
                          <a:lnTo>
                            <a:pt x="222" y="172"/>
                          </a:lnTo>
                          <a:lnTo>
                            <a:pt x="188" y="216"/>
                          </a:lnTo>
                          <a:lnTo>
                            <a:pt x="176" y="240"/>
                          </a:lnTo>
                          <a:lnTo>
                            <a:pt x="167" y="261"/>
                          </a:lnTo>
                          <a:lnTo>
                            <a:pt x="176" y="271"/>
                          </a:lnTo>
                          <a:lnTo>
                            <a:pt x="193" y="251"/>
                          </a:lnTo>
                          <a:lnTo>
                            <a:pt x="208" y="229"/>
                          </a:lnTo>
                          <a:lnTo>
                            <a:pt x="219" y="236"/>
                          </a:lnTo>
                          <a:lnTo>
                            <a:pt x="222" y="268"/>
                          </a:lnTo>
                          <a:lnTo>
                            <a:pt x="222" y="290"/>
                          </a:lnTo>
                          <a:lnTo>
                            <a:pt x="201" y="302"/>
                          </a:lnTo>
                          <a:lnTo>
                            <a:pt x="188" y="316"/>
                          </a:lnTo>
                          <a:lnTo>
                            <a:pt x="184" y="327"/>
                          </a:lnTo>
                          <a:lnTo>
                            <a:pt x="211" y="351"/>
                          </a:lnTo>
                          <a:lnTo>
                            <a:pt x="235" y="346"/>
                          </a:lnTo>
                          <a:lnTo>
                            <a:pt x="239" y="359"/>
                          </a:lnTo>
                          <a:lnTo>
                            <a:pt x="264" y="344"/>
                          </a:lnTo>
                          <a:lnTo>
                            <a:pt x="263" y="356"/>
                          </a:lnTo>
                          <a:lnTo>
                            <a:pt x="242" y="381"/>
                          </a:lnTo>
                          <a:lnTo>
                            <a:pt x="250" y="409"/>
                          </a:lnTo>
                          <a:lnTo>
                            <a:pt x="253" y="423"/>
                          </a:lnTo>
                          <a:lnTo>
                            <a:pt x="276" y="426"/>
                          </a:lnTo>
                          <a:lnTo>
                            <a:pt x="276" y="439"/>
                          </a:lnTo>
                          <a:lnTo>
                            <a:pt x="250" y="468"/>
                          </a:lnTo>
                          <a:lnTo>
                            <a:pt x="242" y="464"/>
                          </a:lnTo>
                          <a:lnTo>
                            <a:pt x="233" y="474"/>
                          </a:lnTo>
                          <a:lnTo>
                            <a:pt x="230" y="489"/>
                          </a:lnTo>
                          <a:lnTo>
                            <a:pt x="205" y="476"/>
                          </a:lnTo>
                          <a:lnTo>
                            <a:pt x="141" y="499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46" name="Freeform 116"/>
                  <p:cNvSpPr>
                    <a:spLocks/>
                  </p:cNvSpPr>
                  <p:nvPr/>
                </p:nvSpPr>
                <p:spPr bwMode="auto">
                  <a:xfrm>
                    <a:off x="2210" y="1549"/>
                    <a:ext cx="51" cy="40"/>
                  </a:xfrm>
                  <a:custGeom>
                    <a:avLst/>
                    <a:gdLst>
                      <a:gd name="T0" fmla="*/ 23 w 53"/>
                      <a:gd name="T1" fmla="*/ 0 h 40"/>
                      <a:gd name="T2" fmla="*/ 26 w 53"/>
                      <a:gd name="T3" fmla="*/ 9 h 40"/>
                      <a:gd name="T4" fmla="*/ 13 w 53"/>
                      <a:gd name="T5" fmla="*/ 20 h 40"/>
                      <a:gd name="T6" fmla="*/ 13 w 53"/>
                      <a:gd name="T7" fmla="*/ 39 h 40"/>
                      <a:gd name="T8" fmla="*/ 2 w 53"/>
                      <a:gd name="T9" fmla="*/ 34 h 40"/>
                      <a:gd name="T10" fmla="*/ 0 w 53"/>
                      <a:gd name="T11" fmla="*/ 13 h 40"/>
                      <a:gd name="T12" fmla="*/ 0 w 53"/>
                      <a:gd name="T13" fmla="*/ 5 h 40"/>
                      <a:gd name="T14" fmla="*/ 13 w 53"/>
                      <a:gd name="T15" fmla="*/ 0 h 40"/>
                      <a:gd name="T16" fmla="*/ 23 w 53"/>
                      <a:gd name="T17" fmla="*/ 0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3" h="40">
                        <a:moveTo>
                          <a:pt x="45" y="0"/>
                        </a:moveTo>
                        <a:lnTo>
                          <a:pt x="52" y="9"/>
                        </a:lnTo>
                        <a:lnTo>
                          <a:pt x="32" y="20"/>
                        </a:lnTo>
                        <a:lnTo>
                          <a:pt x="13" y="39"/>
                        </a:lnTo>
                        <a:lnTo>
                          <a:pt x="2" y="34"/>
                        </a:lnTo>
                        <a:lnTo>
                          <a:pt x="0" y="13"/>
                        </a:lnTo>
                        <a:lnTo>
                          <a:pt x="0" y="5"/>
                        </a:lnTo>
                        <a:lnTo>
                          <a:pt x="31" y="0"/>
                        </a:lnTo>
                        <a:lnTo>
                          <a:pt x="45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19" name="Freeform 117"/>
                <p:cNvSpPr>
                  <a:spLocks/>
                </p:cNvSpPr>
                <p:nvPr/>
              </p:nvSpPr>
              <p:spPr bwMode="auto">
                <a:xfrm>
                  <a:off x="1428" y="2727"/>
                  <a:ext cx="311" cy="458"/>
                </a:xfrm>
                <a:custGeom>
                  <a:avLst/>
                  <a:gdLst>
                    <a:gd name="T0" fmla="*/ 1777130002 w 323"/>
                    <a:gd name="T1" fmla="*/ 0 h 458"/>
                    <a:gd name="T2" fmla="*/ 1777130002 w 323"/>
                    <a:gd name="T3" fmla="*/ 2147483647 h 458"/>
                    <a:gd name="T4" fmla="*/ 1777130002 w 323"/>
                    <a:gd name="T5" fmla="*/ 2147483647 h 458"/>
                    <a:gd name="T6" fmla="*/ 1777130002 w 323"/>
                    <a:gd name="T7" fmla="*/ 2147483647 h 458"/>
                    <a:gd name="T8" fmla="*/ 1777130002 w 323"/>
                    <a:gd name="T9" fmla="*/ 2147483647 h 458"/>
                    <a:gd name="T10" fmla="*/ 1777130002 w 323"/>
                    <a:gd name="T11" fmla="*/ 2147483647 h 458"/>
                    <a:gd name="T12" fmla="*/ 1777130002 w 323"/>
                    <a:gd name="T13" fmla="*/ 2147483647 h 458"/>
                    <a:gd name="T14" fmla="*/ 1777130002 w 323"/>
                    <a:gd name="T15" fmla="*/ 2147483647 h 458"/>
                    <a:gd name="T16" fmla="*/ 1777130002 w 323"/>
                    <a:gd name="T17" fmla="*/ 2147483647 h 458"/>
                    <a:gd name="T18" fmla="*/ 1777130002 w 323"/>
                    <a:gd name="T19" fmla="*/ 2147483647 h 458"/>
                    <a:gd name="T20" fmla="*/ 1777130002 w 323"/>
                    <a:gd name="T21" fmla="*/ 2147483647 h 458"/>
                    <a:gd name="T22" fmla="*/ 1777130002 w 323"/>
                    <a:gd name="T23" fmla="*/ 2147483647 h 458"/>
                    <a:gd name="T24" fmla="*/ 1777130002 w 323"/>
                    <a:gd name="T25" fmla="*/ 2147483647 h 458"/>
                    <a:gd name="T26" fmla="*/ 1777130002 w 323"/>
                    <a:gd name="T27" fmla="*/ 2147483647 h 458"/>
                    <a:gd name="T28" fmla="*/ 1777130002 w 323"/>
                    <a:gd name="T29" fmla="*/ 2147483647 h 458"/>
                    <a:gd name="T30" fmla="*/ 1777130002 w 323"/>
                    <a:gd name="T31" fmla="*/ 2147483647 h 458"/>
                    <a:gd name="T32" fmla="*/ 1777130002 w 323"/>
                    <a:gd name="T33" fmla="*/ 2147483647 h 458"/>
                    <a:gd name="T34" fmla="*/ 1777130002 w 323"/>
                    <a:gd name="T35" fmla="*/ 2147483647 h 458"/>
                    <a:gd name="T36" fmla="*/ 1777130002 w 323"/>
                    <a:gd name="T37" fmla="*/ 2147483647 h 458"/>
                    <a:gd name="T38" fmla="*/ 1777130002 w 323"/>
                    <a:gd name="T39" fmla="*/ 2147483647 h 458"/>
                    <a:gd name="T40" fmla="*/ 1777130002 w 323"/>
                    <a:gd name="T41" fmla="*/ 2147483647 h 458"/>
                    <a:gd name="T42" fmla="*/ 0 w 323"/>
                    <a:gd name="T43" fmla="*/ 2147483647 h 458"/>
                    <a:gd name="T44" fmla="*/ 1777130002 w 323"/>
                    <a:gd name="T45" fmla="*/ 2147483647 h 458"/>
                    <a:gd name="T46" fmla="*/ 1777130002 w 323"/>
                    <a:gd name="T47" fmla="*/ 2147483647 h 458"/>
                    <a:gd name="T48" fmla="*/ 1777130002 w 323"/>
                    <a:gd name="T49" fmla="*/ 2147483647 h 458"/>
                    <a:gd name="T50" fmla="*/ 1777130002 w 323"/>
                    <a:gd name="T51" fmla="*/ 2147483647 h 458"/>
                    <a:gd name="T52" fmla="*/ 1777130002 w 323"/>
                    <a:gd name="T53" fmla="*/ 2147483647 h 458"/>
                    <a:gd name="T54" fmla="*/ 1777130002 w 323"/>
                    <a:gd name="T55" fmla="*/ 2147483647 h 458"/>
                    <a:gd name="T56" fmla="*/ 1777130002 w 323"/>
                    <a:gd name="T57" fmla="*/ 2147483647 h 458"/>
                    <a:gd name="T58" fmla="*/ 1777130002 w 323"/>
                    <a:gd name="T59" fmla="*/ 2147483647 h 458"/>
                    <a:gd name="T60" fmla="*/ 1777130002 w 323"/>
                    <a:gd name="T61" fmla="*/ 2147483647 h 458"/>
                    <a:gd name="T62" fmla="*/ 1777130002 w 323"/>
                    <a:gd name="T63" fmla="*/ 2147483647 h 458"/>
                    <a:gd name="T64" fmla="*/ 1777130002 w 323"/>
                    <a:gd name="T65" fmla="*/ 2147483647 h 458"/>
                    <a:gd name="T66" fmla="*/ 1777130002 w 323"/>
                    <a:gd name="T67" fmla="*/ 2147483647 h 458"/>
                    <a:gd name="T68" fmla="*/ 1777130002 w 323"/>
                    <a:gd name="T69" fmla="*/ 2147483647 h 45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23" h="458">
                      <a:moveTo>
                        <a:pt x="163" y="4"/>
                      </a:moveTo>
                      <a:lnTo>
                        <a:pt x="186" y="0"/>
                      </a:lnTo>
                      <a:lnTo>
                        <a:pt x="201" y="18"/>
                      </a:lnTo>
                      <a:lnTo>
                        <a:pt x="204" y="39"/>
                      </a:lnTo>
                      <a:lnTo>
                        <a:pt x="210" y="43"/>
                      </a:lnTo>
                      <a:lnTo>
                        <a:pt x="222" y="39"/>
                      </a:lnTo>
                      <a:lnTo>
                        <a:pt x="259" y="54"/>
                      </a:lnTo>
                      <a:lnTo>
                        <a:pt x="268" y="47"/>
                      </a:lnTo>
                      <a:lnTo>
                        <a:pt x="284" y="46"/>
                      </a:lnTo>
                      <a:lnTo>
                        <a:pt x="294" y="58"/>
                      </a:lnTo>
                      <a:lnTo>
                        <a:pt x="302" y="79"/>
                      </a:lnTo>
                      <a:lnTo>
                        <a:pt x="313" y="93"/>
                      </a:lnTo>
                      <a:lnTo>
                        <a:pt x="322" y="100"/>
                      </a:lnTo>
                      <a:lnTo>
                        <a:pt x="319" y="107"/>
                      </a:lnTo>
                      <a:lnTo>
                        <a:pt x="291" y="114"/>
                      </a:lnTo>
                      <a:lnTo>
                        <a:pt x="260" y="131"/>
                      </a:lnTo>
                      <a:lnTo>
                        <a:pt x="261" y="161"/>
                      </a:lnTo>
                      <a:lnTo>
                        <a:pt x="243" y="175"/>
                      </a:lnTo>
                      <a:lnTo>
                        <a:pt x="229" y="187"/>
                      </a:lnTo>
                      <a:lnTo>
                        <a:pt x="226" y="215"/>
                      </a:lnTo>
                      <a:lnTo>
                        <a:pt x="226" y="232"/>
                      </a:lnTo>
                      <a:lnTo>
                        <a:pt x="215" y="245"/>
                      </a:lnTo>
                      <a:lnTo>
                        <a:pt x="205" y="232"/>
                      </a:lnTo>
                      <a:lnTo>
                        <a:pt x="189" y="238"/>
                      </a:lnTo>
                      <a:lnTo>
                        <a:pt x="187" y="246"/>
                      </a:lnTo>
                      <a:lnTo>
                        <a:pt x="184" y="270"/>
                      </a:lnTo>
                      <a:lnTo>
                        <a:pt x="190" y="278"/>
                      </a:lnTo>
                      <a:lnTo>
                        <a:pt x="187" y="299"/>
                      </a:lnTo>
                      <a:lnTo>
                        <a:pt x="176" y="311"/>
                      </a:lnTo>
                      <a:lnTo>
                        <a:pt x="163" y="329"/>
                      </a:lnTo>
                      <a:lnTo>
                        <a:pt x="156" y="343"/>
                      </a:lnTo>
                      <a:lnTo>
                        <a:pt x="159" y="371"/>
                      </a:lnTo>
                      <a:lnTo>
                        <a:pt x="172" y="386"/>
                      </a:lnTo>
                      <a:lnTo>
                        <a:pt x="163" y="396"/>
                      </a:lnTo>
                      <a:lnTo>
                        <a:pt x="134" y="405"/>
                      </a:lnTo>
                      <a:lnTo>
                        <a:pt x="121" y="417"/>
                      </a:lnTo>
                      <a:lnTo>
                        <a:pt x="121" y="430"/>
                      </a:lnTo>
                      <a:lnTo>
                        <a:pt x="121" y="452"/>
                      </a:lnTo>
                      <a:lnTo>
                        <a:pt x="86" y="452"/>
                      </a:lnTo>
                      <a:lnTo>
                        <a:pt x="63" y="457"/>
                      </a:lnTo>
                      <a:lnTo>
                        <a:pt x="35" y="426"/>
                      </a:lnTo>
                      <a:lnTo>
                        <a:pt x="21" y="426"/>
                      </a:lnTo>
                      <a:lnTo>
                        <a:pt x="8" y="426"/>
                      </a:lnTo>
                      <a:lnTo>
                        <a:pt x="0" y="413"/>
                      </a:lnTo>
                      <a:lnTo>
                        <a:pt x="8" y="402"/>
                      </a:lnTo>
                      <a:lnTo>
                        <a:pt x="23" y="379"/>
                      </a:lnTo>
                      <a:lnTo>
                        <a:pt x="32" y="356"/>
                      </a:lnTo>
                      <a:lnTo>
                        <a:pt x="50" y="329"/>
                      </a:lnTo>
                      <a:lnTo>
                        <a:pt x="54" y="312"/>
                      </a:lnTo>
                      <a:lnTo>
                        <a:pt x="46" y="301"/>
                      </a:lnTo>
                      <a:lnTo>
                        <a:pt x="35" y="291"/>
                      </a:lnTo>
                      <a:lnTo>
                        <a:pt x="32" y="284"/>
                      </a:lnTo>
                      <a:lnTo>
                        <a:pt x="46" y="280"/>
                      </a:lnTo>
                      <a:lnTo>
                        <a:pt x="54" y="264"/>
                      </a:lnTo>
                      <a:lnTo>
                        <a:pt x="39" y="260"/>
                      </a:lnTo>
                      <a:lnTo>
                        <a:pt x="23" y="269"/>
                      </a:lnTo>
                      <a:lnTo>
                        <a:pt x="23" y="249"/>
                      </a:lnTo>
                      <a:lnTo>
                        <a:pt x="32" y="236"/>
                      </a:lnTo>
                      <a:lnTo>
                        <a:pt x="39" y="225"/>
                      </a:lnTo>
                      <a:lnTo>
                        <a:pt x="43" y="210"/>
                      </a:lnTo>
                      <a:lnTo>
                        <a:pt x="46" y="199"/>
                      </a:lnTo>
                      <a:lnTo>
                        <a:pt x="54" y="194"/>
                      </a:lnTo>
                      <a:lnTo>
                        <a:pt x="67" y="203"/>
                      </a:lnTo>
                      <a:lnTo>
                        <a:pt x="86" y="175"/>
                      </a:lnTo>
                      <a:lnTo>
                        <a:pt x="98" y="157"/>
                      </a:lnTo>
                      <a:lnTo>
                        <a:pt x="128" y="120"/>
                      </a:lnTo>
                      <a:lnTo>
                        <a:pt x="128" y="106"/>
                      </a:lnTo>
                      <a:lnTo>
                        <a:pt x="144" y="81"/>
                      </a:lnTo>
                      <a:lnTo>
                        <a:pt x="148" y="54"/>
                      </a:lnTo>
                      <a:lnTo>
                        <a:pt x="155" y="39"/>
                      </a:lnTo>
                      <a:lnTo>
                        <a:pt x="163" y="4"/>
                      </a:lnTo>
                    </a:path>
                  </a:pathLst>
                </a:custGeom>
                <a:solidFill>
                  <a:srgbClr val="0099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220" name="Group 118"/>
                <p:cNvGrpSpPr>
                  <a:grpSpLocks/>
                </p:cNvGrpSpPr>
                <p:nvPr/>
              </p:nvGrpSpPr>
              <p:grpSpPr bwMode="auto">
                <a:xfrm>
                  <a:off x="1541" y="2581"/>
                  <a:ext cx="848" cy="752"/>
                  <a:chOff x="1541" y="2785"/>
                  <a:chExt cx="848" cy="752"/>
                </a:xfrm>
                <a:grpFill/>
              </p:grpSpPr>
              <p:sp>
                <p:nvSpPr>
                  <p:cNvPr id="240" name="Freeform 119"/>
                  <p:cNvSpPr>
                    <a:spLocks/>
                  </p:cNvSpPr>
                  <p:nvPr/>
                </p:nvSpPr>
                <p:spPr bwMode="auto">
                  <a:xfrm>
                    <a:off x="1541" y="2785"/>
                    <a:ext cx="820" cy="752"/>
                  </a:xfrm>
                  <a:custGeom>
                    <a:avLst/>
                    <a:gdLst>
                      <a:gd name="T0" fmla="*/ 20 w 851"/>
                      <a:gd name="T1" fmla="*/ 135 h 752"/>
                      <a:gd name="T2" fmla="*/ 34 w 851"/>
                      <a:gd name="T3" fmla="*/ 81 h 752"/>
                      <a:gd name="T4" fmla="*/ 30 w 851"/>
                      <a:gd name="T5" fmla="*/ 61 h 752"/>
                      <a:gd name="T6" fmla="*/ 24 w 851"/>
                      <a:gd name="T7" fmla="*/ 43 h 752"/>
                      <a:gd name="T8" fmla="*/ 46 w 851"/>
                      <a:gd name="T9" fmla="*/ 19 h 752"/>
                      <a:gd name="T10" fmla="*/ 64 w 851"/>
                      <a:gd name="T11" fmla="*/ 11 h 752"/>
                      <a:gd name="T12" fmla="*/ 81 w 851"/>
                      <a:gd name="T13" fmla="*/ 4 h 752"/>
                      <a:gd name="T14" fmla="*/ 115 w 851"/>
                      <a:gd name="T15" fmla="*/ 58 h 752"/>
                      <a:gd name="T16" fmla="*/ 139 w 851"/>
                      <a:gd name="T17" fmla="*/ 61 h 752"/>
                      <a:gd name="T18" fmla="*/ 207 w 851"/>
                      <a:gd name="T19" fmla="*/ 124 h 752"/>
                      <a:gd name="T20" fmla="*/ 235 w 851"/>
                      <a:gd name="T21" fmla="*/ 138 h 752"/>
                      <a:gd name="T22" fmla="*/ 255 w 851"/>
                      <a:gd name="T23" fmla="*/ 170 h 752"/>
                      <a:gd name="T24" fmla="*/ 275 w 851"/>
                      <a:gd name="T25" fmla="*/ 174 h 752"/>
                      <a:gd name="T26" fmla="*/ 275 w 851"/>
                      <a:gd name="T27" fmla="*/ 192 h 752"/>
                      <a:gd name="T28" fmla="*/ 305 w 851"/>
                      <a:gd name="T29" fmla="*/ 251 h 752"/>
                      <a:gd name="T30" fmla="*/ 330 w 851"/>
                      <a:gd name="T31" fmla="*/ 275 h 752"/>
                      <a:gd name="T32" fmla="*/ 368 w 851"/>
                      <a:gd name="T33" fmla="*/ 297 h 752"/>
                      <a:gd name="T34" fmla="*/ 375 w 851"/>
                      <a:gd name="T35" fmla="*/ 325 h 752"/>
                      <a:gd name="T36" fmla="*/ 390 w 851"/>
                      <a:gd name="T37" fmla="*/ 337 h 752"/>
                      <a:gd name="T38" fmla="*/ 405 w 851"/>
                      <a:gd name="T39" fmla="*/ 337 h 752"/>
                      <a:gd name="T40" fmla="*/ 416 w 851"/>
                      <a:gd name="T41" fmla="*/ 337 h 752"/>
                      <a:gd name="T42" fmla="*/ 419 w 851"/>
                      <a:gd name="T43" fmla="*/ 373 h 752"/>
                      <a:gd name="T44" fmla="*/ 384 w 851"/>
                      <a:gd name="T45" fmla="*/ 429 h 752"/>
                      <a:gd name="T46" fmla="*/ 331 w 851"/>
                      <a:gd name="T47" fmla="*/ 448 h 752"/>
                      <a:gd name="T48" fmla="*/ 319 w 851"/>
                      <a:gd name="T49" fmla="*/ 475 h 752"/>
                      <a:gd name="T50" fmla="*/ 302 w 851"/>
                      <a:gd name="T51" fmla="*/ 486 h 752"/>
                      <a:gd name="T52" fmla="*/ 286 w 851"/>
                      <a:gd name="T53" fmla="*/ 521 h 752"/>
                      <a:gd name="T54" fmla="*/ 270 w 851"/>
                      <a:gd name="T55" fmla="*/ 545 h 752"/>
                      <a:gd name="T56" fmla="*/ 275 w 851"/>
                      <a:gd name="T57" fmla="*/ 587 h 752"/>
                      <a:gd name="T58" fmla="*/ 277 w 851"/>
                      <a:gd name="T59" fmla="*/ 619 h 752"/>
                      <a:gd name="T60" fmla="*/ 267 w 851"/>
                      <a:gd name="T61" fmla="*/ 630 h 752"/>
                      <a:gd name="T62" fmla="*/ 241 w 851"/>
                      <a:gd name="T63" fmla="*/ 678 h 752"/>
                      <a:gd name="T64" fmla="*/ 232 w 851"/>
                      <a:gd name="T65" fmla="*/ 696 h 752"/>
                      <a:gd name="T66" fmla="*/ 215 w 851"/>
                      <a:gd name="T67" fmla="*/ 709 h 752"/>
                      <a:gd name="T68" fmla="*/ 197 w 851"/>
                      <a:gd name="T69" fmla="*/ 717 h 752"/>
                      <a:gd name="T70" fmla="*/ 187 w 851"/>
                      <a:gd name="T71" fmla="*/ 739 h 752"/>
                      <a:gd name="T72" fmla="*/ 172 w 851"/>
                      <a:gd name="T73" fmla="*/ 746 h 752"/>
                      <a:gd name="T74" fmla="*/ 141 w 851"/>
                      <a:gd name="T75" fmla="*/ 739 h 752"/>
                      <a:gd name="T76" fmla="*/ 93 w 851"/>
                      <a:gd name="T77" fmla="*/ 709 h 752"/>
                      <a:gd name="T78" fmla="*/ 71 w 851"/>
                      <a:gd name="T79" fmla="*/ 728 h 752"/>
                      <a:gd name="T80" fmla="*/ 50 w 851"/>
                      <a:gd name="T81" fmla="*/ 744 h 752"/>
                      <a:gd name="T82" fmla="*/ 24 w 851"/>
                      <a:gd name="T83" fmla="*/ 704 h 752"/>
                      <a:gd name="T84" fmla="*/ 13 w 851"/>
                      <a:gd name="T85" fmla="*/ 615 h 752"/>
                      <a:gd name="T86" fmla="*/ 0 w 851"/>
                      <a:gd name="T87" fmla="*/ 584 h 752"/>
                      <a:gd name="T88" fmla="*/ 11 w 851"/>
                      <a:gd name="T89" fmla="*/ 549 h 752"/>
                      <a:gd name="T90" fmla="*/ 26 w 851"/>
                      <a:gd name="T91" fmla="*/ 530 h 752"/>
                      <a:gd name="T92" fmla="*/ 16 w 851"/>
                      <a:gd name="T93" fmla="*/ 486 h 752"/>
                      <a:gd name="T94" fmla="*/ 36 w 851"/>
                      <a:gd name="T95" fmla="*/ 440 h 752"/>
                      <a:gd name="T96" fmla="*/ 32 w 851"/>
                      <a:gd name="T97" fmla="*/ 406 h 752"/>
                      <a:gd name="T98" fmla="*/ 37 w 851"/>
                      <a:gd name="T99" fmla="*/ 377 h 752"/>
                      <a:gd name="T100" fmla="*/ 46 w 851"/>
                      <a:gd name="T101" fmla="*/ 388 h 752"/>
                      <a:gd name="T102" fmla="*/ 54 w 851"/>
                      <a:gd name="T103" fmla="*/ 330 h 752"/>
                      <a:gd name="T104" fmla="*/ 69 w 851"/>
                      <a:gd name="T105" fmla="*/ 286 h 752"/>
                      <a:gd name="T106" fmla="*/ 84 w 851"/>
                      <a:gd name="T107" fmla="*/ 255 h 752"/>
                      <a:gd name="T108" fmla="*/ 100 w 851"/>
                      <a:gd name="T109" fmla="*/ 243 h 752"/>
                      <a:gd name="T110" fmla="*/ 83 w 851"/>
                      <a:gd name="T111" fmla="*/ 192 h 752"/>
                      <a:gd name="T112" fmla="*/ 67 w 851"/>
                      <a:gd name="T113" fmla="*/ 197 h 752"/>
                      <a:gd name="T114" fmla="*/ 49 w 851"/>
                      <a:gd name="T115" fmla="*/ 181 h 752"/>
                      <a:gd name="T116" fmla="*/ 40 w 851"/>
                      <a:gd name="T117" fmla="*/ 177 h 752"/>
                      <a:gd name="T118" fmla="*/ 36 w 851"/>
                      <a:gd name="T119" fmla="*/ 146 h 752"/>
                      <a:gd name="T120" fmla="*/ 23 w 851"/>
                      <a:gd name="T121" fmla="*/ 146 h 75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851" h="752">
                        <a:moveTo>
                          <a:pt x="43" y="146"/>
                        </a:moveTo>
                        <a:lnTo>
                          <a:pt x="39" y="135"/>
                        </a:lnTo>
                        <a:lnTo>
                          <a:pt x="43" y="120"/>
                        </a:lnTo>
                        <a:lnTo>
                          <a:pt x="65" y="81"/>
                        </a:lnTo>
                        <a:lnTo>
                          <a:pt x="54" y="72"/>
                        </a:lnTo>
                        <a:lnTo>
                          <a:pt x="58" y="61"/>
                        </a:lnTo>
                        <a:lnTo>
                          <a:pt x="46" y="58"/>
                        </a:lnTo>
                        <a:lnTo>
                          <a:pt x="46" y="43"/>
                        </a:lnTo>
                        <a:lnTo>
                          <a:pt x="54" y="30"/>
                        </a:lnTo>
                        <a:lnTo>
                          <a:pt x="93" y="19"/>
                        </a:lnTo>
                        <a:lnTo>
                          <a:pt x="124" y="22"/>
                        </a:lnTo>
                        <a:lnTo>
                          <a:pt x="128" y="11"/>
                        </a:lnTo>
                        <a:lnTo>
                          <a:pt x="151" y="0"/>
                        </a:lnTo>
                        <a:lnTo>
                          <a:pt x="163" y="4"/>
                        </a:lnTo>
                        <a:lnTo>
                          <a:pt x="190" y="39"/>
                        </a:lnTo>
                        <a:lnTo>
                          <a:pt x="233" y="58"/>
                        </a:lnTo>
                        <a:lnTo>
                          <a:pt x="271" y="58"/>
                        </a:lnTo>
                        <a:lnTo>
                          <a:pt x="282" y="61"/>
                        </a:lnTo>
                        <a:lnTo>
                          <a:pt x="386" y="120"/>
                        </a:lnTo>
                        <a:lnTo>
                          <a:pt x="418" y="124"/>
                        </a:lnTo>
                        <a:lnTo>
                          <a:pt x="441" y="146"/>
                        </a:lnTo>
                        <a:lnTo>
                          <a:pt x="476" y="138"/>
                        </a:lnTo>
                        <a:lnTo>
                          <a:pt x="495" y="151"/>
                        </a:lnTo>
                        <a:lnTo>
                          <a:pt x="515" y="170"/>
                        </a:lnTo>
                        <a:lnTo>
                          <a:pt x="539" y="170"/>
                        </a:lnTo>
                        <a:lnTo>
                          <a:pt x="554" y="174"/>
                        </a:lnTo>
                        <a:lnTo>
                          <a:pt x="561" y="181"/>
                        </a:lnTo>
                        <a:lnTo>
                          <a:pt x="554" y="192"/>
                        </a:lnTo>
                        <a:lnTo>
                          <a:pt x="554" y="209"/>
                        </a:lnTo>
                        <a:lnTo>
                          <a:pt x="616" y="251"/>
                        </a:lnTo>
                        <a:lnTo>
                          <a:pt x="651" y="279"/>
                        </a:lnTo>
                        <a:lnTo>
                          <a:pt x="666" y="275"/>
                        </a:lnTo>
                        <a:lnTo>
                          <a:pt x="686" y="271"/>
                        </a:lnTo>
                        <a:lnTo>
                          <a:pt x="744" y="297"/>
                        </a:lnTo>
                        <a:lnTo>
                          <a:pt x="751" y="318"/>
                        </a:lnTo>
                        <a:lnTo>
                          <a:pt x="760" y="325"/>
                        </a:lnTo>
                        <a:lnTo>
                          <a:pt x="779" y="330"/>
                        </a:lnTo>
                        <a:lnTo>
                          <a:pt x="791" y="337"/>
                        </a:lnTo>
                        <a:lnTo>
                          <a:pt x="806" y="337"/>
                        </a:lnTo>
                        <a:lnTo>
                          <a:pt x="821" y="337"/>
                        </a:lnTo>
                        <a:lnTo>
                          <a:pt x="838" y="341"/>
                        </a:lnTo>
                        <a:lnTo>
                          <a:pt x="842" y="337"/>
                        </a:lnTo>
                        <a:lnTo>
                          <a:pt x="850" y="352"/>
                        </a:lnTo>
                        <a:lnTo>
                          <a:pt x="850" y="373"/>
                        </a:lnTo>
                        <a:lnTo>
                          <a:pt x="838" y="384"/>
                        </a:lnTo>
                        <a:lnTo>
                          <a:pt x="775" y="429"/>
                        </a:lnTo>
                        <a:lnTo>
                          <a:pt x="749" y="429"/>
                        </a:lnTo>
                        <a:lnTo>
                          <a:pt x="670" y="448"/>
                        </a:lnTo>
                        <a:lnTo>
                          <a:pt x="644" y="453"/>
                        </a:lnTo>
                        <a:lnTo>
                          <a:pt x="644" y="475"/>
                        </a:lnTo>
                        <a:lnTo>
                          <a:pt x="628" y="475"/>
                        </a:lnTo>
                        <a:lnTo>
                          <a:pt x="611" y="486"/>
                        </a:lnTo>
                        <a:lnTo>
                          <a:pt x="596" y="507"/>
                        </a:lnTo>
                        <a:lnTo>
                          <a:pt x="581" y="521"/>
                        </a:lnTo>
                        <a:lnTo>
                          <a:pt x="561" y="525"/>
                        </a:lnTo>
                        <a:lnTo>
                          <a:pt x="546" y="545"/>
                        </a:lnTo>
                        <a:lnTo>
                          <a:pt x="546" y="573"/>
                        </a:lnTo>
                        <a:lnTo>
                          <a:pt x="557" y="587"/>
                        </a:lnTo>
                        <a:lnTo>
                          <a:pt x="561" y="599"/>
                        </a:lnTo>
                        <a:lnTo>
                          <a:pt x="561" y="619"/>
                        </a:lnTo>
                        <a:lnTo>
                          <a:pt x="557" y="626"/>
                        </a:lnTo>
                        <a:lnTo>
                          <a:pt x="541" y="630"/>
                        </a:lnTo>
                        <a:lnTo>
                          <a:pt x="519" y="650"/>
                        </a:lnTo>
                        <a:lnTo>
                          <a:pt x="488" y="678"/>
                        </a:lnTo>
                        <a:lnTo>
                          <a:pt x="476" y="689"/>
                        </a:lnTo>
                        <a:lnTo>
                          <a:pt x="469" y="696"/>
                        </a:lnTo>
                        <a:lnTo>
                          <a:pt x="469" y="709"/>
                        </a:lnTo>
                        <a:lnTo>
                          <a:pt x="434" y="709"/>
                        </a:lnTo>
                        <a:lnTo>
                          <a:pt x="414" y="713"/>
                        </a:lnTo>
                        <a:lnTo>
                          <a:pt x="397" y="717"/>
                        </a:lnTo>
                        <a:lnTo>
                          <a:pt x="390" y="724"/>
                        </a:lnTo>
                        <a:lnTo>
                          <a:pt x="379" y="739"/>
                        </a:lnTo>
                        <a:lnTo>
                          <a:pt x="359" y="746"/>
                        </a:lnTo>
                        <a:lnTo>
                          <a:pt x="347" y="746"/>
                        </a:lnTo>
                        <a:lnTo>
                          <a:pt x="324" y="744"/>
                        </a:lnTo>
                        <a:lnTo>
                          <a:pt x="285" y="739"/>
                        </a:lnTo>
                        <a:lnTo>
                          <a:pt x="217" y="713"/>
                        </a:lnTo>
                        <a:lnTo>
                          <a:pt x="190" y="709"/>
                        </a:lnTo>
                        <a:lnTo>
                          <a:pt x="163" y="717"/>
                        </a:lnTo>
                        <a:lnTo>
                          <a:pt x="144" y="728"/>
                        </a:lnTo>
                        <a:lnTo>
                          <a:pt x="120" y="731"/>
                        </a:lnTo>
                        <a:lnTo>
                          <a:pt x="100" y="744"/>
                        </a:lnTo>
                        <a:lnTo>
                          <a:pt x="89" y="751"/>
                        </a:lnTo>
                        <a:lnTo>
                          <a:pt x="46" y="704"/>
                        </a:lnTo>
                        <a:lnTo>
                          <a:pt x="46" y="639"/>
                        </a:lnTo>
                        <a:lnTo>
                          <a:pt x="28" y="615"/>
                        </a:lnTo>
                        <a:lnTo>
                          <a:pt x="4" y="595"/>
                        </a:lnTo>
                        <a:lnTo>
                          <a:pt x="0" y="584"/>
                        </a:lnTo>
                        <a:lnTo>
                          <a:pt x="0" y="560"/>
                        </a:lnTo>
                        <a:lnTo>
                          <a:pt x="11" y="549"/>
                        </a:lnTo>
                        <a:lnTo>
                          <a:pt x="43" y="537"/>
                        </a:lnTo>
                        <a:lnTo>
                          <a:pt x="50" y="530"/>
                        </a:lnTo>
                        <a:lnTo>
                          <a:pt x="39" y="514"/>
                        </a:lnTo>
                        <a:lnTo>
                          <a:pt x="35" y="486"/>
                        </a:lnTo>
                        <a:lnTo>
                          <a:pt x="46" y="464"/>
                        </a:lnTo>
                        <a:lnTo>
                          <a:pt x="70" y="440"/>
                        </a:lnTo>
                        <a:lnTo>
                          <a:pt x="70" y="423"/>
                        </a:lnTo>
                        <a:lnTo>
                          <a:pt x="61" y="406"/>
                        </a:lnTo>
                        <a:lnTo>
                          <a:pt x="70" y="380"/>
                        </a:lnTo>
                        <a:lnTo>
                          <a:pt x="74" y="377"/>
                        </a:lnTo>
                        <a:lnTo>
                          <a:pt x="85" y="377"/>
                        </a:lnTo>
                        <a:lnTo>
                          <a:pt x="93" y="388"/>
                        </a:lnTo>
                        <a:lnTo>
                          <a:pt x="105" y="373"/>
                        </a:lnTo>
                        <a:lnTo>
                          <a:pt x="109" y="330"/>
                        </a:lnTo>
                        <a:lnTo>
                          <a:pt x="140" y="302"/>
                        </a:lnTo>
                        <a:lnTo>
                          <a:pt x="140" y="286"/>
                        </a:lnTo>
                        <a:lnTo>
                          <a:pt x="140" y="275"/>
                        </a:lnTo>
                        <a:lnTo>
                          <a:pt x="170" y="255"/>
                        </a:lnTo>
                        <a:lnTo>
                          <a:pt x="194" y="251"/>
                        </a:lnTo>
                        <a:lnTo>
                          <a:pt x="203" y="243"/>
                        </a:lnTo>
                        <a:lnTo>
                          <a:pt x="183" y="225"/>
                        </a:lnTo>
                        <a:lnTo>
                          <a:pt x="166" y="192"/>
                        </a:lnTo>
                        <a:lnTo>
                          <a:pt x="159" y="186"/>
                        </a:lnTo>
                        <a:lnTo>
                          <a:pt x="137" y="197"/>
                        </a:lnTo>
                        <a:lnTo>
                          <a:pt x="120" y="190"/>
                        </a:lnTo>
                        <a:lnTo>
                          <a:pt x="98" y="181"/>
                        </a:lnTo>
                        <a:lnTo>
                          <a:pt x="89" y="186"/>
                        </a:lnTo>
                        <a:lnTo>
                          <a:pt x="82" y="177"/>
                        </a:lnTo>
                        <a:lnTo>
                          <a:pt x="82" y="163"/>
                        </a:lnTo>
                        <a:lnTo>
                          <a:pt x="70" y="146"/>
                        </a:lnTo>
                        <a:lnTo>
                          <a:pt x="61" y="142"/>
                        </a:lnTo>
                        <a:lnTo>
                          <a:pt x="43" y="146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241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2160" y="3354"/>
                    <a:ext cx="229" cy="82"/>
                    <a:chOff x="2148" y="3394"/>
                    <a:chExt cx="229" cy="82"/>
                  </a:xfrm>
                  <a:grpFill/>
                </p:grpSpPr>
                <p:sp>
                  <p:nvSpPr>
                    <p:cNvPr id="242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2148" y="3453"/>
                      <a:ext cx="33" cy="23"/>
                    </a:xfrm>
                    <a:custGeom>
                      <a:avLst/>
                      <a:gdLst>
                        <a:gd name="T0" fmla="*/ 11 w 35"/>
                        <a:gd name="T1" fmla="*/ 0 h 23"/>
                        <a:gd name="T2" fmla="*/ 8 w 35"/>
                        <a:gd name="T3" fmla="*/ 0 h 23"/>
                        <a:gd name="T4" fmla="*/ 0 w 35"/>
                        <a:gd name="T5" fmla="*/ 15 h 23"/>
                        <a:gd name="T6" fmla="*/ 8 w 35"/>
                        <a:gd name="T7" fmla="*/ 22 h 23"/>
                        <a:gd name="T8" fmla="*/ 8 w 35"/>
                        <a:gd name="T9" fmla="*/ 22 h 23"/>
                        <a:gd name="T10" fmla="*/ 11 w 35"/>
                        <a:gd name="T11" fmla="*/ 0 h 2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35" h="23">
                          <a:moveTo>
                            <a:pt x="34" y="0"/>
                          </a:moveTo>
                          <a:lnTo>
                            <a:pt x="18" y="0"/>
                          </a:lnTo>
                          <a:lnTo>
                            <a:pt x="0" y="15"/>
                          </a:lnTo>
                          <a:lnTo>
                            <a:pt x="8" y="22"/>
                          </a:lnTo>
                          <a:lnTo>
                            <a:pt x="25" y="22"/>
                          </a:lnTo>
                          <a:lnTo>
                            <a:pt x="34" y="0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43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2242" y="3394"/>
                      <a:ext cx="71" cy="60"/>
                    </a:xfrm>
                    <a:custGeom>
                      <a:avLst/>
                      <a:gdLst>
                        <a:gd name="T0" fmla="*/ 26 w 74"/>
                        <a:gd name="T1" fmla="*/ 0 h 60"/>
                        <a:gd name="T2" fmla="*/ 22 w 74"/>
                        <a:gd name="T3" fmla="*/ 7 h 60"/>
                        <a:gd name="T4" fmla="*/ 12 w 74"/>
                        <a:gd name="T5" fmla="*/ 11 h 60"/>
                        <a:gd name="T6" fmla="*/ 0 w 74"/>
                        <a:gd name="T7" fmla="*/ 30 h 60"/>
                        <a:gd name="T8" fmla="*/ 12 w 74"/>
                        <a:gd name="T9" fmla="*/ 47 h 60"/>
                        <a:gd name="T10" fmla="*/ 15 w 74"/>
                        <a:gd name="T11" fmla="*/ 59 h 60"/>
                        <a:gd name="T12" fmla="*/ 28 w 74"/>
                        <a:gd name="T13" fmla="*/ 54 h 60"/>
                        <a:gd name="T14" fmla="*/ 34 w 74"/>
                        <a:gd name="T15" fmla="*/ 47 h 60"/>
                        <a:gd name="T16" fmla="*/ 32 w 74"/>
                        <a:gd name="T17" fmla="*/ 30 h 60"/>
                        <a:gd name="T18" fmla="*/ 28 w 74"/>
                        <a:gd name="T19" fmla="*/ 19 h 60"/>
                        <a:gd name="T20" fmla="*/ 26 w 74"/>
                        <a:gd name="T21" fmla="*/ 0 h 6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74" h="60">
                          <a:moveTo>
                            <a:pt x="53" y="0"/>
                          </a:moveTo>
                          <a:lnTo>
                            <a:pt x="45" y="7"/>
                          </a:lnTo>
                          <a:lnTo>
                            <a:pt x="15" y="11"/>
                          </a:lnTo>
                          <a:lnTo>
                            <a:pt x="0" y="30"/>
                          </a:lnTo>
                          <a:lnTo>
                            <a:pt x="22" y="47"/>
                          </a:lnTo>
                          <a:lnTo>
                            <a:pt x="34" y="59"/>
                          </a:lnTo>
                          <a:lnTo>
                            <a:pt x="57" y="54"/>
                          </a:lnTo>
                          <a:lnTo>
                            <a:pt x="73" y="47"/>
                          </a:lnTo>
                          <a:lnTo>
                            <a:pt x="68" y="30"/>
                          </a:lnTo>
                          <a:lnTo>
                            <a:pt x="57" y="19"/>
                          </a:lnTo>
                          <a:lnTo>
                            <a:pt x="53" y="0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44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2353" y="3399"/>
                      <a:ext cx="24" cy="31"/>
                    </a:xfrm>
                    <a:custGeom>
                      <a:avLst/>
                      <a:gdLst>
                        <a:gd name="T0" fmla="*/ 12 w 25"/>
                        <a:gd name="T1" fmla="*/ 0 h 31"/>
                        <a:gd name="T2" fmla="*/ 0 w 25"/>
                        <a:gd name="T3" fmla="*/ 7 h 31"/>
                        <a:gd name="T4" fmla="*/ 12 w 25"/>
                        <a:gd name="T5" fmla="*/ 18 h 31"/>
                        <a:gd name="T6" fmla="*/ 12 w 25"/>
                        <a:gd name="T7" fmla="*/ 30 h 31"/>
                        <a:gd name="T8" fmla="*/ 12 w 25"/>
                        <a:gd name="T9" fmla="*/ 0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5" h="31">
                          <a:moveTo>
                            <a:pt x="15" y="0"/>
                          </a:moveTo>
                          <a:lnTo>
                            <a:pt x="0" y="7"/>
                          </a:lnTo>
                          <a:lnTo>
                            <a:pt x="12" y="18"/>
                          </a:lnTo>
                          <a:lnTo>
                            <a:pt x="24" y="30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0054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21" name="Group 124"/>
                <p:cNvGrpSpPr>
                  <a:grpSpLocks/>
                </p:cNvGrpSpPr>
                <p:nvPr/>
              </p:nvGrpSpPr>
              <p:grpSpPr bwMode="auto">
                <a:xfrm>
                  <a:off x="2635" y="2607"/>
                  <a:ext cx="744" cy="975"/>
                  <a:chOff x="2635" y="2666"/>
                  <a:chExt cx="744" cy="975"/>
                </a:xfrm>
                <a:grpFill/>
              </p:grpSpPr>
              <p:sp>
                <p:nvSpPr>
                  <p:cNvPr id="237" name="Freeform 125"/>
                  <p:cNvSpPr>
                    <a:spLocks/>
                  </p:cNvSpPr>
                  <p:nvPr/>
                </p:nvSpPr>
                <p:spPr bwMode="auto">
                  <a:xfrm>
                    <a:off x="2936" y="3497"/>
                    <a:ext cx="221" cy="144"/>
                  </a:xfrm>
                  <a:custGeom>
                    <a:avLst/>
                    <a:gdLst>
                      <a:gd name="T0" fmla="*/ 110 w 229"/>
                      <a:gd name="T1" fmla="*/ 0 h 144"/>
                      <a:gd name="T2" fmla="*/ 116 w 229"/>
                      <a:gd name="T3" fmla="*/ 11 h 144"/>
                      <a:gd name="T4" fmla="*/ 112 w 229"/>
                      <a:gd name="T5" fmla="*/ 22 h 144"/>
                      <a:gd name="T6" fmla="*/ 108 w 229"/>
                      <a:gd name="T7" fmla="*/ 42 h 144"/>
                      <a:gd name="T8" fmla="*/ 101 w 229"/>
                      <a:gd name="T9" fmla="*/ 53 h 144"/>
                      <a:gd name="T10" fmla="*/ 104 w 229"/>
                      <a:gd name="T11" fmla="*/ 89 h 144"/>
                      <a:gd name="T12" fmla="*/ 108 w 229"/>
                      <a:gd name="T13" fmla="*/ 114 h 144"/>
                      <a:gd name="T14" fmla="*/ 97 w 229"/>
                      <a:gd name="T15" fmla="*/ 127 h 144"/>
                      <a:gd name="T16" fmla="*/ 96 w 229"/>
                      <a:gd name="T17" fmla="*/ 138 h 144"/>
                      <a:gd name="T18" fmla="*/ 88 w 229"/>
                      <a:gd name="T19" fmla="*/ 143 h 144"/>
                      <a:gd name="T20" fmla="*/ 76 w 229"/>
                      <a:gd name="T21" fmla="*/ 119 h 144"/>
                      <a:gd name="T22" fmla="*/ 68 w 229"/>
                      <a:gd name="T23" fmla="*/ 119 h 144"/>
                      <a:gd name="T24" fmla="*/ 62 w 229"/>
                      <a:gd name="T25" fmla="*/ 100 h 144"/>
                      <a:gd name="T26" fmla="*/ 51 w 229"/>
                      <a:gd name="T27" fmla="*/ 89 h 144"/>
                      <a:gd name="T28" fmla="*/ 40 w 229"/>
                      <a:gd name="T29" fmla="*/ 85 h 144"/>
                      <a:gd name="T30" fmla="*/ 35 w 229"/>
                      <a:gd name="T31" fmla="*/ 77 h 144"/>
                      <a:gd name="T32" fmla="*/ 27 w 229"/>
                      <a:gd name="T33" fmla="*/ 64 h 144"/>
                      <a:gd name="T34" fmla="*/ 14 w 229"/>
                      <a:gd name="T35" fmla="*/ 46 h 144"/>
                      <a:gd name="T36" fmla="*/ 11 w 229"/>
                      <a:gd name="T37" fmla="*/ 42 h 144"/>
                      <a:gd name="T38" fmla="*/ 0 w 229"/>
                      <a:gd name="T39" fmla="*/ 30 h 144"/>
                      <a:gd name="T40" fmla="*/ 0 w 229"/>
                      <a:gd name="T41" fmla="*/ 15 h 144"/>
                      <a:gd name="T42" fmla="*/ 4 w 229"/>
                      <a:gd name="T43" fmla="*/ 4 h 144"/>
                      <a:gd name="T44" fmla="*/ 14 w 229"/>
                      <a:gd name="T45" fmla="*/ 7 h 144"/>
                      <a:gd name="T46" fmla="*/ 33 w 229"/>
                      <a:gd name="T47" fmla="*/ 7 h 144"/>
                      <a:gd name="T48" fmla="*/ 37 w 229"/>
                      <a:gd name="T49" fmla="*/ 18 h 144"/>
                      <a:gd name="T50" fmla="*/ 56 w 229"/>
                      <a:gd name="T51" fmla="*/ 18 h 144"/>
                      <a:gd name="T52" fmla="*/ 69 w 229"/>
                      <a:gd name="T53" fmla="*/ 18 h 144"/>
                      <a:gd name="T54" fmla="*/ 88 w 229"/>
                      <a:gd name="T55" fmla="*/ 11 h 144"/>
                      <a:gd name="T56" fmla="*/ 110 w 229"/>
                      <a:gd name="T57" fmla="*/ 0 h 14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29" h="144">
                        <a:moveTo>
                          <a:pt x="216" y="0"/>
                        </a:moveTo>
                        <a:lnTo>
                          <a:pt x="228" y="11"/>
                        </a:lnTo>
                        <a:lnTo>
                          <a:pt x="220" y="22"/>
                        </a:lnTo>
                        <a:lnTo>
                          <a:pt x="212" y="42"/>
                        </a:lnTo>
                        <a:lnTo>
                          <a:pt x="199" y="53"/>
                        </a:lnTo>
                        <a:lnTo>
                          <a:pt x="204" y="89"/>
                        </a:lnTo>
                        <a:lnTo>
                          <a:pt x="212" y="114"/>
                        </a:lnTo>
                        <a:lnTo>
                          <a:pt x="191" y="127"/>
                        </a:lnTo>
                        <a:lnTo>
                          <a:pt x="188" y="138"/>
                        </a:lnTo>
                        <a:lnTo>
                          <a:pt x="173" y="143"/>
                        </a:lnTo>
                        <a:lnTo>
                          <a:pt x="149" y="119"/>
                        </a:lnTo>
                        <a:lnTo>
                          <a:pt x="133" y="119"/>
                        </a:lnTo>
                        <a:lnTo>
                          <a:pt x="121" y="100"/>
                        </a:lnTo>
                        <a:lnTo>
                          <a:pt x="98" y="89"/>
                        </a:lnTo>
                        <a:lnTo>
                          <a:pt x="81" y="85"/>
                        </a:lnTo>
                        <a:lnTo>
                          <a:pt x="66" y="77"/>
                        </a:lnTo>
                        <a:lnTo>
                          <a:pt x="50" y="64"/>
                        </a:lnTo>
                        <a:lnTo>
                          <a:pt x="22" y="46"/>
                        </a:lnTo>
                        <a:lnTo>
                          <a:pt x="11" y="42"/>
                        </a:lnTo>
                        <a:lnTo>
                          <a:pt x="0" y="30"/>
                        </a:lnTo>
                        <a:lnTo>
                          <a:pt x="0" y="15"/>
                        </a:lnTo>
                        <a:lnTo>
                          <a:pt x="4" y="4"/>
                        </a:lnTo>
                        <a:lnTo>
                          <a:pt x="26" y="7"/>
                        </a:lnTo>
                        <a:lnTo>
                          <a:pt x="63" y="7"/>
                        </a:lnTo>
                        <a:lnTo>
                          <a:pt x="70" y="18"/>
                        </a:lnTo>
                        <a:lnTo>
                          <a:pt x="109" y="18"/>
                        </a:lnTo>
                        <a:lnTo>
                          <a:pt x="136" y="18"/>
                        </a:lnTo>
                        <a:lnTo>
                          <a:pt x="173" y="11"/>
                        </a:lnTo>
                        <a:lnTo>
                          <a:pt x="216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8" name="Freeform 126"/>
                  <p:cNvSpPr>
                    <a:spLocks/>
                  </p:cNvSpPr>
                  <p:nvPr/>
                </p:nvSpPr>
                <p:spPr bwMode="auto">
                  <a:xfrm>
                    <a:off x="2635" y="2666"/>
                    <a:ext cx="744" cy="870"/>
                  </a:xfrm>
                  <a:custGeom>
                    <a:avLst/>
                    <a:gdLst>
                      <a:gd name="T0" fmla="*/ 286 w 773"/>
                      <a:gd name="T1" fmla="*/ 857 h 870"/>
                      <a:gd name="T2" fmla="*/ 308 w 773"/>
                      <a:gd name="T3" fmla="*/ 775 h 870"/>
                      <a:gd name="T4" fmla="*/ 318 w 773"/>
                      <a:gd name="T5" fmla="*/ 748 h 870"/>
                      <a:gd name="T6" fmla="*/ 310 w 773"/>
                      <a:gd name="T7" fmla="*/ 709 h 870"/>
                      <a:gd name="T8" fmla="*/ 300 w 773"/>
                      <a:gd name="T9" fmla="*/ 705 h 870"/>
                      <a:gd name="T10" fmla="*/ 308 w 773"/>
                      <a:gd name="T11" fmla="*/ 675 h 870"/>
                      <a:gd name="T12" fmla="*/ 320 w 773"/>
                      <a:gd name="T13" fmla="*/ 632 h 870"/>
                      <a:gd name="T14" fmla="*/ 355 w 773"/>
                      <a:gd name="T15" fmla="*/ 682 h 870"/>
                      <a:gd name="T16" fmla="*/ 369 w 773"/>
                      <a:gd name="T17" fmla="*/ 682 h 870"/>
                      <a:gd name="T18" fmla="*/ 358 w 773"/>
                      <a:gd name="T19" fmla="*/ 624 h 870"/>
                      <a:gd name="T20" fmla="*/ 349 w 773"/>
                      <a:gd name="T21" fmla="*/ 621 h 870"/>
                      <a:gd name="T22" fmla="*/ 308 w 773"/>
                      <a:gd name="T23" fmla="*/ 554 h 870"/>
                      <a:gd name="T24" fmla="*/ 284 w 773"/>
                      <a:gd name="T25" fmla="*/ 519 h 870"/>
                      <a:gd name="T26" fmla="*/ 286 w 773"/>
                      <a:gd name="T27" fmla="*/ 495 h 870"/>
                      <a:gd name="T28" fmla="*/ 248 w 773"/>
                      <a:gd name="T29" fmla="*/ 460 h 870"/>
                      <a:gd name="T30" fmla="*/ 232 w 773"/>
                      <a:gd name="T31" fmla="*/ 429 h 870"/>
                      <a:gd name="T32" fmla="*/ 192 w 773"/>
                      <a:gd name="T33" fmla="*/ 306 h 870"/>
                      <a:gd name="T34" fmla="*/ 185 w 773"/>
                      <a:gd name="T35" fmla="*/ 209 h 870"/>
                      <a:gd name="T36" fmla="*/ 173 w 773"/>
                      <a:gd name="T37" fmla="*/ 170 h 870"/>
                      <a:gd name="T38" fmla="*/ 205 w 773"/>
                      <a:gd name="T39" fmla="*/ 139 h 870"/>
                      <a:gd name="T40" fmla="*/ 219 w 773"/>
                      <a:gd name="T41" fmla="*/ 72 h 870"/>
                      <a:gd name="T42" fmla="*/ 187 w 773"/>
                      <a:gd name="T43" fmla="*/ 43 h 870"/>
                      <a:gd name="T44" fmla="*/ 180 w 773"/>
                      <a:gd name="T45" fmla="*/ 15 h 870"/>
                      <a:gd name="T46" fmla="*/ 133 w 773"/>
                      <a:gd name="T47" fmla="*/ 4 h 870"/>
                      <a:gd name="T48" fmla="*/ 111 w 773"/>
                      <a:gd name="T49" fmla="*/ 54 h 870"/>
                      <a:gd name="T50" fmla="*/ 91 w 773"/>
                      <a:gd name="T51" fmla="*/ 50 h 870"/>
                      <a:gd name="T52" fmla="*/ 67 w 773"/>
                      <a:gd name="T53" fmla="*/ 65 h 870"/>
                      <a:gd name="T54" fmla="*/ 58 w 773"/>
                      <a:gd name="T55" fmla="*/ 30 h 870"/>
                      <a:gd name="T56" fmla="*/ 46 w 773"/>
                      <a:gd name="T57" fmla="*/ 61 h 870"/>
                      <a:gd name="T58" fmla="*/ 13 w 773"/>
                      <a:gd name="T59" fmla="*/ 89 h 870"/>
                      <a:gd name="T60" fmla="*/ 7 w 773"/>
                      <a:gd name="T61" fmla="*/ 142 h 870"/>
                      <a:gd name="T62" fmla="*/ 0 w 773"/>
                      <a:gd name="T63" fmla="*/ 197 h 870"/>
                      <a:gd name="T64" fmla="*/ 13 w 773"/>
                      <a:gd name="T65" fmla="*/ 218 h 870"/>
                      <a:gd name="T66" fmla="*/ 27 w 773"/>
                      <a:gd name="T67" fmla="*/ 260 h 870"/>
                      <a:gd name="T68" fmla="*/ 62 w 773"/>
                      <a:gd name="T69" fmla="*/ 221 h 870"/>
                      <a:gd name="T70" fmla="*/ 96 w 773"/>
                      <a:gd name="T71" fmla="*/ 284 h 870"/>
                      <a:gd name="T72" fmla="*/ 111 w 773"/>
                      <a:gd name="T73" fmla="*/ 369 h 870"/>
                      <a:gd name="T74" fmla="*/ 137 w 773"/>
                      <a:gd name="T75" fmla="*/ 415 h 870"/>
                      <a:gd name="T76" fmla="*/ 171 w 773"/>
                      <a:gd name="T77" fmla="*/ 499 h 870"/>
                      <a:gd name="T78" fmla="*/ 225 w 773"/>
                      <a:gd name="T79" fmla="*/ 580 h 870"/>
                      <a:gd name="T80" fmla="*/ 240 w 773"/>
                      <a:gd name="T81" fmla="*/ 604 h 870"/>
                      <a:gd name="T82" fmla="*/ 254 w 773"/>
                      <a:gd name="T83" fmla="*/ 659 h 870"/>
                      <a:gd name="T84" fmla="*/ 274 w 773"/>
                      <a:gd name="T85" fmla="*/ 675 h 870"/>
                      <a:gd name="T86" fmla="*/ 283 w 773"/>
                      <a:gd name="T87" fmla="*/ 744 h 870"/>
                      <a:gd name="T88" fmla="*/ 275 w 773"/>
                      <a:gd name="T89" fmla="*/ 796 h 870"/>
                      <a:gd name="T90" fmla="*/ 272 w 773"/>
                      <a:gd name="T91" fmla="*/ 857 h 87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773" h="870">
                        <a:moveTo>
                          <a:pt x="560" y="857"/>
                        </a:moveTo>
                        <a:lnTo>
                          <a:pt x="571" y="869"/>
                        </a:lnTo>
                        <a:lnTo>
                          <a:pt x="591" y="857"/>
                        </a:lnTo>
                        <a:lnTo>
                          <a:pt x="615" y="825"/>
                        </a:lnTo>
                        <a:lnTo>
                          <a:pt x="626" y="779"/>
                        </a:lnTo>
                        <a:lnTo>
                          <a:pt x="637" y="775"/>
                        </a:lnTo>
                        <a:lnTo>
                          <a:pt x="645" y="783"/>
                        </a:lnTo>
                        <a:lnTo>
                          <a:pt x="661" y="768"/>
                        </a:lnTo>
                        <a:lnTo>
                          <a:pt x="657" y="748"/>
                        </a:lnTo>
                        <a:lnTo>
                          <a:pt x="665" y="733"/>
                        </a:lnTo>
                        <a:lnTo>
                          <a:pt x="661" y="724"/>
                        </a:lnTo>
                        <a:lnTo>
                          <a:pt x="641" y="709"/>
                        </a:lnTo>
                        <a:lnTo>
                          <a:pt x="634" y="709"/>
                        </a:lnTo>
                        <a:lnTo>
                          <a:pt x="637" y="701"/>
                        </a:lnTo>
                        <a:lnTo>
                          <a:pt x="623" y="705"/>
                        </a:lnTo>
                        <a:lnTo>
                          <a:pt x="615" y="698"/>
                        </a:lnTo>
                        <a:lnTo>
                          <a:pt x="615" y="689"/>
                        </a:lnTo>
                        <a:lnTo>
                          <a:pt x="637" y="675"/>
                        </a:lnTo>
                        <a:lnTo>
                          <a:pt x="648" y="659"/>
                        </a:lnTo>
                        <a:lnTo>
                          <a:pt x="648" y="635"/>
                        </a:lnTo>
                        <a:lnTo>
                          <a:pt x="661" y="632"/>
                        </a:lnTo>
                        <a:lnTo>
                          <a:pt x="700" y="650"/>
                        </a:lnTo>
                        <a:lnTo>
                          <a:pt x="715" y="654"/>
                        </a:lnTo>
                        <a:lnTo>
                          <a:pt x="735" y="682"/>
                        </a:lnTo>
                        <a:lnTo>
                          <a:pt x="742" y="698"/>
                        </a:lnTo>
                        <a:lnTo>
                          <a:pt x="753" y="698"/>
                        </a:lnTo>
                        <a:lnTo>
                          <a:pt x="766" y="682"/>
                        </a:lnTo>
                        <a:lnTo>
                          <a:pt x="772" y="667"/>
                        </a:lnTo>
                        <a:lnTo>
                          <a:pt x="757" y="639"/>
                        </a:lnTo>
                        <a:lnTo>
                          <a:pt x="742" y="624"/>
                        </a:lnTo>
                        <a:lnTo>
                          <a:pt x="728" y="624"/>
                        </a:lnTo>
                        <a:lnTo>
                          <a:pt x="728" y="621"/>
                        </a:lnTo>
                        <a:lnTo>
                          <a:pt x="720" y="621"/>
                        </a:lnTo>
                        <a:lnTo>
                          <a:pt x="680" y="580"/>
                        </a:lnTo>
                        <a:lnTo>
                          <a:pt x="661" y="584"/>
                        </a:lnTo>
                        <a:lnTo>
                          <a:pt x="637" y="554"/>
                        </a:lnTo>
                        <a:lnTo>
                          <a:pt x="623" y="549"/>
                        </a:lnTo>
                        <a:lnTo>
                          <a:pt x="598" y="527"/>
                        </a:lnTo>
                        <a:lnTo>
                          <a:pt x="587" y="519"/>
                        </a:lnTo>
                        <a:lnTo>
                          <a:pt x="595" y="512"/>
                        </a:lnTo>
                        <a:lnTo>
                          <a:pt x="606" y="507"/>
                        </a:lnTo>
                        <a:lnTo>
                          <a:pt x="591" y="495"/>
                        </a:lnTo>
                        <a:lnTo>
                          <a:pt x="571" y="503"/>
                        </a:lnTo>
                        <a:lnTo>
                          <a:pt x="556" y="495"/>
                        </a:lnTo>
                        <a:lnTo>
                          <a:pt x="514" y="460"/>
                        </a:lnTo>
                        <a:lnTo>
                          <a:pt x="509" y="444"/>
                        </a:lnTo>
                        <a:lnTo>
                          <a:pt x="493" y="440"/>
                        </a:lnTo>
                        <a:lnTo>
                          <a:pt x="479" y="429"/>
                        </a:lnTo>
                        <a:lnTo>
                          <a:pt x="438" y="345"/>
                        </a:lnTo>
                        <a:lnTo>
                          <a:pt x="427" y="334"/>
                        </a:lnTo>
                        <a:lnTo>
                          <a:pt x="396" y="306"/>
                        </a:lnTo>
                        <a:lnTo>
                          <a:pt x="361" y="251"/>
                        </a:lnTo>
                        <a:lnTo>
                          <a:pt x="361" y="221"/>
                        </a:lnTo>
                        <a:lnTo>
                          <a:pt x="381" y="209"/>
                        </a:lnTo>
                        <a:lnTo>
                          <a:pt x="381" y="193"/>
                        </a:lnTo>
                        <a:lnTo>
                          <a:pt x="365" y="179"/>
                        </a:lnTo>
                        <a:lnTo>
                          <a:pt x="358" y="170"/>
                        </a:lnTo>
                        <a:lnTo>
                          <a:pt x="361" y="159"/>
                        </a:lnTo>
                        <a:lnTo>
                          <a:pt x="376" y="151"/>
                        </a:lnTo>
                        <a:lnTo>
                          <a:pt x="424" y="139"/>
                        </a:lnTo>
                        <a:lnTo>
                          <a:pt x="442" y="127"/>
                        </a:lnTo>
                        <a:lnTo>
                          <a:pt x="459" y="113"/>
                        </a:lnTo>
                        <a:lnTo>
                          <a:pt x="455" y="72"/>
                        </a:lnTo>
                        <a:lnTo>
                          <a:pt x="459" y="58"/>
                        </a:lnTo>
                        <a:lnTo>
                          <a:pt x="435" y="54"/>
                        </a:lnTo>
                        <a:lnTo>
                          <a:pt x="385" y="43"/>
                        </a:lnTo>
                        <a:lnTo>
                          <a:pt x="376" y="30"/>
                        </a:lnTo>
                        <a:lnTo>
                          <a:pt x="374" y="26"/>
                        </a:lnTo>
                        <a:lnTo>
                          <a:pt x="374" y="15"/>
                        </a:lnTo>
                        <a:lnTo>
                          <a:pt x="369" y="4"/>
                        </a:lnTo>
                        <a:lnTo>
                          <a:pt x="341" y="0"/>
                        </a:lnTo>
                        <a:lnTo>
                          <a:pt x="276" y="4"/>
                        </a:lnTo>
                        <a:lnTo>
                          <a:pt x="269" y="19"/>
                        </a:lnTo>
                        <a:lnTo>
                          <a:pt x="245" y="22"/>
                        </a:lnTo>
                        <a:lnTo>
                          <a:pt x="229" y="54"/>
                        </a:lnTo>
                        <a:lnTo>
                          <a:pt x="229" y="65"/>
                        </a:lnTo>
                        <a:lnTo>
                          <a:pt x="214" y="54"/>
                        </a:lnTo>
                        <a:lnTo>
                          <a:pt x="190" y="50"/>
                        </a:lnTo>
                        <a:lnTo>
                          <a:pt x="175" y="58"/>
                        </a:lnTo>
                        <a:lnTo>
                          <a:pt x="163" y="81"/>
                        </a:lnTo>
                        <a:lnTo>
                          <a:pt x="140" y="65"/>
                        </a:lnTo>
                        <a:lnTo>
                          <a:pt x="144" y="43"/>
                        </a:lnTo>
                        <a:lnTo>
                          <a:pt x="135" y="26"/>
                        </a:lnTo>
                        <a:lnTo>
                          <a:pt x="120" y="30"/>
                        </a:lnTo>
                        <a:lnTo>
                          <a:pt x="116" y="50"/>
                        </a:lnTo>
                        <a:lnTo>
                          <a:pt x="105" y="61"/>
                        </a:lnTo>
                        <a:lnTo>
                          <a:pt x="93" y="61"/>
                        </a:lnTo>
                        <a:lnTo>
                          <a:pt x="39" y="54"/>
                        </a:lnTo>
                        <a:lnTo>
                          <a:pt x="19" y="69"/>
                        </a:lnTo>
                        <a:lnTo>
                          <a:pt x="22" y="89"/>
                        </a:lnTo>
                        <a:lnTo>
                          <a:pt x="26" y="104"/>
                        </a:lnTo>
                        <a:lnTo>
                          <a:pt x="0" y="127"/>
                        </a:lnTo>
                        <a:lnTo>
                          <a:pt x="7" y="142"/>
                        </a:lnTo>
                        <a:lnTo>
                          <a:pt x="15" y="151"/>
                        </a:lnTo>
                        <a:lnTo>
                          <a:pt x="0" y="170"/>
                        </a:lnTo>
                        <a:lnTo>
                          <a:pt x="0" y="197"/>
                        </a:lnTo>
                        <a:lnTo>
                          <a:pt x="7" y="209"/>
                        </a:lnTo>
                        <a:lnTo>
                          <a:pt x="22" y="209"/>
                        </a:lnTo>
                        <a:lnTo>
                          <a:pt x="30" y="218"/>
                        </a:lnTo>
                        <a:lnTo>
                          <a:pt x="39" y="236"/>
                        </a:lnTo>
                        <a:lnTo>
                          <a:pt x="39" y="256"/>
                        </a:lnTo>
                        <a:lnTo>
                          <a:pt x="54" y="260"/>
                        </a:lnTo>
                        <a:lnTo>
                          <a:pt x="65" y="256"/>
                        </a:lnTo>
                        <a:lnTo>
                          <a:pt x="109" y="214"/>
                        </a:lnTo>
                        <a:lnTo>
                          <a:pt x="127" y="221"/>
                        </a:lnTo>
                        <a:lnTo>
                          <a:pt x="166" y="240"/>
                        </a:lnTo>
                        <a:lnTo>
                          <a:pt x="194" y="260"/>
                        </a:lnTo>
                        <a:lnTo>
                          <a:pt x="198" y="284"/>
                        </a:lnTo>
                        <a:lnTo>
                          <a:pt x="214" y="299"/>
                        </a:lnTo>
                        <a:lnTo>
                          <a:pt x="221" y="327"/>
                        </a:lnTo>
                        <a:lnTo>
                          <a:pt x="229" y="369"/>
                        </a:lnTo>
                        <a:lnTo>
                          <a:pt x="240" y="389"/>
                        </a:lnTo>
                        <a:lnTo>
                          <a:pt x="256" y="404"/>
                        </a:lnTo>
                        <a:lnTo>
                          <a:pt x="283" y="415"/>
                        </a:lnTo>
                        <a:lnTo>
                          <a:pt x="308" y="453"/>
                        </a:lnTo>
                        <a:lnTo>
                          <a:pt x="330" y="484"/>
                        </a:lnTo>
                        <a:lnTo>
                          <a:pt x="354" y="499"/>
                        </a:lnTo>
                        <a:lnTo>
                          <a:pt x="396" y="549"/>
                        </a:lnTo>
                        <a:lnTo>
                          <a:pt x="427" y="549"/>
                        </a:lnTo>
                        <a:lnTo>
                          <a:pt x="463" y="580"/>
                        </a:lnTo>
                        <a:lnTo>
                          <a:pt x="463" y="612"/>
                        </a:lnTo>
                        <a:lnTo>
                          <a:pt x="474" y="621"/>
                        </a:lnTo>
                        <a:lnTo>
                          <a:pt x="497" y="604"/>
                        </a:lnTo>
                        <a:lnTo>
                          <a:pt x="501" y="621"/>
                        </a:lnTo>
                        <a:lnTo>
                          <a:pt x="501" y="639"/>
                        </a:lnTo>
                        <a:lnTo>
                          <a:pt x="525" y="659"/>
                        </a:lnTo>
                        <a:lnTo>
                          <a:pt x="532" y="671"/>
                        </a:lnTo>
                        <a:lnTo>
                          <a:pt x="564" y="663"/>
                        </a:lnTo>
                        <a:lnTo>
                          <a:pt x="568" y="675"/>
                        </a:lnTo>
                        <a:lnTo>
                          <a:pt x="564" y="701"/>
                        </a:lnTo>
                        <a:lnTo>
                          <a:pt x="580" y="724"/>
                        </a:lnTo>
                        <a:lnTo>
                          <a:pt x="584" y="744"/>
                        </a:lnTo>
                        <a:lnTo>
                          <a:pt x="591" y="764"/>
                        </a:lnTo>
                        <a:lnTo>
                          <a:pt x="587" y="779"/>
                        </a:lnTo>
                        <a:lnTo>
                          <a:pt x="571" y="796"/>
                        </a:lnTo>
                        <a:lnTo>
                          <a:pt x="568" y="814"/>
                        </a:lnTo>
                        <a:lnTo>
                          <a:pt x="556" y="838"/>
                        </a:lnTo>
                        <a:lnTo>
                          <a:pt x="560" y="857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9" name="Freeform 127"/>
                  <p:cNvSpPr>
                    <a:spLocks/>
                  </p:cNvSpPr>
                  <p:nvPr/>
                </p:nvSpPr>
                <p:spPr bwMode="auto">
                  <a:xfrm>
                    <a:off x="2664" y="3165"/>
                    <a:ext cx="120" cy="204"/>
                  </a:xfrm>
                  <a:custGeom>
                    <a:avLst/>
                    <a:gdLst>
                      <a:gd name="T0" fmla="*/ 34 w 125"/>
                      <a:gd name="T1" fmla="*/ 0 h 204"/>
                      <a:gd name="T2" fmla="*/ 26 w 125"/>
                      <a:gd name="T3" fmla="*/ 12 h 204"/>
                      <a:gd name="T4" fmla="*/ 19 w 125"/>
                      <a:gd name="T5" fmla="*/ 23 h 204"/>
                      <a:gd name="T6" fmla="*/ 12 w 125"/>
                      <a:gd name="T7" fmla="*/ 28 h 204"/>
                      <a:gd name="T8" fmla="*/ 0 w 125"/>
                      <a:gd name="T9" fmla="*/ 23 h 204"/>
                      <a:gd name="T10" fmla="*/ 4 w 125"/>
                      <a:gd name="T11" fmla="*/ 47 h 204"/>
                      <a:gd name="T12" fmla="*/ 12 w 125"/>
                      <a:gd name="T13" fmla="*/ 63 h 204"/>
                      <a:gd name="T14" fmla="*/ 12 w 125"/>
                      <a:gd name="T15" fmla="*/ 102 h 204"/>
                      <a:gd name="T16" fmla="*/ 12 w 125"/>
                      <a:gd name="T17" fmla="*/ 121 h 204"/>
                      <a:gd name="T18" fmla="*/ 12 w 125"/>
                      <a:gd name="T19" fmla="*/ 137 h 204"/>
                      <a:gd name="T20" fmla="*/ 4 w 125"/>
                      <a:gd name="T21" fmla="*/ 168 h 204"/>
                      <a:gd name="T22" fmla="*/ 8 w 125"/>
                      <a:gd name="T23" fmla="*/ 191 h 204"/>
                      <a:gd name="T24" fmla="*/ 12 w 125"/>
                      <a:gd name="T25" fmla="*/ 203 h 204"/>
                      <a:gd name="T26" fmla="*/ 22 w 125"/>
                      <a:gd name="T27" fmla="*/ 187 h 204"/>
                      <a:gd name="T28" fmla="*/ 26 w 125"/>
                      <a:gd name="T29" fmla="*/ 183 h 204"/>
                      <a:gd name="T30" fmla="*/ 35 w 125"/>
                      <a:gd name="T31" fmla="*/ 187 h 204"/>
                      <a:gd name="T32" fmla="*/ 43 w 125"/>
                      <a:gd name="T33" fmla="*/ 172 h 204"/>
                      <a:gd name="T34" fmla="*/ 43 w 125"/>
                      <a:gd name="T35" fmla="*/ 155 h 204"/>
                      <a:gd name="T36" fmla="*/ 52 w 125"/>
                      <a:gd name="T37" fmla="*/ 126 h 204"/>
                      <a:gd name="T38" fmla="*/ 55 w 125"/>
                      <a:gd name="T39" fmla="*/ 105 h 204"/>
                      <a:gd name="T40" fmla="*/ 52 w 125"/>
                      <a:gd name="T41" fmla="*/ 86 h 204"/>
                      <a:gd name="T42" fmla="*/ 57 w 125"/>
                      <a:gd name="T43" fmla="*/ 63 h 204"/>
                      <a:gd name="T44" fmla="*/ 54 w 125"/>
                      <a:gd name="T45" fmla="*/ 28 h 204"/>
                      <a:gd name="T46" fmla="*/ 52 w 125"/>
                      <a:gd name="T47" fmla="*/ 8 h 204"/>
                      <a:gd name="T48" fmla="*/ 34 w 125"/>
                      <a:gd name="T49" fmla="*/ 0 h 20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25" h="204">
                        <a:moveTo>
                          <a:pt x="73" y="0"/>
                        </a:moveTo>
                        <a:lnTo>
                          <a:pt x="54" y="12"/>
                        </a:lnTo>
                        <a:lnTo>
                          <a:pt x="39" y="23"/>
                        </a:lnTo>
                        <a:lnTo>
                          <a:pt x="23" y="28"/>
                        </a:lnTo>
                        <a:lnTo>
                          <a:pt x="0" y="23"/>
                        </a:lnTo>
                        <a:lnTo>
                          <a:pt x="4" y="47"/>
                        </a:lnTo>
                        <a:lnTo>
                          <a:pt x="16" y="63"/>
                        </a:lnTo>
                        <a:lnTo>
                          <a:pt x="12" y="102"/>
                        </a:lnTo>
                        <a:lnTo>
                          <a:pt x="12" y="121"/>
                        </a:lnTo>
                        <a:lnTo>
                          <a:pt x="16" y="137"/>
                        </a:lnTo>
                        <a:lnTo>
                          <a:pt x="4" y="168"/>
                        </a:lnTo>
                        <a:lnTo>
                          <a:pt x="8" y="191"/>
                        </a:lnTo>
                        <a:lnTo>
                          <a:pt x="23" y="203"/>
                        </a:lnTo>
                        <a:lnTo>
                          <a:pt x="45" y="187"/>
                        </a:lnTo>
                        <a:lnTo>
                          <a:pt x="54" y="183"/>
                        </a:lnTo>
                        <a:lnTo>
                          <a:pt x="78" y="187"/>
                        </a:lnTo>
                        <a:lnTo>
                          <a:pt x="93" y="172"/>
                        </a:lnTo>
                        <a:lnTo>
                          <a:pt x="93" y="155"/>
                        </a:lnTo>
                        <a:lnTo>
                          <a:pt x="112" y="126"/>
                        </a:lnTo>
                        <a:lnTo>
                          <a:pt x="119" y="105"/>
                        </a:lnTo>
                        <a:lnTo>
                          <a:pt x="112" y="86"/>
                        </a:lnTo>
                        <a:lnTo>
                          <a:pt x="124" y="63"/>
                        </a:lnTo>
                        <a:lnTo>
                          <a:pt x="117" y="28"/>
                        </a:lnTo>
                        <a:lnTo>
                          <a:pt x="112" y="8"/>
                        </a:lnTo>
                        <a:lnTo>
                          <a:pt x="73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22" name="Group 128"/>
                <p:cNvGrpSpPr>
                  <a:grpSpLocks/>
                </p:cNvGrpSpPr>
                <p:nvPr/>
              </p:nvGrpSpPr>
              <p:grpSpPr bwMode="auto">
                <a:xfrm>
                  <a:off x="2012" y="2140"/>
                  <a:ext cx="772" cy="949"/>
                  <a:chOff x="2180" y="2199"/>
                  <a:chExt cx="836" cy="949"/>
                </a:xfrm>
                <a:grpFill/>
              </p:grpSpPr>
              <p:sp>
                <p:nvSpPr>
                  <p:cNvPr id="235" name="Freeform 129"/>
                  <p:cNvSpPr>
                    <a:spLocks/>
                  </p:cNvSpPr>
                  <p:nvPr/>
                </p:nvSpPr>
                <p:spPr bwMode="auto">
                  <a:xfrm>
                    <a:off x="2934" y="3021"/>
                    <a:ext cx="76" cy="127"/>
                  </a:xfrm>
                  <a:custGeom>
                    <a:avLst/>
                    <a:gdLst>
                      <a:gd name="T0" fmla="*/ 154 w 73"/>
                      <a:gd name="T1" fmla="*/ 0 h 127"/>
                      <a:gd name="T2" fmla="*/ 102 w 73"/>
                      <a:gd name="T3" fmla="*/ 26 h 127"/>
                      <a:gd name="T4" fmla="*/ 39 w 73"/>
                      <a:gd name="T5" fmla="*/ 26 h 127"/>
                      <a:gd name="T6" fmla="*/ 0 w 73"/>
                      <a:gd name="T7" fmla="*/ 43 h 127"/>
                      <a:gd name="T8" fmla="*/ 4 w 73"/>
                      <a:gd name="T9" fmla="*/ 63 h 127"/>
                      <a:gd name="T10" fmla="*/ 4 w 73"/>
                      <a:gd name="T11" fmla="*/ 99 h 127"/>
                      <a:gd name="T12" fmla="*/ 39 w 73"/>
                      <a:gd name="T13" fmla="*/ 126 h 127"/>
                      <a:gd name="T14" fmla="*/ 85 w 73"/>
                      <a:gd name="T15" fmla="*/ 119 h 127"/>
                      <a:gd name="T16" fmla="*/ 92 w 73"/>
                      <a:gd name="T17" fmla="*/ 103 h 127"/>
                      <a:gd name="T18" fmla="*/ 137 w 73"/>
                      <a:gd name="T19" fmla="*/ 67 h 127"/>
                      <a:gd name="T20" fmla="*/ 137 w 73"/>
                      <a:gd name="T21" fmla="*/ 49 h 127"/>
                      <a:gd name="T22" fmla="*/ 154 w 73"/>
                      <a:gd name="T23" fmla="*/ 0 h 12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" h="127">
                        <a:moveTo>
                          <a:pt x="72" y="0"/>
                        </a:moveTo>
                        <a:lnTo>
                          <a:pt x="48" y="26"/>
                        </a:lnTo>
                        <a:lnTo>
                          <a:pt x="19" y="26"/>
                        </a:lnTo>
                        <a:lnTo>
                          <a:pt x="0" y="43"/>
                        </a:lnTo>
                        <a:lnTo>
                          <a:pt x="4" y="63"/>
                        </a:lnTo>
                        <a:lnTo>
                          <a:pt x="4" y="99"/>
                        </a:lnTo>
                        <a:lnTo>
                          <a:pt x="19" y="126"/>
                        </a:lnTo>
                        <a:lnTo>
                          <a:pt x="39" y="119"/>
                        </a:lnTo>
                        <a:lnTo>
                          <a:pt x="43" y="103"/>
                        </a:lnTo>
                        <a:lnTo>
                          <a:pt x="64" y="67"/>
                        </a:lnTo>
                        <a:lnTo>
                          <a:pt x="64" y="49"/>
                        </a:lnTo>
                        <a:lnTo>
                          <a:pt x="72" y="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6" name="Freeform 130"/>
                  <p:cNvSpPr>
                    <a:spLocks/>
                  </p:cNvSpPr>
                  <p:nvPr/>
                </p:nvSpPr>
                <p:spPr bwMode="auto">
                  <a:xfrm>
                    <a:off x="2180" y="2199"/>
                    <a:ext cx="836" cy="783"/>
                  </a:xfrm>
                  <a:custGeom>
                    <a:avLst/>
                    <a:gdLst>
                      <a:gd name="T0" fmla="*/ 11 w 802"/>
                      <a:gd name="T1" fmla="*/ 152 h 783"/>
                      <a:gd name="T2" fmla="*/ 33 w 802"/>
                      <a:gd name="T3" fmla="*/ 182 h 783"/>
                      <a:gd name="T4" fmla="*/ 171 w 802"/>
                      <a:gd name="T5" fmla="*/ 232 h 783"/>
                      <a:gd name="T6" fmla="*/ 282 w 802"/>
                      <a:gd name="T7" fmla="*/ 262 h 783"/>
                      <a:gd name="T8" fmla="*/ 271 w 802"/>
                      <a:gd name="T9" fmla="*/ 304 h 783"/>
                      <a:gd name="T10" fmla="*/ 336 w 802"/>
                      <a:gd name="T11" fmla="*/ 365 h 783"/>
                      <a:gd name="T12" fmla="*/ 366 w 802"/>
                      <a:gd name="T13" fmla="*/ 449 h 783"/>
                      <a:gd name="T14" fmla="*/ 305 w 802"/>
                      <a:gd name="T15" fmla="*/ 449 h 783"/>
                      <a:gd name="T16" fmla="*/ 264 w 802"/>
                      <a:gd name="T17" fmla="*/ 493 h 783"/>
                      <a:gd name="T18" fmla="*/ 228 w 802"/>
                      <a:gd name="T19" fmla="*/ 535 h 783"/>
                      <a:gd name="T20" fmla="*/ 133 w 802"/>
                      <a:gd name="T21" fmla="*/ 611 h 783"/>
                      <a:gd name="T22" fmla="*/ 134 w 802"/>
                      <a:gd name="T23" fmla="*/ 647 h 783"/>
                      <a:gd name="T24" fmla="*/ 370 w 802"/>
                      <a:gd name="T25" fmla="*/ 718 h 783"/>
                      <a:gd name="T26" fmla="*/ 571 w 802"/>
                      <a:gd name="T27" fmla="*/ 760 h 783"/>
                      <a:gd name="T28" fmla="*/ 748 w 802"/>
                      <a:gd name="T29" fmla="*/ 782 h 783"/>
                      <a:gd name="T30" fmla="*/ 813 w 802"/>
                      <a:gd name="T31" fmla="*/ 723 h 783"/>
                      <a:gd name="T32" fmla="*/ 972 w 802"/>
                      <a:gd name="T33" fmla="*/ 696 h 783"/>
                      <a:gd name="T34" fmla="*/ 1090 w 802"/>
                      <a:gd name="T35" fmla="*/ 723 h 783"/>
                      <a:gd name="T36" fmla="*/ 1248 w 802"/>
                      <a:gd name="T37" fmla="*/ 760 h 783"/>
                      <a:gd name="T38" fmla="*/ 1393 w 802"/>
                      <a:gd name="T39" fmla="*/ 745 h 783"/>
                      <a:gd name="T40" fmla="*/ 1502 w 802"/>
                      <a:gd name="T41" fmla="*/ 695 h 783"/>
                      <a:gd name="T42" fmla="*/ 1436 w 802"/>
                      <a:gd name="T43" fmla="*/ 672 h 783"/>
                      <a:gd name="T44" fmla="*/ 1422 w 802"/>
                      <a:gd name="T45" fmla="*/ 601 h 783"/>
                      <a:gd name="T46" fmla="*/ 1465 w 802"/>
                      <a:gd name="T47" fmla="*/ 535 h 783"/>
                      <a:gd name="T48" fmla="*/ 1465 w 802"/>
                      <a:gd name="T49" fmla="*/ 475 h 783"/>
                      <a:gd name="T50" fmla="*/ 1390 w 802"/>
                      <a:gd name="T51" fmla="*/ 476 h 783"/>
                      <a:gd name="T52" fmla="*/ 1356 w 802"/>
                      <a:gd name="T53" fmla="*/ 468 h 783"/>
                      <a:gd name="T54" fmla="*/ 1436 w 802"/>
                      <a:gd name="T55" fmla="*/ 424 h 783"/>
                      <a:gd name="T56" fmla="*/ 1560 w 802"/>
                      <a:gd name="T57" fmla="*/ 369 h 783"/>
                      <a:gd name="T58" fmla="*/ 1626 w 802"/>
                      <a:gd name="T59" fmla="*/ 341 h 783"/>
                      <a:gd name="T60" fmla="*/ 1675 w 802"/>
                      <a:gd name="T61" fmla="*/ 290 h 783"/>
                      <a:gd name="T62" fmla="*/ 1762 w 802"/>
                      <a:gd name="T63" fmla="*/ 245 h 783"/>
                      <a:gd name="T64" fmla="*/ 1659 w 802"/>
                      <a:gd name="T65" fmla="*/ 224 h 783"/>
                      <a:gd name="T66" fmla="*/ 1542 w 802"/>
                      <a:gd name="T67" fmla="*/ 204 h 783"/>
                      <a:gd name="T68" fmla="*/ 1457 w 802"/>
                      <a:gd name="T69" fmla="*/ 170 h 783"/>
                      <a:gd name="T70" fmla="*/ 1341 w 802"/>
                      <a:gd name="T71" fmla="*/ 124 h 783"/>
                      <a:gd name="T72" fmla="*/ 1243 w 802"/>
                      <a:gd name="T73" fmla="*/ 79 h 783"/>
                      <a:gd name="T74" fmla="*/ 1177 w 802"/>
                      <a:gd name="T75" fmla="*/ 30 h 783"/>
                      <a:gd name="T76" fmla="*/ 1021 w 802"/>
                      <a:gd name="T77" fmla="*/ 1 h 783"/>
                      <a:gd name="T78" fmla="*/ 958 w 802"/>
                      <a:gd name="T79" fmla="*/ 36 h 783"/>
                      <a:gd name="T80" fmla="*/ 732 w 802"/>
                      <a:gd name="T81" fmla="*/ 91 h 783"/>
                      <a:gd name="T82" fmla="*/ 611 w 802"/>
                      <a:gd name="T83" fmla="*/ 109 h 783"/>
                      <a:gd name="T84" fmla="*/ 505 w 802"/>
                      <a:gd name="T85" fmla="*/ 81 h 783"/>
                      <a:gd name="T86" fmla="*/ 457 w 802"/>
                      <a:gd name="T87" fmla="*/ 58 h 783"/>
                      <a:gd name="T88" fmla="*/ 471 w 802"/>
                      <a:gd name="T89" fmla="*/ 86 h 783"/>
                      <a:gd name="T90" fmla="*/ 456 w 802"/>
                      <a:gd name="T91" fmla="*/ 119 h 783"/>
                      <a:gd name="T92" fmla="*/ 419 w 802"/>
                      <a:gd name="T93" fmla="*/ 144 h 783"/>
                      <a:gd name="T94" fmla="*/ 325 w 802"/>
                      <a:gd name="T95" fmla="*/ 131 h 783"/>
                      <a:gd name="T96" fmla="*/ 215 w 802"/>
                      <a:gd name="T97" fmla="*/ 100 h 783"/>
                      <a:gd name="T98" fmla="*/ 134 w 802"/>
                      <a:gd name="T99" fmla="*/ 113 h 783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802" h="783">
                        <a:moveTo>
                          <a:pt x="14" y="110"/>
                        </a:moveTo>
                        <a:lnTo>
                          <a:pt x="21" y="130"/>
                        </a:lnTo>
                        <a:lnTo>
                          <a:pt x="14" y="145"/>
                        </a:lnTo>
                        <a:lnTo>
                          <a:pt x="11" y="152"/>
                        </a:lnTo>
                        <a:lnTo>
                          <a:pt x="0" y="148"/>
                        </a:lnTo>
                        <a:lnTo>
                          <a:pt x="4" y="156"/>
                        </a:lnTo>
                        <a:lnTo>
                          <a:pt x="4" y="166"/>
                        </a:lnTo>
                        <a:lnTo>
                          <a:pt x="14" y="182"/>
                        </a:lnTo>
                        <a:lnTo>
                          <a:pt x="32" y="177"/>
                        </a:lnTo>
                        <a:lnTo>
                          <a:pt x="54" y="203"/>
                        </a:lnTo>
                        <a:lnTo>
                          <a:pt x="64" y="220"/>
                        </a:lnTo>
                        <a:lnTo>
                          <a:pt x="78" y="232"/>
                        </a:lnTo>
                        <a:lnTo>
                          <a:pt x="95" y="232"/>
                        </a:lnTo>
                        <a:lnTo>
                          <a:pt x="103" y="246"/>
                        </a:lnTo>
                        <a:lnTo>
                          <a:pt x="119" y="260"/>
                        </a:lnTo>
                        <a:lnTo>
                          <a:pt x="128" y="262"/>
                        </a:lnTo>
                        <a:lnTo>
                          <a:pt x="130" y="267"/>
                        </a:lnTo>
                        <a:lnTo>
                          <a:pt x="124" y="280"/>
                        </a:lnTo>
                        <a:lnTo>
                          <a:pt x="124" y="291"/>
                        </a:lnTo>
                        <a:lnTo>
                          <a:pt x="123" y="304"/>
                        </a:lnTo>
                        <a:lnTo>
                          <a:pt x="119" y="323"/>
                        </a:lnTo>
                        <a:lnTo>
                          <a:pt x="134" y="341"/>
                        </a:lnTo>
                        <a:lnTo>
                          <a:pt x="152" y="355"/>
                        </a:lnTo>
                        <a:lnTo>
                          <a:pt x="152" y="365"/>
                        </a:lnTo>
                        <a:lnTo>
                          <a:pt x="149" y="399"/>
                        </a:lnTo>
                        <a:lnTo>
                          <a:pt x="145" y="426"/>
                        </a:lnTo>
                        <a:lnTo>
                          <a:pt x="149" y="438"/>
                        </a:lnTo>
                        <a:lnTo>
                          <a:pt x="166" y="449"/>
                        </a:lnTo>
                        <a:lnTo>
                          <a:pt x="166" y="472"/>
                        </a:lnTo>
                        <a:lnTo>
                          <a:pt x="166" y="489"/>
                        </a:lnTo>
                        <a:lnTo>
                          <a:pt x="148" y="465"/>
                        </a:lnTo>
                        <a:lnTo>
                          <a:pt x="138" y="449"/>
                        </a:lnTo>
                        <a:lnTo>
                          <a:pt x="133" y="454"/>
                        </a:lnTo>
                        <a:lnTo>
                          <a:pt x="137" y="465"/>
                        </a:lnTo>
                        <a:lnTo>
                          <a:pt x="130" y="479"/>
                        </a:lnTo>
                        <a:lnTo>
                          <a:pt x="120" y="493"/>
                        </a:lnTo>
                        <a:lnTo>
                          <a:pt x="114" y="501"/>
                        </a:lnTo>
                        <a:lnTo>
                          <a:pt x="123" y="511"/>
                        </a:lnTo>
                        <a:lnTo>
                          <a:pt x="116" y="522"/>
                        </a:lnTo>
                        <a:lnTo>
                          <a:pt x="103" y="535"/>
                        </a:lnTo>
                        <a:lnTo>
                          <a:pt x="100" y="547"/>
                        </a:lnTo>
                        <a:lnTo>
                          <a:pt x="93" y="560"/>
                        </a:lnTo>
                        <a:lnTo>
                          <a:pt x="72" y="585"/>
                        </a:lnTo>
                        <a:lnTo>
                          <a:pt x="60" y="611"/>
                        </a:lnTo>
                        <a:lnTo>
                          <a:pt x="60" y="615"/>
                        </a:lnTo>
                        <a:lnTo>
                          <a:pt x="65" y="622"/>
                        </a:lnTo>
                        <a:lnTo>
                          <a:pt x="58" y="634"/>
                        </a:lnTo>
                        <a:lnTo>
                          <a:pt x="61" y="647"/>
                        </a:lnTo>
                        <a:lnTo>
                          <a:pt x="74" y="665"/>
                        </a:lnTo>
                        <a:lnTo>
                          <a:pt x="123" y="693"/>
                        </a:lnTo>
                        <a:lnTo>
                          <a:pt x="158" y="723"/>
                        </a:lnTo>
                        <a:lnTo>
                          <a:pt x="169" y="718"/>
                        </a:lnTo>
                        <a:lnTo>
                          <a:pt x="187" y="711"/>
                        </a:lnTo>
                        <a:lnTo>
                          <a:pt x="246" y="737"/>
                        </a:lnTo>
                        <a:lnTo>
                          <a:pt x="254" y="745"/>
                        </a:lnTo>
                        <a:lnTo>
                          <a:pt x="260" y="760"/>
                        </a:lnTo>
                        <a:lnTo>
                          <a:pt x="271" y="766"/>
                        </a:lnTo>
                        <a:lnTo>
                          <a:pt x="284" y="769"/>
                        </a:lnTo>
                        <a:lnTo>
                          <a:pt x="305" y="780"/>
                        </a:lnTo>
                        <a:lnTo>
                          <a:pt x="340" y="782"/>
                        </a:lnTo>
                        <a:lnTo>
                          <a:pt x="351" y="769"/>
                        </a:lnTo>
                        <a:lnTo>
                          <a:pt x="354" y="752"/>
                        </a:lnTo>
                        <a:lnTo>
                          <a:pt x="354" y="735"/>
                        </a:lnTo>
                        <a:lnTo>
                          <a:pt x="369" y="723"/>
                        </a:lnTo>
                        <a:lnTo>
                          <a:pt x="399" y="706"/>
                        </a:lnTo>
                        <a:lnTo>
                          <a:pt x="413" y="704"/>
                        </a:lnTo>
                        <a:lnTo>
                          <a:pt x="428" y="696"/>
                        </a:lnTo>
                        <a:lnTo>
                          <a:pt x="442" y="696"/>
                        </a:lnTo>
                        <a:lnTo>
                          <a:pt x="457" y="706"/>
                        </a:lnTo>
                        <a:lnTo>
                          <a:pt x="469" y="720"/>
                        </a:lnTo>
                        <a:lnTo>
                          <a:pt x="483" y="720"/>
                        </a:lnTo>
                        <a:lnTo>
                          <a:pt x="494" y="723"/>
                        </a:lnTo>
                        <a:lnTo>
                          <a:pt x="518" y="725"/>
                        </a:lnTo>
                        <a:lnTo>
                          <a:pt x="533" y="745"/>
                        </a:lnTo>
                        <a:lnTo>
                          <a:pt x="547" y="755"/>
                        </a:lnTo>
                        <a:lnTo>
                          <a:pt x="567" y="760"/>
                        </a:lnTo>
                        <a:lnTo>
                          <a:pt x="583" y="770"/>
                        </a:lnTo>
                        <a:lnTo>
                          <a:pt x="593" y="773"/>
                        </a:lnTo>
                        <a:lnTo>
                          <a:pt x="617" y="748"/>
                        </a:lnTo>
                        <a:lnTo>
                          <a:pt x="634" y="745"/>
                        </a:lnTo>
                        <a:lnTo>
                          <a:pt x="645" y="735"/>
                        </a:lnTo>
                        <a:lnTo>
                          <a:pt x="662" y="723"/>
                        </a:lnTo>
                        <a:lnTo>
                          <a:pt x="684" y="723"/>
                        </a:lnTo>
                        <a:lnTo>
                          <a:pt x="681" y="695"/>
                        </a:lnTo>
                        <a:lnTo>
                          <a:pt x="677" y="686"/>
                        </a:lnTo>
                        <a:lnTo>
                          <a:pt x="667" y="672"/>
                        </a:lnTo>
                        <a:lnTo>
                          <a:pt x="660" y="675"/>
                        </a:lnTo>
                        <a:lnTo>
                          <a:pt x="652" y="672"/>
                        </a:lnTo>
                        <a:lnTo>
                          <a:pt x="645" y="661"/>
                        </a:lnTo>
                        <a:lnTo>
                          <a:pt x="642" y="634"/>
                        </a:lnTo>
                        <a:lnTo>
                          <a:pt x="659" y="616"/>
                        </a:lnTo>
                        <a:lnTo>
                          <a:pt x="646" y="601"/>
                        </a:lnTo>
                        <a:lnTo>
                          <a:pt x="646" y="595"/>
                        </a:lnTo>
                        <a:lnTo>
                          <a:pt x="670" y="571"/>
                        </a:lnTo>
                        <a:lnTo>
                          <a:pt x="670" y="564"/>
                        </a:lnTo>
                        <a:lnTo>
                          <a:pt x="666" y="535"/>
                        </a:lnTo>
                        <a:lnTo>
                          <a:pt x="680" y="522"/>
                        </a:lnTo>
                        <a:lnTo>
                          <a:pt x="667" y="505"/>
                        </a:lnTo>
                        <a:lnTo>
                          <a:pt x="667" y="494"/>
                        </a:lnTo>
                        <a:lnTo>
                          <a:pt x="666" y="475"/>
                        </a:lnTo>
                        <a:lnTo>
                          <a:pt x="660" y="469"/>
                        </a:lnTo>
                        <a:lnTo>
                          <a:pt x="646" y="469"/>
                        </a:lnTo>
                        <a:lnTo>
                          <a:pt x="634" y="472"/>
                        </a:lnTo>
                        <a:lnTo>
                          <a:pt x="631" y="476"/>
                        </a:lnTo>
                        <a:lnTo>
                          <a:pt x="623" y="484"/>
                        </a:lnTo>
                        <a:lnTo>
                          <a:pt x="611" y="489"/>
                        </a:lnTo>
                        <a:lnTo>
                          <a:pt x="607" y="476"/>
                        </a:lnTo>
                        <a:lnTo>
                          <a:pt x="616" y="468"/>
                        </a:lnTo>
                        <a:lnTo>
                          <a:pt x="620" y="459"/>
                        </a:lnTo>
                        <a:lnTo>
                          <a:pt x="620" y="449"/>
                        </a:lnTo>
                        <a:lnTo>
                          <a:pt x="641" y="428"/>
                        </a:lnTo>
                        <a:lnTo>
                          <a:pt x="652" y="424"/>
                        </a:lnTo>
                        <a:lnTo>
                          <a:pt x="655" y="409"/>
                        </a:lnTo>
                        <a:lnTo>
                          <a:pt x="666" y="395"/>
                        </a:lnTo>
                        <a:lnTo>
                          <a:pt x="700" y="369"/>
                        </a:lnTo>
                        <a:lnTo>
                          <a:pt x="709" y="369"/>
                        </a:lnTo>
                        <a:lnTo>
                          <a:pt x="714" y="360"/>
                        </a:lnTo>
                        <a:lnTo>
                          <a:pt x="725" y="348"/>
                        </a:lnTo>
                        <a:lnTo>
                          <a:pt x="735" y="348"/>
                        </a:lnTo>
                        <a:lnTo>
                          <a:pt x="739" y="341"/>
                        </a:lnTo>
                        <a:lnTo>
                          <a:pt x="743" y="337"/>
                        </a:lnTo>
                        <a:lnTo>
                          <a:pt x="751" y="325"/>
                        </a:lnTo>
                        <a:lnTo>
                          <a:pt x="760" y="304"/>
                        </a:lnTo>
                        <a:lnTo>
                          <a:pt x="761" y="290"/>
                        </a:lnTo>
                        <a:lnTo>
                          <a:pt x="761" y="278"/>
                        </a:lnTo>
                        <a:lnTo>
                          <a:pt x="772" y="264"/>
                        </a:lnTo>
                        <a:lnTo>
                          <a:pt x="791" y="255"/>
                        </a:lnTo>
                        <a:lnTo>
                          <a:pt x="801" y="245"/>
                        </a:lnTo>
                        <a:lnTo>
                          <a:pt x="801" y="241"/>
                        </a:lnTo>
                        <a:lnTo>
                          <a:pt x="785" y="229"/>
                        </a:lnTo>
                        <a:lnTo>
                          <a:pt x="777" y="225"/>
                        </a:lnTo>
                        <a:lnTo>
                          <a:pt x="754" y="224"/>
                        </a:lnTo>
                        <a:lnTo>
                          <a:pt x="728" y="220"/>
                        </a:lnTo>
                        <a:lnTo>
                          <a:pt x="718" y="218"/>
                        </a:lnTo>
                        <a:lnTo>
                          <a:pt x="709" y="214"/>
                        </a:lnTo>
                        <a:lnTo>
                          <a:pt x="700" y="204"/>
                        </a:lnTo>
                        <a:lnTo>
                          <a:pt x="691" y="189"/>
                        </a:lnTo>
                        <a:lnTo>
                          <a:pt x="684" y="179"/>
                        </a:lnTo>
                        <a:lnTo>
                          <a:pt x="673" y="175"/>
                        </a:lnTo>
                        <a:lnTo>
                          <a:pt x="662" y="170"/>
                        </a:lnTo>
                        <a:lnTo>
                          <a:pt x="656" y="169"/>
                        </a:lnTo>
                        <a:lnTo>
                          <a:pt x="641" y="155"/>
                        </a:lnTo>
                        <a:lnTo>
                          <a:pt x="621" y="140"/>
                        </a:lnTo>
                        <a:lnTo>
                          <a:pt x="609" y="124"/>
                        </a:lnTo>
                        <a:lnTo>
                          <a:pt x="595" y="120"/>
                        </a:lnTo>
                        <a:lnTo>
                          <a:pt x="588" y="114"/>
                        </a:lnTo>
                        <a:lnTo>
                          <a:pt x="582" y="99"/>
                        </a:lnTo>
                        <a:lnTo>
                          <a:pt x="565" y="79"/>
                        </a:lnTo>
                        <a:lnTo>
                          <a:pt x="561" y="65"/>
                        </a:lnTo>
                        <a:lnTo>
                          <a:pt x="547" y="51"/>
                        </a:lnTo>
                        <a:lnTo>
                          <a:pt x="540" y="40"/>
                        </a:lnTo>
                        <a:lnTo>
                          <a:pt x="533" y="30"/>
                        </a:lnTo>
                        <a:lnTo>
                          <a:pt x="519" y="21"/>
                        </a:lnTo>
                        <a:lnTo>
                          <a:pt x="506" y="5"/>
                        </a:lnTo>
                        <a:lnTo>
                          <a:pt x="494" y="0"/>
                        </a:lnTo>
                        <a:lnTo>
                          <a:pt x="464" y="1"/>
                        </a:lnTo>
                        <a:lnTo>
                          <a:pt x="453" y="1"/>
                        </a:lnTo>
                        <a:lnTo>
                          <a:pt x="438" y="14"/>
                        </a:lnTo>
                        <a:lnTo>
                          <a:pt x="448" y="22"/>
                        </a:lnTo>
                        <a:lnTo>
                          <a:pt x="435" y="36"/>
                        </a:lnTo>
                        <a:lnTo>
                          <a:pt x="406" y="72"/>
                        </a:lnTo>
                        <a:lnTo>
                          <a:pt x="392" y="81"/>
                        </a:lnTo>
                        <a:lnTo>
                          <a:pt x="351" y="85"/>
                        </a:lnTo>
                        <a:lnTo>
                          <a:pt x="333" y="91"/>
                        </a:lnTo>
                        <a:lnTo>
                          <a:pt x="323" y="100"/>
                        </a:lnTo>
                        <a:lnTo>
                          <a:pt x="319" y="109"/>
                        </a:lnTo>
                        <a:lnTo>
                          <a:pt x="303" y="105"/>
                        </a:lnTo>
                        <a:lnTo>
                          <a:pt x="278" y="109"/>
                        </a:lnTo>
                        <a:lnTo>
                          <a:pt x="263" y="106"/>
                        </a:lnTo>
                        <a:lnTo>
                          <a:pt x="249" y="98"/>
                        </a:lnTo>
                        <a:lnTo>
                          <a:pt x="239" y="85"/>
                        </a:lnTo>
                        <a:lnTo>
                          <a:pt x="229" y="81"/>
                        </a:lnTo>
                        <a:lnTo>
                          <a:pt x="238" y="72"/>
                        </a:lnTo>
                        <a:lnTo>
                          <a:pt x="225" y="61"/>
                        </a:lnTo>
                        <a:lnTo>
                          <a:pt x="217" y="60"/>
                        </a:lnTo>
                        <a:lnTo>
                          <a:pt x="208" y="58"/>
                        </a:lnTo>
                        <a:lnTo>
                          <a:pt x="207" y="61"/>
                        </a:lnTo>
                        <a:lnTo>
                          <a:pt x="214" y="70"/>
                        </a:lnTo>
                        <a:lnTo>
                          <a:pt x="210" y="75"/>
                        </a:lnTo>
                        <a:lnTo>
                          <a:pt x="214" y="86"/>
                        </a:lnTo>
                        <a:lnTo>
                          <a:pt x="217" y="100"/>
                        </a:lnTo>
                        <a:lnTo>
                          <a:pt x="217" y="110"/>
                        </a:lnTo>
                        <a:lnTo>
                          <a:pt x="214" y="113"/>
                        </a:lnTo>
                        <a:lnTo>
                          <a:pt x="207" y="119"/>
                        </a:lnTo>
                        <a:lnTo>
                          <a:pt x="204" y="127"/>
                        </a:lnTo>
                        <a:lnTo>
                          <a:pt x="204" y="138"/>
                        </a:lnTo>
                        <a:lnTo>
                          <a:pt x="203" y="145"/>
                        </a:lnTo>
                        <a:lnTo>
                          <a:pt x="191" y="144"/>
                        </a:lnTo>
                        <a:lnTo>
                          <a:pt x="177" y="135"/>
                        </a:lnTo>
                        <a:lnTo>
                          <a:pt x="169" y="144"/>
                        </a:lnTo>
                        <a:lnTo>
                          <a:pt x="155" y="134"/>
                        </a:lnTo>
                        <a:lnTo>
                          <a:pt x="148" y="131"/>
                        </a:lnTo>
                        <a:lnTo>
                          <a:pt x="138" y="140"/>
                        </a:lnTo>
                        <a:lnTo>
                          <a:pt x="130" y="138"/>
                        </a:lnTo>
                        <a:lnTo>
                          <a:pt x="130" y="131"/>
                        </a:lnTo>
                        <a:lnTo>
                          <a:pt x="98" y="100"/>
                        </a:lnTo>
                        <a:lnTo>
                          <a:pt x="89" y="99"/>
                        </a:lnTo>
                        <a:lnTo>
                          <a:pt x="84" y="105"/>
                        </a:lnTo>
                        <a:lnTo>
                          <a:pt x="70" y="110"/>
                        </a:lnTo>
                        <a:lnTo>
                          <a:pt x="61" y="113"/>
                        </a:lnTo>
                        <a:lnTo>
                          <a:pt x="53" y="102"/>
                        </a:lnTo>
                        <a:lnTo>
                          <a:pt x="29" y="102"/>
                        </a:lnTo>
                        <a:lnTo>
                          <a:pt x="14" y="110"/>
                        </a:lnTo>
                      </a:path>
                    </a:pathLst>
                  </a:custGeom>
                  <a:solidFill>
                    <a:srgbClr val="0054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23" name="Freeform 131"/>
                <p:cNvSpPr>
                  <a:spLocks/>
                </p:cNvSpPr>
                <p:nvPr/>
              </p:nvSpPr>
              <p:spPr bwMode="auto">
                <a:xfrm>
                  <a:off x="3205" y="1854"/>
                  <a:ext cx="22" cy="32"/>
                </a:xfrm>
                <a:custGeom>
                  <a:avLst/>
                  <a:gdLst>
                    <a:gd name="T0" fmla="*/ 1719507559 w 23"/>
                    <a:gd name="T1" fmla="*/ 0 h 32"/>
                    <a:gd name="T2" fmla="*/ 0 w 23"/>
                    <a:gd name="T3" fmla="*/ 2147483647 h 32"/>
                    <a:gd name="T4" fmla="*/ 0 w 23"/>
                    <a:gd name="T5" fmla="*/ 2147483647 h 32"/>
                    <a:gd name="T6" fmla="*/ 1719507559 w 23"/>
                    <a:gd name="T7" fmla="*/ 2147483647 h 32"/>
                    <a:gd name="T8" fmla="*/ 1719507559 w 23"/>
                    <a:gd name="T9" fmla="*/ 2147483647 h 32"/>
                    <a:gd name="T10" fmla="*/ 1719507559 w 23"/>
                    <a:gd name="T11" fmla="*/ 0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32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14" y="31"/>
                      </a:lnTo>
                      <a:lnTo>
                        <a:pt x="22" y="16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99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224" name="Group 132"/>
                <p:cNvGrpSpPr>
                  <a:grpSpLocks/>
                </p:cNvGrpSpPr>
                <p:nvPr/>
              </p:nvGrpSpPr>
              <p:grpSpPr bwMode="auto">
                <a:xfrm>
                  <a:off x="2873" y="1618"/>
                  <a:ext cx="217" cy="285"/>
                  <a:chOff x="2861" y="1862"/>
                  <a:chExt cx="217" cy="285"/>
                </a:xfrm>
                <a:grpFill/>
              </p:grpSpPr>
              <p:sp>
                <p:nvSpPr>
                  <p:cNvPr id="230" name="Freeform 133"/>
                  <p:cNvSpPr>
                    <a:spLocks/>
                  </p:cNvSpPr>
                  <p:nvPr/>
                </p:nvSpPr>
                <p:spPr bwMode="auto">
                  <a:xfrm>
                    <a:off x="2861" y="1918"/>
                    <a:ext cx="148" cy="188"/>
                  </a:xfrm>
                  <a:custGeom>
                    <a:avLst/>
                    <a:gdLst>
                      <a:gd name="T0" fmla="*/ 11 w 154"/>
                      <a:gd name="T1" fmla="*/ 159 h 188"/>
                      <a:gd name="T2" fmla="*/ 12 w 154"/>
                      <a:gd name="T3" fmla="*/ 173 h 188"/>
                      <a:gd name="T4" fmla="*/ 17 w 154"/>
                      <a:gd name="T5" fmla="*/ 173 h 188"/>
                      <a:gd name="T6" fmla="*/ 26 w 154"/>
                      <a:gd name="T7" fmla="*/ 177 h 188"/>
                      <a:gd name="T8" fmla="*/ 32 w 154"/>
                      <a:gd name="T9" fmla="*/ 187 h 188"/>
                      <a:gd name="T10" fmla="*/ 36 w 154"/>
                      <a:gd name="T11" fmla="*/ 187 h 188"/>
                      <a:gd name="T12" fmla="*/ 33 w 154"/>
                      <a:gd name="T13" fmla="*/ 174 h 188"/>
                      <a:gd name="T14" fmla="*/ 35 w 154"/>
                      <a:gd name="T15" fmla="*/ 159 h 188"/>
                      <a:gd name="T16" fmla="*/ 38 w 154"/>
                      <a:gd name="T17" fmla="*/ 140 h 188"/>
                      <a:gd name="T18" fmla="*/ 41 w 154"/>
                      <a:gd name="T19" fmla="*/ 122 h 188"/>
                      <a:gd name="T20" fmla="*/ 49 w 154"/>
                      <a:gd name="T21" fmla="*/ 111 h 188"/>
                      <a:gd name="T22" fmla="*/ 56 w 154"/>
                      <a:gd name="T23" fmla="*/ 103 h 188"/>
                      <a:gd name="T24" fmla="*/ 56 w 154"/>
                      <a:gd name="T25" fmla="*/ 90 h 188"/>
                      <a:gd name="T26" fmla="*/ 56 w 154"/>
                      <a:gd name="T27" fmla="*/ 72 h 188"/>
                      <a:gd name="T28" fmla="*/ 57 w 154"/>
                      <a:gd name="T29" fmla="*/ 64 h 188"/>
                      <a:gd name="T30" fmla="*/ 62 w 154"/>
                      <a:gd name="T31" fmla="*/ 61 h 188"/>
                      <a:gd name="T32" fmla="*/ 66 w 154"/>
                      <a:gd name="T33" fmla="*/ 65 h 188"/>
                      <a:gd name="T34" fmla="*/ 72 w 154"/>
                      <a:gd name="T35" fmla="*/ 53 h 188"/>
                      <a:gd name="T36" fmla="*/ 69 w 154"/>
                      <a:gd name="T37" fmla="*/ 40 h 188"/>
                      <a:gd name="T38" fmla="*/ 66 w 154"/>
                      <a:gd name="T39" fmla="*/ 39 h 188"/>
                      <a:gd name="T40" fmla="*/ 60 w 154"/>
                      <a:gd name="T41" fmla="*/ 39 h 188"/>
                      <a:gd name="T42" fmla="*/ 57 w 154"/>
                      <a:gd name="T43" fmla="*/ 39 h 188"/>
                      <a:gd name="T44" fmla="*/ 56 w 154"/>
                      <a:gd name="T45" fmla="*/ 20 h 188"/>
                      <a:gd name="T46" fmla="*/ 56 w 154"/>
                      <a:gd name="T47" fmla="*/ 4 h 188"/>
                      <a:gd name="T48" fmla="*/ 52 w 154"/>
                      <a:gd name="T49" fmla="*/ 0 h 188"/>
                      <a:gd name="T50" fmla="*/ 50 w 154"/>
                      <a:gd name="T51" fmla="*/ 6 h 188"/>
                      <a:gd name="T52" fmla="*/ 38 w 154"/>
                      <a:gd name="T53" fmla="*/ 2 h 188"/>
                      <a:gd name="T54" fmla="*/ 36 w 154"/>
                      <a:gd name="T55" fmla="*/ 6 h 188"/>
                      <a:gd name="T56" fmla="*/ 38 w 154"/>
                      <a:gd name="T57" fmla="*/ 23 h 188"/>
                      <a:gd name="T58" fmla="*/ 37 w 154"/>
                      <a:gd name="T59" fmla="*/ 39 h 188"/>
                      <a:gd name="T60" fmla="*/ 34 w 154"/>
                      <a:gd name="T61" fmla="*/ 27 h 188"/>
                      <a:gd name="T62" fmla="*/ 32 w 154"/>
                      <a:gd name="T63" fmla="*/ 18 h 188"/>
                      <a:gd name="T64" fmla="*/ 26 w 154"/>
                      <a:gd name="T65" fmla="*/ 19 h 188"/>
                      <a:gd name="T66" fmla="*/ 23 w 154"/>
                      <a:gd name="T67" fmla="*/ 29 h 188"/>
                      <a:gd name="T68" fmla="*/ 21 w 154"/>
                      <a:gd name="T69" fmla="*/ 33 h 188"/>
                      <a:gd name="T70" fmla="*/ 21 w 154"/>
                      <a:gd name="T71" fmla="*/ 47 h 188"/>
                      <a:gd name="T72" fmla="*/ 20 w 154"/>
                      <a:gd name="T73" fmla="*/ 44 h 188"/>
                      <a:gd name="T74" fmla="*/ 12 w 154"/>
                      <a:gd name="T75" fmla="*/ 27 h 188"/>
                      <a:gd name="T76" fmla="*/ 12 w 154"/>
                      <a:gd name="T77" fmla="*/ 20 h 188"/>
                      <a:gd name="T78" fmla="*/ 12 w 154"/>
                      <a:gd name="T79" fmla="*/ 25 h 188"/>
                      <a:gd name="T80" fmla="*/ 12 w 154"/>
                      <a:gd name="T81" fmla="*/ 34 h 188"/>
                      <a:gd name="T82" fmla="*/ 12 w 154"/>
                      <a:gd name="T83" fmla="*/ 40 h 188"/>
                      <a:gd name="T84" fmla="*/ 7 w 154"/>
                      <a:gd name="T85" fmla="*/ 44 h 188"/>
                      <a:gd name="T86" fmla="*/ 7 w 154"/>
                      <a:gd name="T87" fmla="*/ 58 h 188"/>
                      <a:gd name="T88" fmla="*/ 12 w 154"/>
                      <a:gd name="T89" fmla="*/ 72 h 188"/>
                      <a:gd name="T90" fmla="*/ 12 w 154"/>
                      <a:gd name="T91" fmla="*/ 82 h 188"/>
                      <a:gd name="T92" fmla="*/ 11 w 154"/>
                      <a:gd name="T93" fmla="*/ 90 h 188"/>
                      <a:gd name="T94" fmla="*/ 0 w 154"/>
                      <a:gd name="T95" fmla="*/ 100 h 188"/>
                      <a:gd name="T96" fmla="*/ 2 w 154"/>
                      <a:gd name="T97" fmla="*/ 111 h 188"/>
                      <a:gd name="T98" fmla="*/ 12 w 154"/>
                      <a:gd name="T99" fmla="*/ 120 h 188"/>
                      <a:gd name="T100" fmla="*/ 12 w 154"/>
                      <a:gd name="T101" fmla="*/ 129 h 188"/>
                      <a:gd name="T102" fmla="*/ 12 w 154"/>
                      <a:gd name="T103" fmla="*/ 147 h 188"/>
                      <a:gd name="T104" fmla="*/ 11 w 154"/>
                      <a:gd name="T105" fmla="*/ 159 h 18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154" h="188">
                        <a:moveTo>
                          <a:pt x="11" y="159"/>
                        </a:moveTo>
                        <a:lnTo>
                          <a:pt x="19" y="173"/>
                        </a:lnTo>
                        <a:lnTo>
                          <a:pt x="36" y="173"/>
                        </a:lnTo>
                        <a:lnTo>
                          <a:pt x="53" y="177"/>
                        </a:lnTo>
                        <a:lnTo>
                          <a:pt x="64" y="187"/>
                        </a:lnTo>
                        <a:lnTo>
                          <a:pt x="77" y="187"/>
                        </a:lnTo>
                        <a:lnTo>
                          <a:pt x="68" y="174"/>
                        </a:lnTo>
                        <a:lnTo>
                          <a:pt x="74" y="159"/>
                        </a:lnTo>
                        <a:lnTo>
                          <a:pt x="82" y="140"/>
                        </a:lnTo>
                        <a:lnTo>
                          <a:pt x="87" y="122"/>
                        </a:lnTo>
                        <a:lnTo>
                          <a:pt x="103" y="111"/>
                        </a:lnTo>
                        <a:lnTo>
                          <a:pt x="119" y="103"/>
                        </a:lnTo>
                        <a:lnTo>
                          <a:pt x="117" y="90"/>
                        </a:lnTo>
                        <a:lnTo>
                          <a:pt x="117" y="72"/>
                        </a:lnTo>
                        <a:lnTo>
                          <a:pt x="120" y="64"/>
                        </a:lnTo>
                        <a:lnTo>
                          <a:pt x="134" y="61"/>
                        </a:lnTo>
                        <a:lnTo>
                          <a:pt x="141" y="65"/>
                        </a:lnTo>
                        <a:lnTo>
                          <a:pt x="153" y="53"/>
                        </a:lnTo>
                        <a:lnTo>
                          <a:pt x="148" y="40"/>
                        </a:lnTo>
                        <a:lnTo>
                          <a:pt x="141" y="39"/>
                        </a:lnTo>
                        <a:lnTo>
                          <a:pt x="127" y="39"/>
                        </a:lnTo>
                        <a:lnTo>
                          <a:pt x="120" y="39"/>
                        </a:lnTo>
                        <a:lnTo>
                          <a:pt x="117" y="20"/>
                        </a:lnTo>
                        <a:lnTo>
                          <a:pt x="119" y="4"/>
                        </a:lnTo>
                        <a:lnTo>
                          <a:pt x="109" y="0"/>
                        </a:lnTo>
                        <a:lnTo>
                          <a:pt x="105" y="6"/>
                        </a:lnTo>
                        <a:lnTo>
                          <a:pt x="82" y="2"/>
                        </a:lnTo>
                        <a:lnTo>
                          <a:pt x="77" y="6"/>
                        </a:lnTo>
                        <a:lnTo>
                          <a:pt x="82" y="23"/>
                        </a:lnTo>
                        <a:lnTo>
                          <a:pt x="80" y="39"/>
                        </a:lnTo>
                        <a:lnTo>
                          <a:pt x="70" y="27"/>
                        </a:lnTo>
                        <a:lnTo>
                          <a:pt x="65" y="18"/>
                        </a:lnTo>
                        <a:lnTo>
                          <a:pt x="53" y="19"/>
                        </a:lnTo>
                        <a:lnTo>
                          <a:pt x="47" y="29"/>
                        </a:lnTo>
                        <a:lnTo>
                          <a:pt x="43" y="33"/>
                        </a:lnTo>
                        <a:lnTo>
                          <a:pt x="43" y="47"/>
                        </a:lnTo>
                        <a:lnTo>
                          <a:pt x="40" y="44"/>
                        </a:lnTo>
                        <a:lnTo>
                          <a:pt x="29" y="27"/>
                        </a:lnTo>
                        <a:lnTo>
                          <a:pt x="23" y="20"/>
                        </a:lnTo>
                        <a:lnTo>
                          <a:pt x="15" y="25"/>
                        </a:lnTo>
                        <a:lnTo>
                          <a:pt x="18" y="34"/>
                        </a:lnTo>
                        <a:lnTo>
                          <a:pt x="18" y="40"/>
                        </a:lnTo>
                        <a:lnTo>
                          <a:pt x="7" y="44"/>
                        </a:lnTo>
                        <a:lnTo>
                          <a:pt x="7" y="58"/>
                        </a:lnTo>
                        <a:lnTo>
                          <a:pt x="15" y="72"/>
                        </a:lnTo>
                        <a:lnTo>
                          <a:pt x="15" y="82"/>
                        </a:lnTo>
                        <a:lnTo>
                          <a:pt x="11" y="90"/>
                        </a:lnTo>
                        <a:lnTo>
                          <a:pt x="0" y="100"/>
                        </a:lnTo>
                        <a:lnTo>
                          <a:pt x="2" y="111"/>
                        </a:lnTo>
                        <a:lnTo>
                          <a:pt x="14" y="120"/>
                        </a:lnTo>
                        <a:lnTo>
                          <a:pt x="18" y="129"/>
                        </a:lnTo>
                        <a:lnTo>
                          <a:pt x="15" y="147"/>
                        </a:lnTo>
                        <a:lnTo>
                          <a:pt x="11" y="159"/>
                        </a:lnTo>
                      </a:path>
                    </a:pathLst>
                  </a:custGeom>
                  <a:solidFill>
                    <a:srgbClr val="0099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1" name="Freeform 134"/>
                  <p:cNvSpPr>
                    <a:spLocks/>
                  </p:cNvSpPr>
                  <p:nvPr/>
                </p:nvSpPr>
                <p:spPr bwMode="auto">
                  <a:xfrm>
                    <a:off x="2891" y="1862"/>
                    <a:ext cx="111" cy="73"/>
                  </a:xfrm>
                  <a:custGeom>
                    <a:avLst/>
                    <a:gdLst>
                      <a:gd name="T0" fmla="*/ 0 w 116"/>
                      <a:gd name="T1" fmla="*/ 69 h 73"/>
                      <a:gd name="T2" fmla="*/ 9 w 116"/>
                      <a:gd name="T3" fmla="*/ 72 h 73"/>
                      <a:gd name="T4" fmla="*/ 11 w 116"/>
                      <a:gd name="T5" fmla="*/ 63 h 73"/>
                      <a:gd name="T6" fmla="*/ 13 w 116"/>
                      <a:gd name="T7" fmla="*/ 49 h 73"/>
                      <a:gd name="T8" fmla="*/ 29 w 116"/>
                      <a:gd name="T9" fmla="*/ 49 h 73"/>
                      <a:gd name="T10" fmla="*/ 40 w 116"/>
                      <a:gd name="T11" fmla="*/ 43 h 73"/>
                      <a:gd name="T12" fmla="*/ 47 w 116"/>
                      <a:gd name="T13" fmla="*/ 31 h 73"/>
                      <a:gd name="T14" fmla="*/ 49 w 116"/>
                      <a:gd name="T15" fmla="*/ 15 h 73"/>
                      <a:gd name="T16" fmla="*/ 50 w 116"/>
                      <a:gd name="T17" fmla="*/ 0 h 73"/>
                      <a:gd name="T18" fmla="*/ 41 w 116"/>
                      <a:gd name="T19" fmla="*/ 9 h 73"/>
                      <a:gd name="T20" fmla="*/ 25 w 116"/>
                      <a:gd name="T21" fmla="*/ 26 h 73"/>
                      <a:gd name="T22" fmla="*/ 20 w 116"/>
                      <a:gd name="T23" fmla="*/ 29 h 73"/>
                      <a:gd name="T24" fmla="*/ 13 w 116"/>
                      <a:gd name="T25" fmla="*/ 38 h 73"/>
                      <a:gd name="T26" fmla="*/ 9 w 116"/>
                      <a:gd name="T27" fmla="*/ 42 h 73"/>
                      <a:gd name="T28" fmla="*/ 0 w 116"/>
                      <a:gd name="T29" fmla="*/ 48 h 73"/>
                      <a:gd name="T30" fmla="*/ 0 w 116"/>
                      <a:gd name="T31" fmla="*/ 69 h 7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16" h="73">
                        <a:moveTo>
                          <a:pt x="0" y="69"/>
                        </a:moveTo>
                        <a:lnTo>
                          <a:pt x="9" y="72"/>
                        </a:lnTo>
                        <a:lnTo>
                          <a:pt x="21" y="63"/>
                        </a:lnTo>
                        <a:lnTo>
                          <a:pt x="32" y="49"/>
                        </a:lnTo>
                        <a:lnTo>
                          <a:pt x="64" y="49"/>
                        </a:lnTo>
                        <a:lnTo>
                          <a:pt x="91" y="43"/>
                        </a:lnTo>
                        <a:lnTo>
                          <a:pt x="107" y="31"/>
                        </a:lnTo>
                        <a:lnTo>
                          <a:pt x="112" y="15"/>
                        </a:lnTo>
                        <a:lnTo>
                          <a:pt x="115" y="0"/>
                        </a:lnTo>
                        <a:lnTo>
                          <a:pt x="93" y="9"/>
                        </a:lnTo>
                        <a:lnTo>
                          <a:pt x="54" y="26"/>
                        </a:lnTo>
                        <a:lnTo>
                          <a:pt x="44" y="29"/>
                        </a:lnTo>
                        <a:lnTo>
                          <a:pt x="32" y="38"/>
                        </a:lnTo>
                        <a:lnTo>
                          <a:pt x="9" y="42"/>
                        </a:lnTo>
                        <a:lnTo>
                          <a:pt x="0" y="48"/>
                        </a:lnTo>
                        <a:lnTo>
                          <a:pt x="0" y="69"/>
                        </a:lnTo>
                      </a:path>
                    </a:pathLst>
                  </a:custGeom>
                  <a:solidFill>
                    <a:srgbClr val="0099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2" name="Freeform 135"/>
                  <p:cNvSpPr>
                    <a:spLocks/>
                  </p:cNvSpPr>
                  <p:nvPr/>
                </p:nvSpPr>
                <p:spPr bwMode="auto">
                  <a:xfrm>
                    <a:off x="2948" y="2035"/>
                    <a:ext cx="48" cy="60"/>
                  </a:xfrm>
                  <a:custGeom>
                    <a:avLst/>
                    <a:gdLst>
                      <a:gd name="T0" fmla="*/ 12 w 50"/>
                      <a:gd name="T1" fmla="*/ 0 h 60"/>
                      <a:gd name="T2" fmla="*/ 22 w 50"/>
                      <a:gd name="T3" fmla="*/ 19 h 60"/>
                      <a:gd name="T4" fmla="*/ 24 w 50"/>
                      <a:gd name="T5" fmla="*/ 29 h 60"/>
                      <a:gd name="T6" fmla="*/ 18 w 50"/>
                      <a:gd name="T7" fmla="*/ 40 h 60"/>
                      <a:gd name="T8" fmla="*/ 12 w 50"/>
                      <a:gd name="T9" fmla="*/ 49 h 60"/>
                      <a:gd name="T10" fmla="*/ 12 w 50"/>
                      <a:gd name="T11" fmla="*/ 59 h 60"/>
                      <a:gd name="T12" fmla="*/ 12 w 50"/>
                      <a:gd name="T13" fmla="*/ 56 h 60"/>
                      <a:gd name="T14" fmla="*/ 1 w 50"/>
                      <a:gd name="T15" fmla="*/ 40 h 60"/>
                      <a:gd name="T16" fmla="*/ 0 w 50"/>
                      <a:gd name="T17" fmla="*/ 29 h 60"/>
                      <a:gd name="T18" fmla="*/ 5 w 50"/>
                      <a:gd name="T19" fmla="*/ 16 h 60"/>
                      <a:gd name="T20" fmla="*/ 12 w 50"/>
                      <a:gd name="T21" fmla="*/ 0 h 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50" h="60">
                        <a:moveTo>
                          <a:pt x="15" y="0"/>
                        </a:moveTo>
                        <a:lnTo>
                          <a:pt x="46" y="19"/>
                        </a:lnTo>
                        <a:lnTo>
                          <a:pt x="49" y="29"/>
                        </a:lnTo>
                        <a:lnTo>
                          <a:pt x="37" y="40"/>
                        </a:lnTo>
                        <a:lnTo>
                          <a:pt x="26" y="49"/>
                        </a:lnTo>
                        <a:lnTo>
                          <a:pt x="29" y="59"/>
                        </a:lnTo>
                        <a:lnTo>
                          <a:pt x="15" y="56"/>
                        </a:lnTo>
                        <a:lnTo>
                          <a:pt x="1" y="40"/>
                        </a:lnTo>
                        <a:lnTo>
                          <a:pt x="0" y="29"/>
                        </a:lnTo>
                        <a:lnTo>
                          <a:pt x="5" y="16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0099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3" name="Freeform 136"/>
                  <p:cNvSpPr>
                    <a:spLocks/>
                  </p:cNvSpPr>
                  <p:nvPr/>
                </p:nvSpPr>
                <p:spPr bwMode="auto">
                  <a:xfrm>
                    <a:off x="3008" y="2020"/>
                    <a:ext cx="70" cy="87"/>
                  </a:xfrm>
                  <a:custGeom>
                    <a:avLst/>
                    <a:gdLst>
                      <a:gd name="T0" fmla="*/ 31 w 73"/>
                      <a:gd name="T1" fmla="*/ 0 h 87"/>
                      <a:gd name="T2" fmla="*/ 33 w 73"/>
                      <a:gd name="T3" fmla="*/ 4 h 87"/>
                      <a:gd name="T4" fmla="*/ 31 w 73"/>
                      <a:gd name="T5" fmla="*/ 9 h 87"/>
                      <a:gd name="T6" fmla="*/ 33 w 73"/>
                      <a:gd name="T7" fmla="*/ 19 h 87"/>
                      <a:gd name="T8" fmla="*/ 31 w 73"/>
                      <a:gd name="T9" fmla="*/ 30 h 87"/>
                      <a:gd name="T10" fmla="*/ 26 w 73"/>
                      <a:gd name="T11" fmla="*/ 37 h 87"/>
                      <a:gd name="T12" fmla="*/ 28 w 73"/>
                      <a:gd name="T13" fmla="*/ 47 h 87"/>
                      <a:gd name="T14" fmla="*/ 26 w 73"/>
                      <a:gd name="T15" fmla="*/ 55 h 87"/>
                      <a:gd name="T16" fmla="*/ 28 w 73"/>
                      <a:gd name="T17" fmla="*/ 65 h 87"/>
                      <a:gd name="T18" fmla="*/ 22 w 73"/>
                      <a:gd name="T19" fmla="*/ 86 h 87"/>
                      <a:gd name="T20" fmla="*/ 12 w 73"/>
                      <a:gd name="T21" fmla="*/ 65 h 87"/>
                      <a:gd name="T22" fmla="*/ 0 w 73"/>
                      <a:gd name="T23" fmla="*/ 52 h 87"/>
                      <a:gd name="T24" fmla="*/ 9 w 73"/>
                      <a:gd name="T25" fmla="*/ 47 h 87"/>
                      <a:gd name="T26" fmla="*/ 9 w 73"/>
                      <a:gd name="T27" fmla="*/ 33 h 87"/>
                      <a:gd name="T28" fmla="*/ 12 w 73"/>
                      <a:gd name="T29" fmla="*/ 23 h 87"/>
                      <a:gd name="T30" fmla="*/ 17 w 73"/>
                      <a:gd name="T31" fmla="*/ 27 h 87"/>
                      <a:gd name="T32" fmla="*/ 22 w 73"/>
                      <a:gd name="T33" fmla="*/ 23 h 87"/>
                      <a:gd name="T34" fmla="*/ 29 w 73"/>
                      <a:gd name="T35" fmla="*/ 11 h 87"/>
                      <a:gd name="T36" fmla="*/ 31 w 73"/>
                      <a:gd name="T37" fmla="*/ 0 h 8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73" h="87">
                        <a:moveTo>
                          <a:pt x="67" y="0"/>
                        </a:moveTo>
                        <a:lnTo>
                          <a:pt x="72" y="4"/>
                        </a:lnTo>
                        <a:lnTo>
                          <a:pt x="67" y="9"/>
                        </a:lnTo>
                        <a:lnTo>
                          <a:pt x="72" y="19"/>
                        </a:lnTo>
                        <a:lnTo>
                          <a:pt x="66" y="30"/>
                        </a:lnTo>
                        <a:lnTo>
                          <a:pt x="55" y="37"/>
                        </a:lnTo>
                        <a:lnTo>
                          <a:pt x="59" y="47"/>
                        </a:lnTo>
                        <a:lnTo>
                          <a:pt x="55" y="55"/>
                        </a:lnTo>
                        <a:lnTo>
                          <a:pt x="59" y="65"/>
                        </a:lnTo>
                        <a:lnTo>
                          <a:pt x="47" y="86"/>
                        </a:lnTo>
                        <a:lnTo>
                          <a:pt x="16" y="65"/>
                        </a:lnTo>
                        <a:lnTo>
                          <a:pt x="0" y="52"/>
                        </a:lnTo>
                        <a:lnTo>
                          <a:pt x="9" y="47"/>
                        </a:lnTo>
                        <a:lnTo>
                          <a:pt x="9" y="33"/>
                        </a:lnTo>
                        <a:lnTo>
                          <a:pt x="27" y="23"/>
                        </a:lnTo>
                        <a:lnTo>
                          <a:pt x="37" y="27"/>
                        </a:lnTo>
                        <a:lnTo>
                          <a:pt x="47" y="23"/>
                        </a:lnTo>
                        <a:lnTo>
                          <a:pt x="62" y="11"/>
                        </a:lnTo>
                        <a:lnTo>
                          <a:pt x="67" y="0"/>
                        </a:lnTo>
                      </a:path>
                    </a:pathLst>
                  </a:custGeom>
                  <a:solidFill>
                    <a:srgbClr val="0099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4" name="Freeform 137"/>
                  <p:cNvSpPr>
                    <a:spLocks/>
                  </p:cNvSpPr>
                  <p:nvPr/>
                </p:nvSpPr>
                <p:spPr bwMode="auto">
                  <a:xfrm>
                    <a:off x="2998" y="2109"/>
                    <a:ext cx="29" cy="38"/>
                  </a:xfrm>
                  <a:custGeom>
                    <a:avLst/>
                    <a:gdLst>
                      <a:gd name="T0" fmla="*/ 0 w 30"/>
                      <a:gd name="T1" fmla="*/ 0 h 38"/>
                      <a:gd name="T2" fmla="*/ 15 w 30"/>
                      <a:gd name="T3" fmla="*/ 5 h 38"/>
                      <a:gd name="T4" fmla="*/ 15 w 30"/>
                      <a:gd name="T5" fmla="*/ 15 h 38"/>
                      <a:gd name="T6" fmla="*/ 15 w 30"/>
                      <a:gd name="T7" fmla="*/ 29 h 38"/>
                      <a:gd name="T8" fmla="*/ 15 w 30"/>
                      <a:gd name="T9" fmla="*/ 37 h 38"/>
                      <a:gd name="T10" fmla="*/ 4 w 30"/>
                      <a:gd name="T11" fmla="*/ 31 h 38"/>
                      <a:gd name="T12" fmla="*/ 1 w 30"/>
                      <a:gd name="T13" fmla="*/ 21 h 38"/>
                      <a:gd name="T14" fmla="*/ 0 w 30"/>
                      <a:gd name="T15" fmla="*/ 0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38">
                        <a:moveTo>
                          <a:pt x="0" y="0"/>
                        </a:moveTo>
                        <a:lnTo>
                          <a:pt x="19" y="5"/>
                        </a:lnTo>
                        <a:lnTo>
                          <a:pt x="26" y="15"/>
                        </a:lnTo>
                        <a:lnTo>
                          <a:pt x="29" y="29"/>
                        </a:lnTo>
                        <a:lnTo>
                          <a:pt x="19" y="37"/>
                        </a:lnTo>
                        <a:lnTo>
                          <a:pt x="4" y="31"/>
                        </a:lnTo>
                        <a:lnTo>
                          <a:pt x="1" y="2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25" name="Freeform 138"/>
                <p:cNvSpPr>
                  <a:spLocks/>
                </p:cNvSpPr>
                <p:nvPr/>
              </p:nvSpPr>
              <p:spPr bwMode="auto">
                <a:xfrm>
                  <a:off x="2681" y="1846"/>
                  <a:ext cx="517" cy="719"/>
                </a:xfrm>
                <a:custGeom>
                  <a:avLst/>
                  <a:gdLst>
                    <a:gd name="T0" fmla="*/ 1776278882 w 537"/>
                    <a:gd name="T1" fmla="*/ 2147483647 h 719"/>
                    <a:gd name="T2" fmla="*/ 1776278882 w 537"/>
                    <a:gd name="T3" fmla="*/ 2147483647 h 719"/>
                    <a:gd name="T4" fmla="*/ 1776278882 w 537"/>
                    <a:gd name="T5" fmla="*/ 2147483647 h 719"/>
                    <a:gd name="T6" fmla="*/ 1776278882 w 537"/>
                    <a:gd name="T7" fmla="*/ 2147483647 h 719"/>
                    <a:gd name="T8" fmla="*/ 1776278882 w 537"/>
                    <a:gd name="T9" fmla="*/ 2147483647 h 719"/>
                    <a:gd name="T10" fmla="*/ 1776278882 w 537"/>
                    <a:gd name="T11" fmla="*/ 2147483647 h 719"/>
                    <a:gd name="T12" fmla="*/ 1776278882 w 537"/>
                    <a:gd name="T13" fmla="*/ 2147483647 h 719"/>
                    <a:gd name="T14" fmla="*/ 1776278882 w 537"/>
                    <a:gd name="T15" fmla="*/ 2147483647 h 719"/>
                    <a:gd name="T16" fmla="*/ 1776278882 w 537"/>
                    <a:gd name="T17" fmla="*/ 2147483647 h 719"/>
                    <a:gd name="T18" fmla="*/ 1776278882 w 537"/>
                    <a:gd name="T19" fmla="*/ 2147483647 h 719"/>
                    <a:gd name="T20" fmla="*/ 1776278882 w 537"/>
                    <a:gd name="T21" fmla="*/ 2147483647 h 719"/>
                    <a:gd name="T22" fmla="*/ 1776278882 w 537"/>
                    <a:gd name="T23" fmla="*/ 2147483647 h 719"/>
                    <a:gd name="T24" fmla="*/ 1776278882 w 537"/>
                    <a:gd name="T25" fmla="*/ 2147483647 h 719"/>
                    <a:gd name="T26" fmla="*/ 1776278882 w 537"/>
                    <a:gd name="T27" fmla="*/ 2147483647 h 719"/>
                    <a:gd name="T28" fmla="*/ 1776278882 w 537"/>
                    <a:gd name="T29" fmla="*/ 2147483647 h 719"/>
                    <a:gd name="T30" fmla="*/ 1776278882 w 537"/>
                    <a:gd name="T31" fmla="*/ 2147483647 h 719"/>
                    <a:gd name="T32" fmla="*/ 1776278882 w 537"/>
                    <a:gd name="T33" fmla="*/ 2147483647 h 719"/>
                    <a:gd name="T34" fmla="*/ 0 w 537"/>
                    <a:gd name="T35" fmla="*/ 2147483647 h 719"/>
                    <a:gd name="T36" fmla="*/ 1776278882 w 537"/>
                    <a:gd name="T37" fmla="*/ 2147483647 h 719"/>
                    <a:gd name="T38" fmla="*/ 1776278882 w 537"/>
                    <a:gd name="T39" fmla="*/ 2147483647 h 719"/>
                    <a:gd name="T40" fmla="*/ 1776278882 w 537"/>
                    <a:gd name="T41" fmla="*/ 2147483647 h 719"/>
                    <a:gd name="T42" fmla="*/ 1776278882 w 537"/>
                    <a:gd name="T43" fmla="*/ 2147483647 h 719"/>
                    <a:gd name="T44" fmla="*/ 1776278882 w 537"/>
                    <a:gd name="T45" fmla="*/ 2147483647 h 719"/>
                    <a:gd name="T46" fmla="*/ 1776278882 w 537"/>
                    <a:gd name="T47" fmla="*/ 2147483647 h 719"/>
                    <a:gd name="T48" fmla="*/ 1776278882 w 537"/>
                    <a:gd name="T49" fmla="*/ 2147483647 h 719"/>
                    <a:gd name="T50" fmla="*/ 1776278882 w 537"/>
                    <a:gd name="T51" fmla="*/ 2147483647 h 719"/>
                    <a:gd name="T52" fmla="*/ 1776278882 w 537"/>
                    <a:gd name="T53" fmla="*/ 2147483647 h 719"/>
                    <a:gd name="T54" fmla="*/ 1776278882 w 537"/>
                    <a:gd name="T55" fmla="*/ 2147483647 h 719"/>
                    <a:gd name="T56" fmla="*/ 1776278882 w 537"/>
                    <a:gd name="T57" fmla="*/ 2147483647 h 719"/>
                    <a:gd name="T58" fmla="*/ 1776278882 w 537"/>
                    <a:gd name="T59" fmla="*/ 2147483647 h 719"/>
                    <a:gd name="T60" fmla="*/ 1776278882 w 537"/>
                    <a:gd name="T61" fmla="*/ 2147483647 h 719"/>
                    <a:gd name="T62" fmla="*/ 1776278882 w 537"/>
                    <a:gd name="T63" fmla="*/ 2147483647 h 719"/>
                    <a:gd name="T64" fmla="*/ 1776278882 w 537"/>
                    <a:gd name="T65" fmla="*/ 2147483647 h 719"/>
                    <a:gd name="T66" fmla="*/ 1776278882 w 537"/>
                    <a:gd name="T67" fmla="*/ 2147483647 h 719"/>
                    <a:gd name="T68" fmla="*/ 1776278882 w 537"/>
                    <a:gd name="T69" fmla="*/ 2147483647 h 719"/>
                    <a:gd name="T70" fmla="*/ 1776278882 w 537"/>
                    <a:gd name="T71" fmla="*/ 2147483647 h 719"/>
                    <a:gd name="T72" fmla="*/ 1776278882 w 537"/>
                    <a:gd name="T73" fmla="*/ 2147483647 h 719"/>
                    <a:gd name="T74" fmla="*/ 1776278882 w 537"/>
                    <a:gd name="T75" fmla="*/ 2147483647 h 719"/>
                    <a:gd name="T76" fmla="*/ 1776278882 w 537"/>
                    <a:gd name="T77" fmla="*/ 2147483647 h 719"/>
                    <a:gd name="T78" fmla="*/ 1776278882 w 537"/>
                    <a:gd name="T79" fmla="*/ 2147483647 h 719"/>
                    <a:gd name="T80" fmla="*/ 1776278882 w 537"/>
                    <a:gd name="T81" fmla="*/ 2147483647 h 719"/>
                    <a:gd name="T82" fmla="*/ 1776278882 w 537"/>
                    <a:gd name="T83" fmla="*/ 2147483647 h 719"/>
                    <a:gd name="T84" fmla="*/ 1776278882 w 537"/>
                    <a:gd name="T85" fmla="*/ 2147483647 h 719"/>
                    <a:gd name="T86" fmla="*/ 1776278882 w 537"/>
                    <a:gd name="T87" fmla="*/ 2147483647 h 719"/>
                    <a:gd name="T88" fmla="*/ 1776278882 w 537"/>
                    <a:gd name="T89" fmla="*/ 2147483647 h 719"/>
                    <a:gd name="T90" fmla="*/ 1776278882 w 537"/>
                    <a:gd name="T91" fmla="*/ 2147483647 h 719"/>
                    <a:gd name="T92" fmla="*/ 1776278882 w 537"/>
                    <a:gd name="T93" fmla="*/ 2147483647 h 719"/>
                    <a:gd name="T94" fmla="*/ 1776278882 w 537"/>
                    <a:gd name="T95" fmla="*/ 2147483647 h 719"/>
                    <a:gd name="T96" fmla="*/ 1776278882 w 537"/>
                    <a:gd name="T97" fmla="*/ 2147483647 h 719"/>
                    <a:gd name="T98" fmla="*/ 1776278882 w 537"/>
                    <a:gd name="T99" fmla="*/ 2147483647 h 719"/>
                    <a:gd name="T100" fmla="*/ 1776278882 w 537"/>
                    <a:gd name="T101" fmla="*/ 2147483647 h 719"/>
                    <a:gd name="T102" fmla="*/ 1776278882 w 537"/>
                    <a:gd name="T103" fmla="*/ 2147483647 h 719"/>
                    <a:gd name="T104" fmla="*/ 1776278882 w 537"/>
                    <a:gd name="T105" fmla="*/ 2147483647 h 71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37" h="719">
                      <a:moveTo>
                        <a:pt x="221" y="0"/>
                      </a:moveTo>
                      <a:lnTo>
                        <a:pt x="209" y="7"/>
                      </a:lnTo>
                      <a:lnTo>
                        <a:pt x="209" y="15"/>
                      </a:lnTo>
                      <a:lnTo>
                        <a:pt x="211" y="22"/>
                      </a:lnTo>
                      <a:lnTo>
                        <a:pt x="214" y="33"/>
                      </a:lnTo>
                      <a:lnTo>
                        <a:pt x="215" y="50"/>
                      </a:lnTo>
                      <a:lnTo>
                        <a:pt x="209" y="56"/>
                      </a:lnTo>
                      <a:lnTo>
                        <a:pt x="209" y="65"/>
                      </a:lnTo>
                      <a:lnTo>
                        <a:pt x="211" y="75"/>
                      </a:lnTo>
                      <a:lnTo>
                        <a:pt x="228" y="88"/>
                      </a:lnTo>
                      <a:lnTo>
                        <a:pt x="236" y="91"/>
                      </a:lnTo>
                      <a:lnTo>
                        <a:pt x="240" y="112"/>
                      </a:lnTo>
                      <a:lnTo>
                        <a:pt x="219" y="106"/>
                      </a:lnTo>
                      <a:lnTo>
                        <a:pt x="207" y="95"/>
                      </a:lnTo>
                      <a:lnTo>
                        <a:pt x="198" y="100"/>
                      </a:lnTo>
                      <a:lnTo>
                        <a:pt x="180" y="122"/>
                      </a:lnTo>
                      <a:lnTo>
                        <a:pt x="173" y="130"/>
                      </a:lnTo>
                      <a:lnTo>
                        <a:pt x="165" y="127"/>
                      </a:lnTo>
                      <a:lnTo>
                        <a:pt x="163" y="117"/>
                      </a:lnTo>
                      <a:lnTo>
                        <a:pt x="156" y="110"/>
                      </a:lnTo>
                      <a:lnTo>
                        <a:pt x="141" y="105"/>
                      </a:lnTo>
                      <a:lnTo>
                        <a:pt x="118" y="105"/>
                      </a:lnTo>
                      <a:lnTo>
                        <a:pt x="110" y="113"/>
                      </a:lnTo>
                      <a:lnTo>
                        <a:pt x="97" y="127"/>
                      </a:lnTo>
                      <a:lnTo>
                        <a:pt x="109" y="137"/>
                      </a:lnTo>
                      <a:lnTo>
                        <a:pt x="109" y="155"/>
                      </a:lnTo>
                      <a:lnTo>
                        <a:pt x="106" y="164"/>
                      </a:lnTo>
                      <a:lnTo>
                        <a:pt x="102" y="172"/>
                      </a:lnTo>
                      <a:lnTo>
                        <a:pt x="89" y="182"/>
                      </a:lnTo>
                      <a:lnTo>
                        <a:pt x="85" y="185"/>
                      </a:lnTo>
                      <a:lnTo>
                        <a:pt x="86" y="197"/>
                      </a:lnTo>
                      <a:lnTo>
                        <a:pt x="93" y="207"/>
                      </a:lnTo>
                      <a:lnTo>
                        <a:pt x="89" y="218"/>
                      </a:lnTo>
                      <a:lnTo>
                        <a:pt x="79" y="232"/>
                      </a:lnTo>
                      <a:lnTo>
                        <a:pt x="68" y="246"/>
                      </a:lnTo>
                      <a:lnTo>
                        <a:pt x="60" y="256"/>
                      </a:lnTo>
                      <a:lnTo>
                        <a:pt x="46" y="266"/>
                      </a:lnTo>
                      <a:lnTo>
                        <a:pt x="36" y="269"/>
                      </a:lnTo>
                      <a:lnTo>
                        <a:pt x="29" y="284"/>
                      </a:lnTo>
                      <a:lnTo>
                        <a:pt x="26" y="308"/>
                      </a:lnTo>
                      <a:lnTo>
                        <a:pt x="19" y="322"/>
                      </a:lnTo>
                      <a:lnTo>
                        <a:pt x="19" y="342"/>
                      </a:lnTo>
                      <a:lnTo>
                        <a:pt x="11" y="351"/>
                      </a:lnTo>
                      <a:lnTo>
                        <a:pt x="9" y="357"/>
                      </a:lnTo>
                      <a:lnTo>
                        <a:pt x="15" y="367"/>
                      </a:lnTo>
                      <a:lnTo>
                        <a:pt x="19" y="382"/>
                      </a:lnTo>
                      <a:lnTo>
                        <a:pt x="29" y="396"/>
                      </a:lnTo>
                      <a:lnTo>
                        <a:pt x="1" y="419"/>
                      </a:lnTo>
                      <a:lnTo>
                        <a:pt x="6" y="433"/>
                      </a:lnTo>
                      <a:lnTo>
                        <a:pt x="18" y="443"/>
                      </a:lnTo>
                      <a:lnTo>
                        <a:pt x="19" y="444"/>
                      </a:lnTo>
                      <a:lnTo>
                        <a:pt x="19" y="454"/>
                      </a:lnTo>
                      <a:lnTo>
                        <a:pt x="5" y="464"/>
                      </a:lnTo>
                      <a:lnTo>
                        <a:pt x="0" y="478"/>
                      </a:lnTo>
                      <a:lnTo>
                        <a:pt x="5" y="495"/>
                      </a:lnTo>
                      <a:lnTo>
                        <a:pt x="13" y="507"/>
                      </a:lnTo>
                      <a:lnTo>
                        <a:pt x="29" y="513"/>
                      </a:lnTo>
                      <a:lnTo>
                        <a:pt x="47" y="516"/>
                      </a:lnTo>
                      <a:lnTo>
                        <a:pt x="68" y="518"/>
                      </a:lnTo>
                      <a:lnTo>
                        <a:pt x="83" y="520"/>
                      </a:lnTo>
                      <a:lnTo>
                        <a:pt x="95" y="528"/>
                      </a:lnTo>
                      <a:lnTo>
                        <a:pt x="106" y="538"/>
                      </a:lnTo>
                      <a:lnTo>
                        <a:pt x="93" y="545"/>
                      </a:lnTo>
                      <a:lnTo>
                        <a:pt x="81" y="558"/>
                      </a:lnTo>
                      <a:lnTo>
                        <a:pt x="69" y="566"/>
                      </a:lnTo>
                      <a:lnTo>
                        <a:pt x="68" y="579"/>
                      </a:lnTo>
                      <a:lnTo>
                        <a:pt x="61" y="608"/>
                      </a:lnTo>
                      <a:lnTo>
                        <a:pt x="51" y="625"/>
                      </a:lnTo>
                      <a:lnTo>
                        <a:pt x="46" y="638"/>
                      </a:lnTo>
                      <a:lnTo>
                        <a:pt x="61" y="659"/>
                      </a:lnTo>
                      <a:lnTo>
                        <a:pt x="65" y="664"/>
                      </a:lnTo>
                      <a:lnTo>
                        <a:pt x="75" y="671"/>
                      </a:lnTo>
                      <a:lnTo>
                        <a:pt x="85" y="671"/>
                      </a:lnTo>
                      <a:lnTo>
                        <a:pt x="97" y="664"/>
                      </a:lnTo>
                      <a:lnTo>
                        <a:pt x="102" y="659"/>
                      </a:lnTo>
                      <a:lnTo>
                        <a:pt x="104" y="654"/>
                      </a:lnTo>
                      <a:lnTo>
                        <a:pt x="123" y="659"/>
                      </a:lnTo>
                      <a:lnTo>
                        <a:pt x="130" y="668"/>
                      </a:lnTo>
                      <a:lnTo>
                        <a:pt x="135" y="680"/>
                      </a:lnTo>
                      <a:lnTo>
                        <a:pt x="144" y="689"/>
                      </a:lnTo>
                      <a:lnTo>
                        <a:pt x="155" y="692"/>
                      </a:lnTo>
                      <a:lnTo>
                        <a:pt x="177" y="689"/>
                      </a:lnTo>
                      <a:lnTo>
                        <a:pt x="190" y="688"/>
                      </a:lnTo>
                      <a:lnTo>
                        <a:pt x="205" y="699"/>
                      </a:lnTo>
                      <a:lnTo>
                        <a:pt x="216" y="694"/>
                      </a:lnTo>
                      <a:lnTo>
                        <a:pt x="228" y="696"/>
                      </a:lnTo>
                      <a:lnTo>
                        <a:pt x="239" y="705"/>
                      </a:lnTo>
                      <a:lnTo>
                        <a:pt x="257" y="696"/>
                      </a:lnTo>
                      <a:lnTo>
                        <a:pt x="275" y="696"/>
                      </a:lnTo>
                      <a:lnTo>
                        <a:pt x="289" y="705"/>
                      </a:lnTo>
                      <a:lnTo>
                        <a:pt x="299" y="709"/>
                      </a:lnTo>
                      <a:lnTo>
                        <a:pt x="310" y="701"/>
                      </a:lnTo>
                      <a:lnTo>
                        <a:pt x="321" y="701"/>
                      </a:lnTo>
                      <a:lnTo>
                        <a:pt x="341" y="696"/>
                      </a:lnTo>
                      <a:lnTo>
                        <a:pt x="355" y="705"/>
                      </a:lnTo>
                      <a:lnTo>
                        <a:pt x="358" y="701"/>
                      </a:lnTo>
                      <a:lnTo>
                        <a:pt x="372" y="710"/>
                      </a:lnTo>
                      <a:lnTo>
                        <a:pt x="384" y="718"/>
                      </a:lnTo>
                      <a:lnTo>
                        <a:pt x="400" y="710"/>
                      </a:lnTo>
                      <a:lnTo>
                        <a:pt x="401" y="701"/>
                      </a:lnTo>
                      <a:lnTo>
                        <a:pt x="391" y="688"/>
                      </a:lnTo>
                      <a:lnTo>
                        <a:pt x="390" y="680"/>
                      </a:lnTo>
                      <a:lnTo>
                        <a:pt x="384" y="657"/>
                      </a:lnTo>
                      <a:lnTo>
                        <a:pt x="438" y="621"/>
                      </a:lnTo>
                      <a:lnTo>
                        <a:pt x="452" y="621"/>
                      </a:lnTo>
                      <a:lnTo>
                        <a:pt x="454" y="617"/>
                      </a:lnTo>
                      <a:lnTo>
                        <a:pt x="435" y="608"/>
                      </a:lnTo>
                      <a:lnTo>
                        <a:pt x="421" y="594"/>
                      </a:lnTo>
                      <a:lnTo>
                        <a:pt x="387" y="563"/>
                      </a:lnTo>
                      <a:lnTo>
                        <a:pt x="383" y="541"/>
                      </a:lnTo>
                      <a:lnTo>
                        <a:pt x="362" y="537"/>
                      </a:lnTo>
                      <a:lnTo>
                        <a:pt x="361" y="513"/>
                      </a:lnTo>
                      <a:lnTo>
                        <a:pt x="356" y="493"/>
                      </a:lnTo>
                      <a:lnTo>
                        <a:pt x="348" y="483"/>
                      </a:lnTo>
                      <a:lnTo>
                        <a:pt x="354" y="473"/>
                      </a:lnTo>
                      <a:lnTo>
                        <a:pt x="358" y="469"/>
                      </a:lnTo>
                      <a:lnTo>
                        <a:pt x="368" y="471"/>
                      </a:lnTo>
                      <a:lnTo>
                        <a:pt x="400" y="461"/>
                      </a:lnTo>
                      <a:lnTo>
                        <a:pt x="470" y="426"/>
                      </a:lnTo>
                      <a:lnTo>
                        <a:pt x="484" y="419"/>
                      </a:lnTo>
                      <a:lnTo>
                        <a:pt x="499" y="410"/>
                      </a:lnTo>
                      <a:lnTo>
                        <a:pt x="510" y="423"/>
                      </a:lnTo>
                      <a:lnTo>
                        <a:pt x="526" y="416"/>
                      </a:lnTo>
                      <a:lnTo>
                        <a:pt x="530" y="401"/>
                      </a:lnTo>
                      <a:lnTo>
                        <a:pt x="530" y="391"/>
                      </a:lnTo>
                      <a:lnTo>
                        <a:pt x="536" y="381"/>
                      </a:lnTo>
                      <a:lnTo>
                        <a:pt x="527" y="368"/>
                      </a:lnTo>
                      <a:lnTo>
                        <a:pt x="517" y="346"/>
                      </a:lnTo>
                      <a:lnTo>
                        <a:pt x="524" y="314"/>
                      </a:lnTo>
                      <a:lnTo>
                        <a:pt x="513" y="298"/>
                      </a:lnTo>
                      <a:lnTo>
                        <a:pt x="509" y="283"/>
                      </a:lnTo>
                      <a:lnTo>
                        <a:pt x="515" y="267"/>
                      </a:lnTo>
                      <a:lnTo>
                        <a:pt x="512" y="256"/>
                      </a:lnTo>
                      <a:lnTo>
                        <a:pt x="489" y="231"/>
                      </a:lnTo>
                      <a:lnTo>
                        <a:pt x="501" y="217"/>
                      </a:lnTo>
                      <a:lnTo>
                        <a:pt x="501" y="192"/>
                      </a:lnTo>
                      <a:lnTo>
                        <a:pt x="503" y="162"/>
                      </a:lnTo>
                      <a:lnTo>
                        <a:pt x="480" y="136"/>
                      </a:lnTo>
                      <a:lnTo>
                        <a:pt x="467" y="120"/>
                      </a:lnTo>
                      <a:lnTo>
                        <a:pt x="454" y="106"/>
                      </a:lnTo>
                      <a:lnTo>
                        <a:pt x="433" y="88"/>
                      </a:lnTo>
                      <a:lnTo>
                        <a:pt x="419" y="79"/>
                      </a:lnTo>
                      <a:lnTo>
                        <a:pt x="410" y="77"/>
                      </a:lnTo>
                      <a:lnTo>
                        <a:pt x="396" y="86"/>
                      </a:lnTo>
                      <a:lnTo>
                        <a:pt x="386" y="92"/>
                      </a:lnTo>
                      <a:lnTo>
                        <a:pt x="355" y="116"/>
                      </a:lnTo>
                      <a:lnTo>
                        <a:pt x="333" y="110"/>
                      </a:lnTo>
                      <a:lnTo>
                        <a:pt x="324" y="110"/>
                      </a:lnTo>
                      <a:lnTo>
                        <a:pt x="324" y="102"/>
                      </a:lnTo>
                      <a:lnTo>
                        <a:pt x="328" y="91"/>
                      </a:lnTo>
                      <a:lnTo>
                        <a:pt x="333" y="81"/>
                      </a:lnTo>
                      <a:lnTo>
                        <a:pt x="305" y="63"/>
                      </a:lnTo>
                      <a:lnTo>
                        <a:pt x="296" y="61"/>
                      </a:lnTo>
                      <a:lnTo>
                        <a:pt x="282" y="50"/>
                      </a:lnTo>
                      <a:lnTo>
                        <a:pt x="278" y="29"/>
                      </a:lnTo>
                      <a:lnTo>
                        <a:pt x="271" y="15"/>
                      </a:lnTo>
                      <a:lnTo>
                        <a:pt x="261" y="16"/>
                      </a:lnTo>
                      <a:lnTo>
                        <a:pt x="250" y="4"/>
                      </a:lnTo>
                      <a:lnTo>
                        <a:pt x="235" y="1"/>
                      </a:lnTo>
                      <a:lnTo>
                        <a:pt x="221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6" name="Freeform 139"/>
                <p:cNvSpPr>
                  <a:spLocks/>
                </p:cNvSpPr>
                <p:nvPr/>
              </p:nvSpPr>
              <p:spPr bwMode="auto">
                <a:xfrm>
                  <a:off x="3117" y="1916"/>
                  <a:ext cx="24" cy="24"/>
                </a:xfrm>
                <a:custGeom>
                  <a:avLst/>
                  <a:gdLst>
                    <a:gd name="T0" fmla="*/ 1439193981 w 26"/>
                    <a:gd name="T1" fmla="*/ 0 h 24"/>
                    <a:gd name="T2" fmla="*/ 0 w 26"/>
                    <a:gd name="T3" fmla="*/ 2147483647 h 24"/>
                    <a:gd name="T4" fmla="*/ 1439193981 w 26"/>
                    <a:gd name="T5" fmla="*/ 2147483647 h 24"/>
                    <a:gd name="T6" fmla="*/ 1439193981 w 26"/>
                    <a:gd name="T7" fmla="*/ 2147483647 h 24"/>
                    <a:gd name="T8" fmla="*/ 1439193981 w 26"/>
                    <a:gd name="T9" fmla="*/ 2147483647 h 24"/>
                    <a:gd name="T10" fmla="*/ 1439193981 w 26"/>
                    <a:gd name="T11" fmla="*/ 0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1" y="16"/>
                      </a:lnTo>
                      <a:lnTo>
                        <a:pt x="15" y="23"/>
                      </a:lnTo>
                      <a:lnTo>
                        <a:pt x="25" y="13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99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7" name="Freeform 140"/>
                <p:cNvSpPr>
                  <a:spLocks/>
                </p:cNvSpPr>
                <p:nvPr/>
              </p:nvSpPr>
              <p:spPr bwMode="auto">
                <a:xfrm>
                  <a:off x="5188" y="2816"/>
                  <a:ext cx="343" cy="305"/>
                </a:xfrm>
                <a:custGeom>
                  <a:avLst/>
                  <a:gdLst>
                    <a:gd name="T0" fmla="*/ 2147483647 w 343"/>
                    <a:gd name="T1" fmla="*/ 2147483647 h 305"/>
                    <a:gd name="T2" fmla="*/ 2147483647 w 343"/>
                    <a:gd name="T3" fmla="*/ 2147483647 h 305"/>
                    <a:gd name="T4" fmla="*/ 2147483647 w 343"/>
                    <a:gd name="T5" fmla="*/ 2147483647 h 305"/>
                    <a:gd name="T6" fmla="*/ 2147483647 w 343"/>
                    <a:gd name="T7" fmla="*/ 2147483647 h 305"/>
                    <a:gd name="T8" fmla="*/ 2147483647 w 343"/>
                    <a:gd name="T9" fmla="*/ 2147483647 h 305"/>
                    <a:gd name="T10" fmla="*/ 2147483647 w 343"/>
                    <a:gd name="T11" fmla="*/ 0 h 305"/>
                    <a:gd name="T12" fmla="*/ 2147483647 w 343"/>
                    <a:gd name="T13" fmla="*/ 2147483647 h 305"/>
                    <a:gd name="T14" fmla="*/ 2147483647 w 343"/>
                    <a:gd name="T15" fmla="*/ 2147483647 h 305"/>
                    <a:gd name="T16" fmla="*/ 2147483647 w 343"/>
                    <a:gd name="T17" fmla="*/ 2147483647 h 305"/>
                    <a:gd name="T18" fmla="*/ 2147483647 w 343"/>
                    <a:gd name="T19" fmla="*/ 2147483647 h 305"/>
                    <a:gd name="T20" fmla="*/ 2147483647 w 343"/>
                    <a:gd name="T21" fmla="*/ 2147483647 h 305"/>
                    <a:gd name="T22" fmla="*/ 2147483647 w 343"/>
                    <a:gd name="T23" fmla="*/ 2147483647 h 305"/>
                    <a:gd name="T24" fmla="*/ 2147483647 w 343"/>
                    <a:gd name="T25" fmla="*/ 2147483647 h 305"/>
                    <a:gd name="T26" fmla="*/ 2147483647 w 343"/>
                    <a:gd name="T27" fmla="*/ 2147483647 h 305"/>
                    <a:gd name="T28" fmla="*/ 2147483647 w 343"/>
                    <a:gd name="T29" fmla="*/ 2147483647 h 305"/>
                    <a:gd name="T30" fmla="*/ 2147483647 w 343"/>
                    <a:gd name="T31" fmla="*/ 2147483647 h 305"/>
                    <a:gd name="T32" fmla="*/ 2147483647 w 343"/>
                    <a:gd name="T33" fmla="*/ 2147483647 h 305"/>
                    <a:gd name="T34" fmla="*/ 2147483647 w 343"/>
                    <a:gd name="T35" fmla="*/ 2147483647 h 305"/>
                    <a:gd name="T36" fmla="*/ 2147483647 w 343"/>
                    <a:gd name="T37" fmla="*/ 2147483647 h 305"/>
                    <a:gd name="T38" fmla="*/ 2147483647 w 343"/>
                    <a:gd name="T39" fmla="*/ 2147483647 h 305"/>
                    <a:gd name="T40" fmla="*/ 2147483647 w 343"/>
                    <a:gd name="T41" fmla="*/ 2147483647 h 305"/>
                    <a:gd name="T42" fmla="*/ 2147483647 w 343"/>
                    <a:gd name="T43" fmla="*/ 2147483647 h 305"/>
                    <a:gd name="T44" fmla="*/ 2147483647 w 343"/>
                    <a:gd name="T45" fmla="*/ 2147483647 h 305"/>
                    <a:gd name="T46" fmla="*/ 2147483647 w 343"/>
                    <a:gd name="T47" fmla="*/ 2147483647 h 305"/>
                    <a:gd name="T48" fmla="*/ 2147483647 w 343"/>
                    <a:gd name="T49" fmla="*/ 2147483647 h 305"/>
                    <a:gd name="T50" fmla="*/ 2147483647 w 343"/>
                    <a:gd name="T51" fmla="*/ 2147483647 h 305"/>
                    <a:gd name="T52" fmla="*/ 2147483647 w 343"/>
                    <a:gd name="T53" fmla="*/ 2147483647 h 305"/>
                    <a:gd name="T54" fmla="*/ 2147483647 w 343"/>
                    <a:gd name="T55" fmla="*/ 2147483647 h 305"/>
                    <a:gd name="T56" fmla="*/ 2147483647 w 343"/>
                    <a:gd name="T57" fmla="*/ 2147483647 h 305"/>
                    <a:gd name="T58" fmla="*/ 2147483647 w 343"/>
                    <a:gd name="T59" fmla="*/ 2147483647 h 305"/>
                    <a:gd name="T60" fmla="*/ 0 w 343"/>
                    <a:gd name="T61" fmla="*/ 2147483647 h 305"/>
                    <a:gd name="T62" fmla="*/ 2147483647 w 343"/>
                    <a:gd name="T63" fmla="*/ 2147483647 h 305"/>
                    <a:gd name="T64" fmla="*/ 2147483647 w 343"/>
                    <a:gd name="T65" fmla="*/ 2147483647 h 305"/>
                    <a:gd name="T66" fmla="*/ 2147483647 w 343"/>
                    <a:gd name="T67" fmla="*/ 2147483647 h 305"/>
                    <a:gd name="T68" fmla="*/ 2147483647 w 343"/>
                    <a:gd name="T69" fmla="*/ 2147483647 h 305"/>
                    <a:gd name="T70" fmla="*/ 2147483647 w 343"/>
                    <a:gd name="T71" fmla="*/ 2147483647 h 305"/>
                    <a:gd name="T72" fmla="*/ 2147483647 w 343"/>
                    <a:gd name="T73" fmla="*/ 2147483647 h 305"/>
                    <a:gd name="T74" fmla="*/ 2147483647 w 343"/>
                    <a:gd name="T75" fmla="*/ 2147483647 h 305"/>
                    <a:gd name="T76" fmla="*/ 2147483647 w 343"/>
                    <a:gd name="T77" fmla="*/ 2147483647 h 305"/>
                    <a:gd name="T78" fmla="*/ 2147483647 w 343"/>
                    <a:gd name="T79" fmla="*/ 2147483647 h 3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43" h="305">
                      <a:moveTo>
                        <a:pt x="81" y="22"/>
                      </a:moveTo>
                      <a:lnTo>
                        <a:pt x="122" y="30"/>
                      </a:lnTo>
                      <a:lnTo>
                        <a:pt x="162" y="40"/>
                      </a:lnTo>
                      <a:lnTo>
                        <a:pt x="185" y="59"/>
                      </a:lnTo>
                      <a:lnTo>
                        <a:pt x="205" y="52"/>
                      </a:lnTo>
                      <a:lnTo>
                        <a:pt x="194" y="0"/>
                      </a:lnTo>
                      <a:lnTo>
                        <a:pt x="264" y="68"/>
                      </a:lnTo>
                      <a:lnTo>
                        <a:pt x="294" y="72"/>
                      </a:lnTo>
                      <a:lnTo>
                        <a:pt x="343" y="85"/>
                      </a:lnTo>
                      <a:lnTo>
                        <a:pt x="310" y="110"/>
                      </a:lnTo>
                      <a:lnTo>
                        <a:pt x="298" y="124"/>
                      </a:lnTo>
                      <a:lnTo>
                        <a:pt x="282" y="164"/>
                      </a:lnTo>
                      <a:lnTo>
                        <a:pt x="294" y="248"/>
                      </a:lnTo>
                      <a:lnTo>
                        <a:pt x="274" y="219"/>
                      </a:lnTo>
                      <a:lnTo>
                        <a:pt x="259" y="232"/>
                      </a:lnTo>
                      <a:lnTo>
                        <a:pt x="262" y="305"/>
                      </a:lnTo>
                      <a:lnTo>
                        <a:pt x="201" y="262"/>
                      </a:lnTo>
                      <a:lnTo>
                        <a:pt x="213" y="223"/>
                      </a:lnTo>
                      <a:lnTo>
                        <a:pt x="197" y="204"/>
                      </a:lnTo>
                      <a:lnTo>
                        <a:pt x="163" y="202"/>
                      </a:lnTo>
                      <a:lnTo>
                        <a:pt x="135" y="250"/>
                      </a:lnTo>
                      <a:lnTo>
                        <a:pt x="135" y="244"/>
                      </a:lnTo>
                      <a:lnTo>
                        <a:pt x="119" y="190"/>
                      </a:lnTo>
                      <a:lnTo>
                        <a:pt x="69" y="174"/>
                      </a:lnTo>
                      <a:lnTo>
                        <a:pt x="54" y="166"/>
                      </a:lnTo>
                      <a:lnTo>
                        <a:pt x="68" y="156"/>
                      </a:lnTo>
                      <a:lnTo>
                        <a:pt x="58" y="132"/>
                      </a:lnTo>
                      <a:lnTo>
                        <a:pt x="34" y="132"/>
                      </a:lnTo>
                      <a:lnTo>
                        <a:pt x="34" y="114"/>
                      </a:lnTo>
                      <a:lnTo>
                        <a:pt x="20" y="101"/>
                      </a:lnTo>
                      <a:lnTo>
                        <a:pt x="0" y="99"/>
                      </a:lnTo>
                      <a:lnTo>
                        <a:pt x="17" y="85"/>
                      </a:lnTo>
                      <a:lnTo>
                        <a:pt x="44" y="73"/>
                      </a:lnTo>
                      <a:lnTo>
                        <a:pt x="74" y="89"/>
                      </a:lnTo>
                      <a:lnTo>
                        <a:pt x="105" y="93"/>
                      </a:lnTo>
                      <a:lnTo>
                        <a:pt x="129" y="94"/>
                      </a:lnTo>
                      <a:lnTo>
                        <a:pt x="150" y="82"/>
                      </a:lnTo>
                      <a:lnTo>
                        <a:pt x="130" y="64"/>
                      </a:lnTo>
                      <a:lnTo>
                        <a:pt x="94" y="52"/>
                      </a:lnTo>
                      <a:lnTo>
                        <a:pt x="81" y="22"/>
                      </a:lnTo>
                    </a:path>
                  </a:pathLst>
                </a:custGeom>
                <a:solidFill>
                  <a:srgbClr val="CCFFCC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8" name="Freeform 141"/>
                <p:cNvSpPr>
                  <a:spLocks/>
                </p:cNvSpPr>
                <p:nvPr/>
              </p:nvSpPr>
              <p:spPr bwMode="auto">
                <a:xfrm>
                  <a:off x="5190" y="3025"/>
                  <a:ext cx="120" cy="65"/>
                </a:xfrm>
                <a:custGeom>
                  <a:avLst/>
                  <a:gdLst>
                    <a:gd name="T0" fmla="*/ 2147483647 w 120"/>
                    <a:gd name="T1" fmla="*/ 2147483647 h 65"/>
                    <a:gd name="T2" fmla="*/ 2147483647 w 120"/>
                    <a:gd name="T3" fmla="*/ 2147483647 h 65"/>
                    <a:gd name="T4" fmla="*/ 2147483647 w 120"/>
                    <a:gd name="T5" fmla="*/ 2147483647 h 65"/>
                    <a:gd name="T6" fmla="*/ 2147483647 w 120"/>
                    <a:gd name="T7" fmla="*/ 2147483647 h 65"/>
                    <a:gd name="T8" fmla="*/ 2147483647 w 120"/>
                    <a:gd name="T9" fmla="*/ 2147483647 h 65"/>
                    <a:gd name="T10" fmla="*/ 2147483647 w 120"/>
                    <a:gd name="T11" fmla="*/ 2147483647 h 65"/>
                    <a:gd name="T12" fmla="*/ 2147483647 w 120"/>
                    <a:gd name="T13" fmla="*/ 2147483647 h 65"/>
                    <a:gd name="T14" fmla="*/ 2147483647 w 120"/>
                    <a:gd name="T15" fmla="*/ 2147483647 h 65"/>
                    <a:gd name="T16" fmla="*/ 2147483647 w 120"/>
                    <a:gd name="T17" fmla="*/ 2147483647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0" h="65">
                      <a:moveTo>
                        <a:pt x="14" y="11"/>
                      </a:moveTo>
                      <a:cubicBezTo>
                        <a:pt x="46" y="0"/>
                        <a:pt x="6" y="11"/>
                        <a:pt x="38" y="11"/>
                      </a:cubicBezTo>
                      <a:cubicBezTo>
                        <a:pt x="54" y="11"/>
                        <a:pt x="62" y="6"/>
                        <a:pt x="78" y="4"/>
                      </a:cubicBezTo>
                      <a:cubicBezTo>
                        <a:pt x="83" y="12"/>
                        <a:pt x="97" y="19"/>
                        <a:pt x="102" y="27"/>
                      </a:cubicBezTo>
                      <a:cubicBezTo>
                        <a:pt x="105" y="31"/>
                        <a:pt x="120" y="43"/>
                        <a:pt x="120" y="43"/>
                      </a:cubicBezTo>
                      <a:cubicBezTo>
                        <a:pt x="115" y="65"/>
                        <a:pt x="102" y="56"/>
                        <a:pt x="81" y="61"/>
                      </a:cubicBezTo>
                      <a:cubicBezTo>
                        <a:pt x="70" y="28"/>
                        <a:pt x="52" y="39"/>
                        <a:pt x="18" y="35"/>
                      </a:cubicBezTo>
                      <a:cubicBezTo>
                        <a:pt x="13" y="20"/>
                        <a:pt x="0" y="7"/>
                        <a:pt x="22" y="7"/>
                      </a:cubicBezTo>
                      <a:cubicBezTo>
                        <a:pt x="25" y="7"/>
                        <a:pt x="17" y="10"/>
                        <a:pt x="14" y="11"/>
                      </a:cubicBezTo>
                      <a:close/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9" name="Freeform 143"/>
                <p:cNvSpPr>
                  <a:spLocks/>
                </p:cNvSpPr>
                <p:nvPr/>
              </p:nvSpPr>
              <p:spPr bwMode="auto">
                <a:xfrm>
                  <a:off x="3344" y="2975"/>
                  <a:ext cx="148" cy="170"/>
                </a:xfrm>
                <a:custGeom>
                  <a:avLst/>
                  <a:gdLst>
                    <a:gd name="T0" fmla="*/ 2147483647 w 147"/>
                    <a:gd name="T1" fmla="*/ 2147483647 h 170"/>
                    <a:gd name="T2" fmla="*/ 2147483647 w 147"/>
                    <a:gd name="T3" fmla="*/ 2147483647 h 170"/>
                    <a:gd name="T4" fmla="*/ 2147483647 w 147"/>
                    <a:gd name="T5" fmla="*/ 2147483647 h 170"/>
                    <a:gd name="T6" fmla="*/ 2147483647 w 147"/>
                    <a:gd name="T7" fmla="*/ 2147483647 h 170"/>
                    <a:gd name="T8" fmla="*/ 2147483647 w 147"/>
                    <a:gd name="T9" fmla="*/ 2147483647 h 170"/>
                    <a:gd name="T10" fmla="*/ 2147483647 w 147"/>
                    <a:gd name="T11" fmla="*/ 2147483647 h 170"/>
                    <a:gd name="T12" fmla="*/ 2147483647 w 147"/>
                    <a:gd name="T13" fmla="*/ 2147483647 h 170"/>
                    <a:gd name="T14" fmla="*/ 2147483647 w 147"/>
                    <a:gd name="T15" fmla="*/ 2147483647 h 170"/>
                    <a:gd name="T16" fmla="*/ 2147483647 w 147"/>
                    <a:gd name="T17" fmla="*/ 2147483647 h 170"/>
                    <a:gd name="T18" fmla="*/ 2147483647 w 147"/>
                    <a:gd name="T19" fmla="*/ 2147483647 h 170"/>
                    <a:gd name="T20" fmla="*/ 2147483647 w 147"/>
                    <a:gd name="T21" fmla="*/ 2147483647 h 170"/>
                    <a:gd name="T22" fmla="*/ 2147483647 w 147"/>
                    <a:gd name="T23" fmla="*/ 2147483647 h 170"/>
                    <a:gd name="T24" fmla="*/ 2147483647 w 147"/>
                    <a:gd name="T25" fmla="*/ 2147483647 h 170"/>
                    <a:gd name="T26" fmla="*/ 2147483647 w 147"/>
                    <a:gd name="T27" fmla="*/ 2147483647 h 170"/>
                    <a:gd name="T28" fmla="*/ 2147483647 w 147"/>
                    <a:gd name="T29" fmla="*/ 2147483647 h 170"/>
                    <a:gd name="T30" fmla="*/ 2147483647 w 147"/>
                    <a:gd name="T31" fmla="*/ 2147483647 h 170"/>
                    <a:gd name="T32" fmla="*/ 2147483647 w 147"/>
                    <a:gd name="T33" fmla="*/ 2147483647 h 170"/>
                    <a:gd name="T34" fmla="*/ 2147483647 w 147"/>
                    <a:gd name="T35" fmla="*/ 2147483647 h 1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7" h="170">
                      <a:moveTo>
                        <a:pt x="18" y="98"/>
                      </a:moveTo>
                      <a:cubicBezTo>
                        <a:pt x="17" y="95"/>
                        <a:pt x="17" y="91"/>
                        <a:pt x="15" y="89"/>
                      </a:cubicBezTo>
                      <a:cubicBezTo>
                        <a:pt x="13" y="86"/>
                        <a:pt x="7" y="87"/>
                        <a:pt x="6" y="83"/>
                      </a:cubicBezTo>
                      <a:cubicBezTo>
                        <a:pt x="0" y="57"/>
                        <a:pt x="11" y="54"/>
                        <a:pt x="29" y="48"/>
                      </a:cubicBezTo>
                      <a:cubicBezTo>
                        <a:pt x="36" y="26"/>
                        <a:pt x="32" y="29"/>
                        <a:pt x="45" y="16"/>
                      </a:cubicBezTo>
                      <a:cubicBezTo>
                        <a:pt x="49" y="2"/>
                        <a:pt x="54" y="0"/>
                        <a:pt x="69" y="5"/>
                      </a:cubicBezTo>
                      <a:cubicBezTo>
                        <a:pt x="74" y="20"/>
                        <a:pt x="69" y="13"/>
                        <a:pt x="90" y="20"/>
                      </a:cubicBezTo>
                      <a:cubicBezTo>
                        <a:pt x="93" y="21"/>
                        <a:pt x="99" y="23"/>
                        <a:pt x="99" y="23"/>
                      </a:cubicBezTo>
                      <a:cubicBezTo>
                        <a:pt x="104" y="39"/>
                        <a:pt x="105" y="23"/>
                        <a:pt x="119" y="44"/>
                      </a:cubicBezTo>
                      <a:cubicBezTo>
                        <a:pt x="125" y="53"/>
                        <a:pt x="147" y="59"/>
                        <a:pt x="147" y="66"/>
                      </a:cubicBezTo>
                      <a:cubicBezTo>
                        <a:pt x="147" y="73"/>
                        <a:pt x="127" y="81"/>
                        <a:pt x="121" y="86"/>
                      </a:cubicBezTo>
                      <a:cubicBezTo>
                        <a:pt x="124" y="101"/>
                        <a:pt x="129" y="92"/>
                        <a:pt x="111" y="98"/>
                      </a:cubicBezTo>
                      <a:cubicBezTo>
                        <a:pt x="105" y="117"/>
                        <a:pt x="91" y="140"/>
                        <a:pt x="103" y="170"/>
                      </a:cubicBezTo>
                      <a:cubicBezTo>
                        <a:pt x="90" y="162"/>
                        <a:pt x="70" y="137"/>
                        <a:pt x="57" y="128"/>
                      </a:cubicBezTo>
                      <a:cubicBezTo>
                        <a:pt x="53" y="122"/>
                        <a:pt x="45" y="122"/>
                        <a:pt x="41" y="116"/>
                      </a:cubicBezTo>
                      <a:cubicBezTo>
                        <a:pt x="39" y="113"/>
                        <a:pt x="31" y="104"/>
                        <a:pt x="31" y="104"/>
                      </a:cubicBezTo>
                      <a:cubicBezTo>
                        <a:pt x="30" y="108"/>
                        <a:pt x="33" y="108"/>
                        <a:pt x="24" y="104"/>
                      </a:cubicBezTo>
                      <a:cubicBezTo>
                        <a:pt x="17" y="101"/>
                        <a:pt x="18" y="89"/>
                        <a:pt x="18" y="98"/>
                      </a:cubicBezTo>
                      <a:close/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9" name="Rectangle 142"/>
              <p:cNvSpPr>
                <a:spLocks noChangeArrowheads="1"/>
              </p:cNvSpPr>
              <p:nvPr/>
            </p:nvSpPr>
            <p:spPr bwMode="auto">
              <a:xfrm>
                <a:off x="8769350" y="573088"/>
                <a:ext cx="123825" cy="3678237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1" name="Rectangle 3"/>
            <p:cNvSpPr>
              <a:spLocks noChangeArrowheads="1"/>
            </p:cNvSpPr>
            <p:nvPr/>
          </p:nvSpPr>
          <p:spPr bwMode="auto">
            <a:xfrm>
              <a:off x="173701" y="1307581"/>
              <a:ext cx="3456781" cy="554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N. autologous transplants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per </a:t>
              </a:r>
              <a:r>
                <a:rPr lang="en-GB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en-GB" sz="12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million </a:t>
              </a:r>
              <a:r>
                <a:rPr lang="en-GB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inhabitants </a:t>
              </a:r>
            </a:p>
          </p:txBody>
        </p:sp>
        <p:grpSp>
          <p:nvGrpSpPr>
            <p:cNvPr id="312" name="Group 1"/>
            <p:cNvGrpSpPr/>
            <p:nvPr/>
          </p:nvGrpSpPr>
          <p:grpSpPr>
            <a:xfrm>
              <a:off x="262161" y="1956819"/>
              <a:ext cx="1895998" cy="1662636"/>
              <a:chOff x="283298" y="4627519"/>
              <a:chExt cx="1750152" cy="1662636"/>
            </a:xfrm>
          </p:grpSpPr>
          <p:sp>
            <p:nvSpPr>
              <p:cNvPr id="313" name="Rectangle 102"/>
              <p:cNvSpPr>
                <a:spLocks noChangeArrowheads="1"/>
              </p:cNvSpPr>
              <p:nvPr/>
            </p:nvSpPr>
            <p:spPr bwMode="auto">
              <a:xfrm>
                <a:off x="571332" y="4627519"/>
                <a:ext cx="1462118" cy="1662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 or no report</a:t>
                </a:r>
              </a:p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en-GB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- 100</a:t>
                </a:r>
              </a:p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101 </a:t>
                </a:r>
                <a:r>
                  <a:rPr lang="en-GB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300</a:t>
                </a:r>
                <a:endParaRPr lang="en-GB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301 </a:t>
                </a:r>
                <a:r>
                  <a:rPr lang="en-GB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400</a:t>
                </a:r>
                <a:endParaRPr lang="en-GB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401 </a:t>
                </a:r>
                <a:r>
                  <a:rPr lang="en-GB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500</a:t>
                </a:r>
                <a:endParaRPr lang="en-GB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&gt; </a:t>
                </a:r>
                <a:r>
                  <a:rPr lang="en-GB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500</a:t>
                </a:r>
                <a:endParaRPr lang="en-GB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Rectangle 103"/>
              <p:cNvSpPr>
                <a:spLocks noChangeArrowheads="1"/>
              </p:cNvSpPr>
              <p:nvPr/>
            </p:nvSpPr>
            <p:spPr bwMode="auto">
              <a:xfrm>
                <a:off x="283298" y="4692924"/>
                <a:ext cx="312055" cy="19526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" name="Rectangle 104"/>
              <p:cNvSpPr>
                <a:spLocks noChangeArrowheads="1"/>
              </p:cNvSpPr>
              <p:nvPr/>
            </p:nvSpPr>
            <p:spPr bwMode="auto">
              <a:xfrm>
                <a:off x="283298" y="4936527"/>
                <a:ext cx="312055" cy="195263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" name="Rectangle 106"/>
              <p:cNvSpPr>
                <a:spLocks noChangeArrowheads="1"/>
              </p:cNvSpPr>
              <p:nvPr/>
            </p:nvSpPr>
            <p:spPr bwMode="auto">
              <a:xfrm>
                <a:off x="283298" y="5201699"/>
                <a:ext cx="312055" cy="195263"/>
              </a:xfrm>
              <a:prstGeom prst="rect">
                <a:avLst/>
              </a:prstGeom>
              <a:solidFill>
                <a:srgbClr val="69D16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" name="Rectangle 107"/>
              <p:cNvSpPr>
                <a:spLocks noChangeArrowheads="1"/>
              </p:cNvSpPr>
              <p:nvPr/>
            </p:nvSpPr>
            <p:spPr bwMode="auto">
              <a:xfrm>
                <a:off x="284763" y="5484651"/>
                <a:ext cx="312055" cy="195263"/>
              </a:xfrm>
              <a:prstGeom prst="rect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" name="Rectangle 107"/>
              <p:cNvSpPr>
                <a:spLocks noChangeArrowheads="1"/>
              </p:cNvSpPr>
              <p:nvPr/>
            </p:nvSpPr>
            <p:spPr bwMode="auto">
              <a:xfrm>
                <a:off x="284763" y="5749376"/>
                <a:ext cx="312055" cy="195263"/>
              </a:xfrm>
              <a:prstGeom prst="rect">
                <a:avLst/>
              </a:prstGeom>
              <a:solidFill>
                <a:srgbClr val="0054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" name="Rectangle 107"/>
              <p:cNvSpPr>
                <a:spLocks noChangeArrowheads="1"/>
              </p:cNvSpPr>
              <p:nvPr/>
            </p:nvSpPr>
            <p:spPr bwMode="auto">
              <a:xfrm>
                <a:off x="284763" y="6016647"/>
                <a:ext cx="312055" cy="19526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2" name="Group 10"/>
            <p:cNvGrpSpPr/>
            <p:nvPr/>
          </p:nvGrpSpPr>
          <p:grpSpPr>
            <a:xfrm>
              <a:off x="253451" y="5676105"/>
              <a:ext cx="4699548" cy="692497"/>
              <a:chOff x="4958224" y="5562903"/>
              <a:chExt cx="4338044" cy="692497"/>
            </a:xfrm>
          </p:grpSpPr>
          <p:grpSp>
            <p:nvGrpSpPr>
              <p:cNvPr id="305" name="Gruppieren 304"/>
              <p:cNvGrpSpPr/>
              <p:nvPr/>
            </p:nvGrpSpPr>
            <p:grpSpPr>
              <a:xfrm>
                <a:off x="4958224" y="5562903"/>
                <a:ext cx="4338044" cy="692497"/>
                <a:chOff x="-22801" y="5261102"/>
                <a:chExt cx="4338044" cy="692497"/>
              </a:xfrm>
            </p:grpSpPr>
            <p:sp>
              <p:nvSpPr>
                <p:cNvPr id="309" name="Rectangle 149"/>
                <p:cNvSpPr>
                  <a:spLocks noChangeArrowheads="1"/>
                </p:cNvSpPr>
                <p:nvPr/>
              </p:nvSpPr>
              <p:spPr bwMode="auto">
                <a:xfrm>
                  <a:off x="-22801" y="5340931"/>
                  <a:ext cx="254000" cy="173137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8" name="TextBox 4"/>
                <p:cNvSpPr txBox="1"/>
                <p:nvPr/>
              </p:nvSpPr>
              <p:spPr>
                <a:xfrm>
                  <a:off x="194864" y="5261102"/>
                  <a:ext cx="4120379" cy="692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0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Algeria, Iran</a:t>
                  </a:r>
                  <a:r>
                    <a:rPr lang="en-GB" sz="1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GB" sz="10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Iraq, Jordan, Kazakhstan</a:t>
                  </a:r>
                  <a:r>
                    <a:rPr lang="en-GB" sz="1000" dirty="0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rPr>
                    <a:t>, </a:t>
                  </a:r>
                  <a:r>
                    <a:rPr lang="en-GB" sz="1000" dirty="0" smtClean="0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rPr>
                    <a:t>Lebanon, </a:t>
                  </a:r>
                  <a:r>
                    <a:rPr lang="en-GB" sz="1000" dirty="0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rPr>
                    <a:t>Saudi </a:t>
                  </a:r>
                  <a:r>
                    <a:rPr lang="en-GB" sz="1000" dirty="0" smtClean="0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rPr>
                    <a:t>Arabia, South </a:t>
                  </a:r>
                  <a:r>
                    <a:rPr lang="en-GB" sz="10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Africa, Tunisia</a:t>
                  </a:r>
                </a:p>
                <a:p>
                  <a:pPr fontAlgn="auto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0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Israel</a:t>
                  </a:r>
                  <a:endParaRPr lang="en-GB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4" name="Rectangle 153"/>
              <p:cNvSpPr>
                <a:spLocks noChangeArrowheads="1"/>
              </p:cNvSpPr>
              <p:nvPr/>
            </p:nvSpPr>
            <p:spPr bwMode="auto">
              <a:xfrm>
                <a:off x="4958405" y="6021745"/>
                <a:ext cx="254000" cy="173137"/>
              </a:xfrm>
              <a:prstGeom prst="rect">
                <a:avLst/>
              </a:prstGeom>
              <a:solidFill>
                <a:srgbClr val="0054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5919470" y="4859780"/>
              <a:ext cx="207610" cy="214213"/>
            </a:xfrm>
            <a:custGeom>
              <a:avLst/>
              <a:gdLst>
                <a:gd name="T0" fmla="*/ 2147483647 w 147"/>
                <a:gd name="T1" fmla="*/ 2147483647 h 170"/>
                <a:gd name="T2" fmla="*/ 2147483647 w 147"/>
                <a:gd name="T3" fmla="*/ 2147483647 h 170"/>
                <a:gd name="T4" fmla="*/ 2147483647 w 147"/>
                <a:gd name="T5" fmla="*/ 2147483647 h 170"/>
                <a:gd name="T6" fmla="*/ 2147483647 w 147"/>
                <a:gd name="T7" fmla="*/ 2147483647 h 170"/>
                <a:gd name="T8" fmla="*/ 2147483647 w 147"/>
                <a:gd name="T9" fmla="*/ 2147483647 h 170"/>
                <a:gd name="T10" fmla="*/ 2147483647 w 147"/>
                <a:gd name="T11" fmla="*/ 2147483647 h 170"/>
                <a:gd name="T12" fmla="*/ 2147483647 w 147"/>
                <a:gd name="T13" fmla="*/ 2147483647 h 170"/>
                <a:gd name="T14" fmla="*/ 2147483647 w 147"/>
                <a:gd name="T15" fmla="*/ 2147483647 h 170"/>
                <a:gd name="T16" fmla="*/ 2147483647 w 147"/>
                <a:gd name="T17" fmla="*/ 2147483647 h 170"/>
                <a:gd name="T18" fmla="*/ 2147483647 w 147"/>
                <a:gd name="T19" fmla="*/ 2147483647 h 170"/>
                <a:gd name="T20" fmla="*/ 2147483647 w 147"/>
                <a:gd name="T21" fmla="*/ 2147483647 h 170"/>
                <a:gd name="T22" fmla="*/ 2147483647 w 147"/>
                <a:gd name="T23" fmla="*/ 2147483647 h 170"/>
                <a:gd name="T24" fmla="*/ 2147483647 w 147"/>
                <a:gd name="T25" fmla="*/ 2147483647 h 170"/>
                <a:gd name="T26" fmla="*/ 2147483647 w 147"/>
                <a:gd name="T27" fmla="*/ 2147483647 h 170"/>
                <a:gd name="T28" fmla="*/ 2147483647 w 147"/>
                <a:gd name="T29" fmla="*/ 2147483647 h 170"/>
                <a:gd name="T30" fmla="*/ 2147483647 w 147"/>
                <a:gd name="T31" fmla="*/ 2147483647 h 170"/>
                <a:gd name="T32" fmla="*/ 2147483647 w 147"/>
                <a:gd name="T33" fmla="*/ 2147483647 h 170"/>
                <a:gd name="T34" fmla="*/ 2147483647 w 147"/>
                <a:gd name="T35" fmla="*/ 2147483647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929 w 9705"/>
                <a:gd name="connsiteY0" fmla="*/ 5618 h 7543"/>
                <a:gd name="connsiteX1" fmla="*/ 725 w 9705"/>
                <a:gd name="connsiteY1" fmla="*/ 5088 h 7543"/>
                <a:gd name="connsiteX2" fmla="*/ 113 w 9705"/>
                <a:gd name="connsiteY2" fmla="*/ 4735 h 7543"/>
                <a:gd name="connsiteX3" fmla="*/ 1678 w 9705"/>
                <a:gd name="connsiteY3" fmla="*/ 2677 h 7543"/>
                <a:gd name="connsiteX4" fmla="*/ 2766 w 9705"/>
                <a:gd name="connsiteY4" fmla="*/ 794 h 7543"/>
                <a:gd name="connsiteX5" fmla="*/ 4399 w 9705"/>
                <a:gd name="connsiteY5" fmla="*/ 147 h 7543"/>
                <a:gd name="connsiteX6" fmla="*/ 5827 w 9705"/>
                <a:gd name="connsiteY6" fmla="*/ 1029 h 7543"/>
                <a:gd name="connsiteX7" fmla="*/ 6440 w 9705"/>
                <a:gd name="connsiteY7" fmla="*/ 1206 h 7543"/>
                <a:gd name="connsiteX8" fmla="*/ 7800 w 9705"/>
                <a:gd name="connsiteY8" fmla="*/ 2441 h 7543"/>
                <a:gd name="connsiteX9" fmla="*/ 9705 w 9705"/>
                <a:gd name="connsiteY9" fmla="*/ 3735 h 7543"/>
                <a:gd name="connsiteX10" fmla="*/ 7936 w 9705"/>
                <a:gd name="connsiteY10" fmla="*/ 4912 h 7543"/>
                <a:gd name="connsiteX11" fmla="*/ 7256 w 9705"/>
                <a:gd name="connsiteY11" fmla="*/ 5618 h 7543"/>
                <a:gd name="connsiteX12" fmla="*/ 5237 w 9705"/>
                <a:gd name="connsiteY12" fmla="*/ 7399 h 7543"/>
                <a:gd name="connsiteX13" fmla="*/ 3583 w 9705"/>
                <a:gd name="connsiteY13" fmla="*/ 7382 h 7543"/>
                <a:gd name="connsiteX14" fmla="*/ 2494 w 9705"/>
                <a:gd name="connsiteY14" fmla="*/ 6677 h 7543"/>
                <a:gd name="connsiteX15" fmla="*/ 1814 w 9705"/>
                <a:gd name="connsiteY15" fmla="*/ 5971 h 7543"/>
                <a:gd name="connsiteX16" fmla="*/ 1338 w 9705"/>
                <a:gd name="connsiteY16" fmla="*/ 5971 h 7543"/>
                <a:gd name="connsiteX17" fmla="*/ 929 w 9705"/>
                <a:gd name="connsiteY17" fmla="*/ 5618 h 7543"/>
                <a:gd name="connsiteX0" fmla="*/ 957 w 8387"/>
                <a:gd name="connsiteY0" fmla="*/ 7447 h 10000"/>
                <a:gd name="connsiteX1" fmla="*/ 747 w 8387"/>
                <a:gd name="connsiteY1" fmla="*/ 6744 h 10000"/>
                <a:gd name="connsiteX2" fmla="*/ 116 w 8387"/>
                <a:gd name="connsiteY2" fmla="*/ 6276 h 10000"/>
                <a:gd name="connsiteX3" fmla="*/ 1729 w 8387"/>
                <a:gd name="connsiteY3" fmla="*/ 3548 h 10000"/>
                <a:gd name="connsiteX4" fmla="*/ 2850 w 8387"/>
                <a:gd name="connsiteY4" fmla="*/ 1052 h 10000"/>
                <a:gd name="connsiteX5" fmla="*/ 4533 w 8387"/>
                <a:gd name="connsiteY5" fmla="*/ 194 h 10000"/>
                <a:gd name="connsiteX6" fmla="*/ 6004 w 8387"/>
                <a:gd name="connsiteY6" fmla="*/ 1363 h 10000"/>
                <a:gd name="connsiteX7" fmla="*/ 6636 w 8387"/>
                <a:gd name="connsiteY7" fmla="*/ 1598 h 10000"/>
                <a:gd name="connsiteX8" fmla="*/ 8037 w 8387"/>
                <a:gd name="connsiteY8" fmla="*/ 3235 h 10000"/>
                <a:gd name="connsiteX9" fmla="*/ 8100 w 8387"/>
                <a:gd name="connsiteY9" fmla="*/ 5345 h 10000"/>
                <a:gd name="connsiteX10" fmla="*/ 8177 w 8387"/>
                <a:gd name="connsiteY10" fmla="*/ 6511 h 10000"/>
                <a:gd name="connsiteX11" fmla="*/ 7477 w 8387"/>
                <a:gd name="connsiteY11" fmla="*/ 7447 h 10000"/>
                <a:gd name="connsiteX12" fmla="*/ 5396 w 8387"/>
                <a:gd name="connsiteY12" fmla="*/ 9808 h 10000"/>
                <a:gd name="connsiteX13" fmla="*/ 3692 w 8387"/>
                <a:gd name="connsiteY13" fmla="*/ 9786 h 10000"/>
                <a:gd name="connsiteX14" fmla="*/ 2570 w 8387"/>
                <a:gd name="connsiteY14" fmla="*/ 8851 h 10000"/>
                <a:gd name="connsiteX15" fmla="*/ 1869 w 8387"/>
                <a:gd name="connsiteY15" fmla="*/ 7915 h 10000"/>
                <a:gd name="connsiteX16" fmla="*/ 1379 w 8387"/>
                <a:gd name="connsiteY16" fmla="*/ 7915 h 10000"/>
                <a:gd name="connsiteX17" fmla="*/ 957 w 8387"/>
                <a:gd name="connsiteY17" fmla="*/ 7447 h 10000"/>
                <a:gd name="connsiteX0" fmla="*/ 1014 w 9873"/>
                <a:gd name="connsiteY0" fmla="*/ 7447 h 10000"/>
                <a:gd name="connsiteX1" fmla="*/ 764 w 9873"/>
                <a:gd name="connsiteY1" fmla="*/ 6744 h 10000"/>
                <a:gd name="connsiteX2" fmla="*/ 11 w 9873"/>
                <a:gd name="connsiteY2" fmla="*/ 6276 h 10000"/>
                <a:gd name="connsiteX3" fmla="*/ 1290 w 9873"/>
                <a:gd name="connsiteY3" fmla="*/ 5077 h 10000"/>
                <a:gd name="connsiteX4" fmla="*/ 1935 w 9873"/>
                <a:gd name="connsiteY4" fmla="*/ 3548 h 10000"/>
                <a:gd name="connsiteX5" fmla="*/ 3271 w 9873"/>
                <a:gd name="connsiteY5" fmla="*/ 1052 h 10000"/>
                <a:gd name="connsiteX6" fmla="*/ 5278 w 9873"/>
                <a:gd name="connsiteY6" fmla="*/ 194 h 10000"/>
                <a:gd name="connsiteX7" fmla="*/ 7032 w 9873"/>
                <a:gd name="connsiteY7" fmla="*/ 1363 h 10000"/>
                <a:gd name="connsiteX8" fmla="*/ 7785 w 9873"/>
                <a:gd name="connsiteY8" fmla="*/ 1598 h 10000"/>
                <a:gd name="connsiteX9" fmla="*/ 9456 w 9873"/>
                <a:gd name="connsiteY9" fmla="*/ 3235 h 10000"/>
                <a:gd name="connsiteX10" fmla="*/ 9531 w 9873"/>
                <a:gd name="connsiteY10" fmla="*/ 5345 h 10000"/>
                <a:gd name="connsiteX11" fmla="*/ 9623 w 9873"/>
                <a:gd name="connsiteY11" fmla="*/ 6511 h 10000"/>
                <a:gd name="connsiteX12" fmla="*/ 8788 w 9873"/>
                <a:gd name="connsiteY12" fmla="*/ 7447 h 10000"/>
                <a:gd name="connsiteX13" fmla="*/ 6307 w 9873"/>
                <a:gd name="connsiteY13" fmla="*/ 9808 h 10000"/>
                <a:gd name="connsiteX14" fmla="*/ 4275 w 9873"/>
                <a:gd name="connsiteY14" fmla="*/ 9786 h 10000"/>
                <a:gd name="connsiteX15" fmla="*/ 2937 w 9873"/>
                <a:gd name="connsiteY15" fmla="*/ 8851 h 10000"/>
                <a:gd name="connsiteX16" fmla="*/ 2101 w 9873"/>
                <a:gd name="connsiteY16" fmla="*/ 7915 h 10000"/>
                <a:gd name="connsiteX17" fmla="*/ 1517 w 9873"/>
                <a:gd name="connsiteY17" fmla="*/ 7915 h 10000"/>
                <a:gd name="connsiteX18" fmla="*/ 1014 w 9873"/>
                <a:gd name="connsiteY18" fmla="*/ 7447 h 10000"/>
                <a:gd name="connsiteX0" fmla="*/ 1030 w 10003"/>
                <a:gd name="connsiteY0" fmla="*/ 7447 h 10000"/>
                <a:gd name="connsiteX1" fmla="*/ 777 w 10003"/>
                <a:gd name="connsiteY1" fmla="*/ 6744 h 10000"/>
                <a:gd name="connsiteX2" fmla="*/ 1769 w 10003"/>
                <a:gd name="connsiteY2" fmla="*/ 6358 h 10000"/>
                <a:gd name="connsiteX3" fmla="*/ 14 w 10003"/>
                <a:gd name="connsiteY3" fmla="*/ 6276 h 10000"/>
                <a:gd name="connsiteX4" fmla="*/ 1310 w 10003"/>
                <a:gd name="connsiteY4" fmla="*/ 5077 h 10000"/>
                <a:gd name="connsiteX5" fmla="*/ 1963 w 10003"/>
                <a:gd name="connsiteY5" fmla="*/ 3548 h 10000"/>
                <a:gd name="connsiteX6" fmla="*/ 3316 w 10003"/>
                <a:gd name="connsiteY6" fmla="*/ 1052 h 10000"/>
                <a:gd name="connsiteX7" fmla="*/ 5349 w 10003"/>
                <a:gd name="connsiteY7" fmla="*/ 194 h 10000"/>
                <a:gd name="connsiteX8" fmla="*/ 7125 w 10003"/>
                <a:gd name="connsiteY8" fmla="*/ 1363 h 10000"/>
                <a:gd name="connsiteX9" fmla="*/ 7888 w 10003"/>
                <a:gd name="connsiteY9" fmla="*/ 1598 h 10000"/>
                <a:gd name="connsiteX10" fmla="*/ 9581 w 10003"/>
                <a:gd name="connsiteY10" fmla="*/ 3235 h 10000"/>
                <a:gd name="connsiteX11" fmla="*/ 9657 w 10003"/>
                <a:gd name="connsiteY11" fmla="*/ 5345 h 10000"/>
                <a:gd name="connsiteX12" fmla="*/ 9750 w 10003"/>
                <a:gd name="connsiteY12" fmla="*/ 6511 h 10000"/>
                <a:gd name="connsiteX13" fmla="*/ 8904 w 10003"/>
                <a:gd name="connsiteY13" fmla="*/ 7447 h 10000"/>
                <a:gd name="connsiteX14" fmla="*/ 6391 w 10003"/>
                <a:gd name="connsiteY14" fmla="*/ 9808 h 10000"/>
                <a:gd name="connsiteX15" fmla="*/ 4333 w 10003"/>
                <a:gd name="connsiteY15" fmla="*/ 9786 h 10000"/>
                <a:gd name="connsiteX16" fmla="*/ 2978 w 10003"/>
                <a:gd name="connsiteY16" fmla="*/ 8851 h 10000"/>
                <a:gd name="connsiteX17" fmla="*/ 2131 w 10003"/>
                <a:gd name="connsiteY17" fmla="*/ 7915 h 10000"/>
                <a:gd name="connsiteX18" fmla="*/ 1540 w 10003"/>
                <a:gd name="connsiteY18" fmla="*/ 7915 h 10000"/>
                <a:gd name="connsiteX19" fmla="*/ 1030 w 10003"/>
                <a:gd name="connsiteY19" fmla="*/ 7447 h 10000"/>
                <a:gd name="connsiteX0" fmla="*/ 265 w 9238"/>
                <a:gd name="connsiteY0" fmla="*/ 7447 h 10000"/>
                <a:gd name="connsiteX1" fmla="*/ 12 w 9238"/>
                <a:gd name="connsiteY1" fmla="*/ 6744 h 10000"/>
                <a:gd name="connsiteX2" fmla="*/ 1004 w 9238"/>
                <a:gd name="connsiteY2" fmla="*/ 6358 h 10000"/>
                <a:gd name="connsiteX3" fmla="*/ 549 w 9238"/>
                <a:gd name="connsiteY3" fmla="*/ 5487 h 10000"/>
                <a:gd name="connsiteX4" fmla="*/ 545 w 9238"/>
                <a:gd name="connsiteY4" fmla="*/ 5077 h 10000"/>
                <a:gd name="connsiteX5" fmla="*/ 1198 w 9238"/>
                <a:gd name="connsiteY5" fmla="*/ 3548 h 10000"/>
                <a:gd name="connsiteX6" fmla="*/ 2551 w 9238"/>
                <a:gd name="connsiteY6" fmla="*/ 1052 h 10000"/>
                <a:gd name="connsiteX7" fmla="*/ 4584 w 9238"/>
                <a:gd name="connsiteY7" fmla="*/ 194 h 10000"/>
                <a:gd name="connsiteX8" fmla="*/ 6360 w 9238"/>
                <a:gd name="connsiteY8" fmla="*/ 1363 h 10000"/>
                <a:gd name="connsiteX9" fmla="*/ 7123 w 9238"/>
                <a:gd name="connsiteY9" fmla="*/ 1598 h 10000"/>
                <a:gd name="connsiteX10" fmla="*/ 8816 w 9238"/>
                <a:gd name="connsiteY10" fmla="*/ 3235 h 10000"/>
                <a:gd name="connsiteX11" fmla="*/ 8892 w 9238"/>
                <a:gd name="connsiteY11" fmla="*/ 5345 h 10000"/>
                <a:gd name="connsiteX12" fmla="*/ 8985 w 9238"/>
                <a:gd name="connsiteY12" fmla="*/ 6511 h 10000"/>
                <a:gd name="connsiteX13" fmla="*/ 8139 w 9238"/>
                <a:gd name="connsiteY13" fmla="*/ 7447 h 10000"/>
                <a:gd name="connsiteX14" fmla="*/ 5626 w 9238"/>
                <a:gd name="connsiteY14" fmla="*/ 9808 h 10000"/>
                <a:gd name="connsiteX15" fmla="*/ 3568 w 9238"/>
                <a:gd name="connsiteY15" fmla="*/ 9786 h 10000"/>
                <a:gd name="connsiteX16" fmla="*/ 2213 w 9238"/>
                <a:gd name="connsiteY16" fmla="*/ 8851 h 10000"/>
                <a:gd name="connsiteX17" fmla="*/ 1366 w 9238"/>
                <a:gd name="connsiteY17" fmla="*/ 7915 h 10000"/>
                <a:gd name="connsiteX18" fmla="*/ 775 w 9238"/>
                <a:gd name="connsiteY18" fmla="*/ 7915 h 10000"/>
                <a:gd name="connsiteX19" fmla="*/ 265 w 9238"/>
                <a:gd name="connsiteY19" fmla="*/ 7447 h 10000"/>
                <a:gd name="connsiteX0" fmla="*/ 287 w 10000"/>
                <a:gd name="connsiteY0" fmla="*/ 7447 h 10000"/>
                <a:gd name="connsiteX1" fmla="*/ 13 w 10000"/>
                <a:gd name="connsiteY1" fmla="*/ 6744 h 10000"/>
                <a:gd name="connsiteX2" fmla="*/ 1087 w 10000"/>
                <a:gd name="connsiteY2" fmla="*/ 6358 h 10000"/>
                <a:gd name="connsiteX3" fmla="*/ 594 w 10000"/>
                <a:gd name="connsiteY3" fmla="*/ 5487 h 10000"/>
                <a:gd name="connsiteX4" fmla="*/ 590 w 10000"/>
                <a:gd name="connsiteY4" fmla="*/ 5077 h 10000"/>
                <a:gd name="connsiteX5" fmla="*/ 1297 w 10000"/>
                <a:gd name="connsiteY5" fmla="*/ 3548 h 10000"/>
                <a:gd name="connsiteX6" fmla="*/ 2761 w 10000"/>
                <a:gd name="connsiteY6" fmla="*/ 1052 h 10000"/>
                <a:gd name="connsiteX7" fmla="*/ 4962 w 10000"/>
                <a:gd name="connsiteY7" fmla="*/ 194 h 10000"/>
                <a:gd name="connsiteX8" fmla="*/ 6885 w 10000"/>
                <a:gd name="connsiteY8" fmla="*/ 1363 h 10000"/>
                <a:gd name="connsiteX9" fmla="*/ 7711 w 10000"/>
                <a:gd name="connsiteY9" fmla="*/ 1598 h 10000"/>
                <a:gd name="connsiteX10" fmla="*/ 9543 w 10000"/>
                <a:gd name="connsiteY10" fmla="*/ 3235 h 10000"/>
                <a:gd name="connsiteX11" fmla="*/ 9625 w 10000"/>
                <a:gd name="connsiteY11" fmla="*/ 5345 h 10000"/>
                <a:gd name="connsiteX12" fmla="*/ 9726 w 10000"/>
                <a:gd name="connsiteY12" fmla="*/ 6511 h 10000"/>
                <a:gd name="connsiteX13" fmla="*/ 8810 w 10000"/>
                <a:gd name="connsiteY13" fmla="*/ 7447 h 10000"/>
                <a:gd name="connsiteX14" fmla="*/ 6090 w 10000"/>
                <a:gd name="connsiteY14" fmla="*/ 9808 h 10000"/>
                <a:gd name="connsiteX15" fmla="*/ 3862 w 10000"/>
                <a:gd name="connsiteY15" fmla="*/ 9786 h 10000"/>
                <a:gd name="connsiteX16" fmla="*/ 2396 w 10000"/>
                <a:gd name="connsiteY16" fmla="*/ 8851 h 10000"/>
                <a:gd name="connsiteX17" fmla="*/ 1479 w 10000"/>
                <a:gd name="connsiteY17" fmla="*/ 7915 h 10000"/>
                <a:gd name="connsiteX18" fmla="*/ 839 w 10000"/>
                <a:gd name="connsiteY18" fmla="*/ 7915 h 10000"/>
                <a:gd name="connsiteX19" fmla="*/ 838 w 10000"/>
                <a:gd name="connsiteY19" fmla="*/ 7048 h 10000"/>
                <a:gd name="connsiteX20" fmla="*/ 287 w 10000"/>
                <a:gd name="connsiteY20" fmla="*/ 7447 h 10000"/>
                <a:gd name="connsiteX0" fmla="*/ 7 w 9720"/>
                <a:gd name="connsiteY0" fmla="*/ 7447 h 10000"/>
                <a:gd name="connsiteX1" fmla="*/ 644 w 9720"/>
                <a:gd name="connsiteY1" fmla="*/ 6547 h 10000"/>
                <a:gd name="connsiteX2" fmla="*/ 807 w 9720"/>
                <a:gd name="connsiteY2" fmla="*/ 6358 h 10000"/>
                <a:gd name="connsiteX3" fmla="*/ 314 w 9720"/>
                <a:gd name="connsiteY3" fmla="*/ 5487 h 10000"/>
                <a:gd name="connsiteX4" fmla="*/ 310 w 9720"/>
                <a:gd name="connsiteY4" fmla="*/ 5077 h 10000"/>
                <a:gd name="connsiteX5" fmla="*/ 1017 w 9720"/>
                <a:gd name="connsiteY5" fmla="*/ 3548 h 10000"/>
                <a:gd name="connsiteX6" fmla="*/ 2481 w 9720"/>
                <a:gd name="connsiteY6" fmla="*/ 1052 h 10000"/>
                <a:gd name="connsiteX7" fmla="*/ 4682 w 9720"/>
                <a:gd name="connsiteY7" fmla="*/ 194 h 10000"/>
                <a:gd name="connsiteX8" fmla="*/ 6605 w 9720"/>
                <a:gd name="connsiteY8" fmla="*/ 1363 h 10000"/>
                <a:gd name="connsiteX9" fmla="*/ 7431 w 9720"/>
                <a:gd name="connsiteY9" fmla="*/ 1598 h 10000"/>
                <a:gd name="connsiteX10" fmla="*/ 9263 w 9720"/>
                <a:gd name="connsiteY10" fmla="*/ 3235 h 10000"/>
                <a:gd name="connsiteX11" fmla="*/ 9345 w 9720"/>
                <a:gd name="connsiteY11" fmla="*/ 5345 h 10000"/>
                <a:gd name="connsiteX12" fmla="*/ 9446 w 9720"/>
                <a:gd name="connsiteY12" fmla="*/ 6511 h 10000"/>
                <a:gd name="connsiteX13" fmla="*/ 8530 w 9720"/>
                <a:gd name="connsiteY13" fmla="*/ 7447 h 10000"/>
                <a:gd name="connsiteX14" fmla="*/ 5810 w 9720"/>
                <a:gd name="connsiteY14" fmla="*/ 9808 h 10000"/>
                <a:gd name="connsiteX15" fmla="*/ 3582 w 9720"/>
                <a:gd name="connsiteY15" fmla="*/ 9786 h 10000"/>
                <a:gd name="connsiteX16" fmla="*/ 2116 w 9720"/>
                <a:gd name="connsiteY16" fmla="*/ 8851 h 10000"/>
                <a:gd name="connsiteX17" fmla="*/ 1199 w 9720"/>
                <a:gd name="connsiteY17" fmla="*/ 7915 h 10000"/>
                <a:gd name="connsiteX18" fmla="*/ 559 w 9720"/>
                <a:gd name="connsiteY18" fmla="*/ 7915 h 10000"/>
                <a:gd name="connsiteX19" fmla="*/ 558 w 9720"/>
                <a:gd name="connsiteY19" fmla="*/ 7048 h 10000"/>
                <a:gd name="connsiteX20" fmla="*/ 7 w 9720"/>
                <a:gd name="connsiteY20" fmla="*/ 7447 h 10000"/>
                <a:gd name="connsiteX0" fmla="*/ 7 w 10000"/>
                <a:gd name="connsiteY0" fmla="*/ 7447 h 10000"/>
                <a:gd name="connsiteX1" fmla="*/ 663 w 10000"/>
                <a:gd name="connsiteY1" fmla="*/ 6547 h 10000"/>
                <a:gd name="connsiteX2" fmla="*/ 830 w 10000"/>
                <a:gd name="connsiteY2" fmla="*/ 6358 h 10000"/>
                <a:gd name="connsiteX3" fmla="*/ 323 w 10000"/>
                <a:gd name="connsiteY3" fmla="*/ 5487 h 10000"/>
                <a:gd name="connsiteX4" fmla="*/ 319 w 10000"/>
                <a:gd name="connsiteY4" fmla="*/ 5077 h 10000"/>
                <a:gd name="connsiteX5" fmla="*/ 790 w 10000"/>
                <a:gd name="connsiteY5" fmla="*/ 1774 h 10000"/>
                <a:gd name="connsiteX6" fmla="*/ 2552 w 10000"/>
                <a:gd name="connsiteY6" fmla="*/ 1052 h 10000"/>
                <a:gd name="connsiteX7" fmla="*/ 4817 w 10000"/>
                <a:gd name="connsiteY7" fmla="*/ 194 h 10000"/>
                <a:gd name="connsiteX8" fmla="*/ 6795 w 10000"/>
                <a:gd name="connsiteY8" fmla="*/ 1363 h 10000"/>
                <a:gd name="connsiteX9" fmla="*/ 7645 w 10000"/>
                <a:gd name="connsiteY9" fmla="*/ 1598 h 10000"/>
                <a:gd name="connsiteX10" fmla="*/ 9530 w 10000"/>
                <a:gd name="connsiteY10" fmla="*/ 3235 h 10000"/>
                <a:gd name="connsiteX11" fmla="*/ 9614 w 10000"/>
                <a:gd name="connsiteY11" fmla="*/ 5345 h 10000"/>
                <a:gd name="connsiteX12" fmla="*/ 9718 w 10000"/>
                <a:gd name="connsiteY12" fmla="*/ 6511 h 10000"/>
                <a:gd name="connsiteX13" fmla="*/ 8776 w 10000"/>
                <a:gd name="connsiteY13" fmla="*/ 7447 h 10000"/>
                <a:gd name="connsiteX14" fmla="*/ 5977 w 10000"/>
                <a:gd name="connsiteY14" fmla="*/ 9808 h 10000"/>
                <a:gd name="connsiteX15" fmla="*/ 3685 w 10000"/>
                <a:gd name="connsiteY15" fmla="*/ 9786 h 10000"/>
                <a:gd name="connsiteX16" fmla="*/ 2177 w 10000"/>
                <a:gd name="connsiteY16" fmla="*/ 8851 h 10000"/>
                <a:gd name="connsiteX17" fmla="*/ 1234 w 10000"/>
                <a:gd name="connsiteY17" fmla="*/ 7915 h 10000"/>
                <a:gd name="connsiteX18" fmla="*/ 575 w 10000"/>
                <a:gd name="connsiteY18" fmla="*/ 7915 h 10000"/>
                <a:gd name="connsiteX19" fmla="*/ 574 w 10000"/>
                <a:gd name="connsiteY19" fmla="*/ 7048 h 10000"/>
                <a:gd name="connsiteX20" fmla="*/ 7 w 10000"/>
                <a:gd name="connsiteY20" fmla="*/ 7447 h 10000"/>
                <a:gd name="connsiteX0" fmla="*/ 7 w 10000"/>
                <a:gd name="connsiteY0" fmla="*/ 6818 h 9371"/>
                <a:gd name="connsiteX1" fmla="*/ 663 w 10000"/>
                <a:gd name="connsiteY1" fmla="*/ 5918 h 9371"/>
                <a:gd name="connsiteX2" fmla="*/ 830 w 10000"/>
                <a:gd name="connsiteY2" fmla="*/ 5729 h 9371"/>
                <a:gd name="connsiteX3" fmla="*/ 323 w 10000"/>
                <a:gd name="connsiteY3" fmla="*/ 4858 h 9371"/>
                <a:gd name="connsiteX4" fmla="*/ 319 w 10000"/>
                <a:gd name="connsiteY4" fmla="*/ 4448 h 9371"/>
                <a:gd name="connsiteX5" fmla="*/ 790 w 10000"/>
                <a:gd name="connsiteY5" fmla="*/ 1145 h 9371"/>
                <a:gd name="connsiteX6" fmla="*/ 2552 w 10000"/>
                <a:gd name="connsiteY6" fmla="*/ 423 h 9371"/>
                <a:gd name="connsiteX7" fmla="*/ 4561 w 10000"/>
                <a:gd name="connsiteY7" fmla="*/ 1044 h 9371"/>
                <a:gd name="connsiteX8" fmla="*/ 6795 w 10000"/>
                <a:gd name="connsiteY8" fmla="*/ 734 h 9371"/>
                <a:gd name="connsiteX9" fmla="*/ 7645 w 10000"/>
                <a:gd name="connsiteY9" fmla="*/ 969 h 9371"/>
                <a:gd name="connsiteX10" fmla="*/ 9530 w 10000"/>
                <a:gd name="connsiteY10" fmla="*/ 2606 h 9371"/>
                <a:gd name="connsiteX11" fmla="*/ 9614 w 10000"/>
                <a:gd name="connsiteY11" fmla="*/ 4716 h 9371"/>
                <a:gd name="connsiteX12" fmla="*/ 9718 w 10000"/>
                <a:gd name="connsiteY12" fmla="*/ 5882 h 9371"/>
                <a:gd name="connsiteX13" fmla="*/ 8776 w 10000"/>
                <a:gd name="connsiteY13" fmla="*/ 6818 h 9371"/>
                <a:gd name="connsiteX14" fmla="*/ 5977 w 10000"/>
                <a:gd name="connsiteY14" fmla="*/ 9179 h 9371"/>
                <a:gd name="connsiteX15" fmla="*/ 3685 w 10000"/>
                <a:gd name="connsiteY15" fmla="*/ 9157 h 9371"/>
                <a:gd name="connsiteX16" fmla="*/ 2177 w 10000"/>
                <a:gd name="connsiteY16" fmla="*/ 8222 h 9371"/>
                <a:gd name="connsiteX17" fmla="*/ 1234 w 10000"/>
                <a:gd name="connsiteY17" fmla="*/ 7286 h 9371"/>
                <a:gd name="connsiteX18" fmla="*/ 575 w 10000"/>
                <a:gd name="connsiteY18" fmla="*/ 7286 h 9371"/>
                <a:gd name="connsiteX19" fmla="*/ 574 w 10000"/>
                <a:gd name="connsiteY19" fmla="*/ 6419 h 9371"/>
                <a:gd name="connsiteX20" fmla="*/ 7 w 10000"/>
                <a:gd name="connsiteY20" fmla="*/ 6818 h 9371"/>
                <a:gd name="connsiteX0" fmla="*/ 7 w 10000"/>
                <a:gd name="connsiteY0" fmla="*/ 7776 h 10500"/>
                <a:gd name="connsiteX1" fmla="*/ 663 w 10000"/>
                <a:gd name="connsiteY1" fmla="*/ 6815 h 10500"/>
                <a:gd name="connsiteX2" fmla="*/ 830 w 10000"/>
                <a:gd name="connsiteY2" fmla="*/ 6614 h 10500"/>
                <a:gd name="connsiteX3" fmla="*/ 323 w 10000"/>
                <a:gd name="connsiteY3" fmla="*/ 5684 h 10500"/>
                <a:gd name="connsiteX4" fmla="*/ 319 w 10000"/>
                <a:gd name="connsiteY4" fmla="*/ 5247 h 10500"/>
                <a:gd name="connsiteX5" fmla="*/ 1386 w 10000"/>
                <a:gd name="connsiteY5" fmla="*/ 565 h 10500"/>
                <a:gd name="connsiteX6" fmla="*/ 2552 w 10000"/>
                <a:gd name="connsiteY6" fmla="*/ 951 h 10500"/>
                <a:gd name="connsiteX7" fmla="*/ 4561 w 10000"/>
                <a:gd name="connsiteY7" fmla="*/ 1614 h 10500"/>
                <a:gd name="connsiteX8" fmla="*/ 6795 w 10000"/>
                <a:gd name="connsiteY8" fmla="*/ 1283 h 10500"/>
                <a:gd name="connsiteX9" fmla="*/ 7645 w 10000"/>
                <a:gd name="connsiteY9" fmla="*/ 1534 h 10500"/>
                <a:gd name="connsiteX10" fmla="*/ 9530 w 10000"/>
                <a:gd name="connsiteY10" fmla="*/ 3281 h 10500"/>
                <a:gd name="connsiteX11" fmla="*/ 9614 w 10000"/>
                <a:gd name="connsiteY11" fmla="*/ 5533 h 10500"/>
                <a:gd name="connsiteX12" fmla="*/ 9718 w 10000"/>
                <a:gd name="connsiteY12" fmla="*/ 6777 h 10500"/>
                <a:gd name="connsiteX13" fmla="*/ 8776 w 10000"/>
                <a:gd name="connsiteY13" fmla="*/ 7776 h 10500"/>
                <a:gd name="connsiteX14" fmla="*/ 5977 w 10000"/>
                <a:gd name="connsiteY14" fmla="*/ 10295 h 10500"/>
                <a:gd name="connsiteX15" fmla="*/ 3685 w 10000"/>
                <a:gd name="connsiteY15" fmla="*/ 10272 h 10500"/>
                <a:gd name="connsiteX16" fmla="*/ 2177 w 10000"/>
                <a:gd name="connsiteY16" fmla="*/ 9274 h 10500"/>
                <a:gd name="connsiteX17" fmla="*/ 1234 w 10000"/>
                <a:gd name="connsiteY17" fmla="*/ 8275 h 10500"/>
                <a:gd name="connsiteX18" fmla="*/ 575 w 10000"/>
                <a:gd name="connsiteY18" fmla="*/ 8275 h 10500"/>
                <a:gd name="connsiteX19" fmla="*/ 574 w 10000"/>
                <a:gd name="connsiteY19" fmla="*/ 7350 h 10500"/>
                <a:gd name="connsiteX20" fmla="*/ 7 w 10000"/>
                <a:gd name="connsiteY20" fmla="*/ 7776 h 10500"/>
                <a:gd name="connsiteX0" fmla="*/ 7 w 10000"/>
                <a:gd name="connsiteY0" fmla="*/ 8091 h 10815"/>
                <a:gd name="connsiteX1" fmla="*/ 663 w 10000"/>
                <a:gd name="connsiteY1" fmla="*/ 7130 h 10815"/>
                <a:gd name="connsiteX2" fmla="*/ 830 w 10000"/>
                <a:gd name="connsiteY2" fmla="*/ 6929 h 10815"/>
                <a:gd name="connsiteX3" fmla="*/ 323 w 10000"/>
                <a:gd name="connsiteY3" fmla="*/ 5999 h 10815"/>
                <a:gd name="connsiteX4" fmla="*/ 319 w 10000"/>
                <a:gd name="connsiteY4" fmla="*/ 5562 h 10815"/>
                <a:gd name="connsiteX5" fmla="*/ 1386 w 10000"/>
                <a:gd name="connsiteY5" fmla="*/ 880 h 10815"/>
                <a:gd name="connsiteX6" fmla="*/ 2637 w 10000"/>
                <a:gd name="connsiteY6" fmla="*/ 319 h 10815"/>
                <a:gd name="connsiteX7" fmla="*/ 4561 w 10000"/>
                <a:gd name="connsiteY7" fmla="*/ 1929 h 10815"/>
                <a:gd name="connsiteX8" fmla="*/ 6795 w 10000"/>
                <a:gd name="connsiteY8" fmla="*/ 1598 h 10815"/>
                <a:gd name="connsiteX9" fmla="*/ 7645 w 10000"/>
                <a:gd name="connsiteY9" fmla="*/ 1849 h 10815"/>
                <a:gd name="connsiteX10" fmla="*/ 9530 w 10000"/>
                <a:gd name="connsiteY10" fmla="*/ 3596 h 10815"/>
                <a:gd name="connsiteX11" fmla="*/ 9614 w 10000"/>
                <a:gd name="connsiteY11" fmla="*/ 5848 h 10815"/>
                <a:gd name="connsiteX12" fmla="*/ 9718 w 10000"/>
                <a:gd name="connsiteY12" fmla="*/ 7092 h 10815"/>
                <a:gd name="connsiteX13" fmla="*/ 8776 w 10000"/>
                <a:gd name="connsiteY13" fmla="*/ 8091 h 10815"/>
                <a:gd name="connsiteX14" fmla="*/ 5977 w 10000"/>
                <a:gd name="connsiteY14" fmla="*/ 10610 h 10815"/>
                <a:gd name="connsiteX15" fmla="*/ 3685 w 10000"/>
                <a:gd name="connsiteY15" fmla="*/ 10587 h 10815"/>
                <a:gd name="connsiteX16" fmla="*/ 2177 w 10000"/>
                <a:gd name="connsiteY16" fmla="*/ 9589 h 10815"/>
                <a:gd name="connsiteX17" fmla="*/ 1234 w 10000"/>
                <a:gd name="connsiteY17" fmla="*/ 8590 h 10815"/>
                <a:gd name="connsiteX18" fmla="*/ 575 w 10000"/>
                <a:gd name="connsiteY18" fmla="*/ 8590 h 10815"/>
                <a:gd name="connsiteX19" fmla="*/ 574 w 10000"/>
                <a:gd name="connsiteY19" fmla="*/ 7665 h 10815"/>
                <a:gd name="connsiteX20" fmla="*/ 7 w 10000"/>
                <a:gd name="connsiteY20" fmla="*/ 8091 h 10815"/>
                <a:gd name="connsiteX0" fmla="*/ 7 w 10000"/>
                <a:gd name="connsiteY0" fmla="*/ 8379 h 11103"/>
                <a:gd name="connsiteX1" fmla="*/ 663 w 10000"/>
                <a:gd name="connsiteY1" fmla="*/ 7418 h 11103"/>
                <a:gd name="connsiteX2" fmla="*/ 830 w 10000"/>
                <a:gd name="connsiteY2" fmla="*/ 7217 h 11103"/>
                <a:gd name="connsiteX3" fmla="*/ 323 w 10000"/>
                <a:gd name="connsiteY3" fmla="*/ 6287 h 11103"/>
                <a:gd name="connsiteX4" fmla="*/ 319 w 10000"/>
                <a:gd name="connsiteY4" fmla="*/ 5850 h 11103"/>
                <a:gd name="connsiteX5" fmla="*/ 1386 w 10000"/>
                <a:gd name="connsiteY5" fmla="*/ 1168 h 11103"/>
                <a:gd name="connsiteX6" fmla="*/ 2296 w 10000"/>
                <a:gd name="connsiteY6" fmla="*/ 291 h 11103"/>
                <a:gd name="connsiteX7" fmla="*/ 4561 w 10000"/>
                <a:gd name="connsiteY7" fmla="*/ 2217 h 11103"/>
                <a:gd name="connsiteX8" fmla="*/ 6795 w 10000"/>
                <a:gd name="connsiteY8" fmla="*/ 1886 h 11103"/>
                <a:gd name="connsiteX9" fmla="*/ 7645 w 10000"/>
                <a:gd name="connsiteY9" fmla="*/ 2137 h 11103"/>
                <a:gd name="connsiteX10" fmla="*/ 9530 w 10000"/>
                <a:gd name="connsiteY10" fmla="*/ 3884 h 11103"/>
                <a:gd name="connsiteX11" fmla="*/ 9614 w 10000"/>
                <a:gd name="connsiteY11" fmla="*/ 6136 h 11103"/>
                <a:gd name="connsiteX12" fmla="*/ 9718 w 10000"/>
                <a:gd name="connsiteY12" fmla="*/ 7380 h 11103"/>
                <a:gd name="connsiteX13" fmla="*/ 8776 w 10000"/>
                <a:gd name="connsiteY13" fmla="*/ 8379 h 11103"/>
                <a:gd name="connsiteX14" fmla="*/ 5977 w 10000"/>
                <a:gd name="connsiteY14" fmla="*/ 10898 h 11103"/>
                <a:gd name="connsiteX15" fmla="*/ 3685 w 10000"/>
                <a:gd name="connsiteY15" fmla="*/ 10875 h 11103"/>
                <a:gd name="connsiteX16" fmla="*/ 2177 w 10000"/>
                <a:gd name="connsiteY16" fmla="*/ 9877 h 11103"/>
                <a:gd name="connsiteX17" fmla="*/ 1234 w 10000"/>
                <a:gd name="connsiteY17" fmla="*/ 8878 h 11103"/>
                <a:gd name="connsiteX18" fmla="*/ 575 w 10000"/>
                <a:gd name="connsiteY18" fmla="*/ 8878 h 11103"/>
                <a:gd name="connsiteX19" fmla="*/ 574 w 10000"/>
                <a:gd name="connsiteY19" fmla="*/ 7953 h 11103"/>
                <a:gd name="connsiteX20" fmla="*/ 7 w 10000"/>
                <a:gd name="connsiteY20" fmla="*/ 8379 h 11103"/>
                <a:gd name="connsiteX0" fmla="*/ 7 w 10000"/>
                <a:gd name="connsiteY0" fmla="*/ 8484 h 11208"/>
                <a:gd name="connsiteX1" fmla="*/ 663 w 10000"/>
                <a:gd name="connsiteY1" fmla="*/ 7523 h 11208"/>
                <a:gd name="connsiteX2" fmla="*/ 830 w 10000"/>
                <a:gd name="connsiteY2" fmla="*/ 7322 h 11208"/>
                <a:gd name="connsiteX3" fmla="*/ 323 w 10000"/>
                <a:gd name="connsiteY3" fmla="*/ 6392 h 11208"/>
                <a:gd name="connsiteX4" fmla="*/ 319 w 10000"/>
                <a:gd name="connsiteY4" fmla="*/ 5955 h 11208"/>
                <a:gd name="connsiteX5" fmla="*/ 1386 w 10000"/>
                <a:gd name="connsiteY5" fmla="*/ 1273 h 11208"/>
                <a:gd name="connsiteX6" fmla="*/ 2296 w 10000"/>
                <a:gd name="connsiteY6" fmla="*/ 396 h 11208"/>
                <a:gd name="connsiteX7" fmla="*/ 4731 w 10000"/>
                <a:gd name="connsiteY7" fmla="*/ 1375 h 11208"/>
                <a:gd name="connsiteX8" fmla="*/ 6795 w 10000"/>
                <a:gd name="connsiteY8" fmla="*/ 1991 h 11208"/>
                <a:gd name="connsiteX9" fmla="*/ 7645 w 10000"/>
                <a:gd name="connsiteY9" fmla="*/ 2242 h 11208"/>
                <a:gd name="connsiteX10" fmla="*/ 9530 w 10000"/>
                <a:gd name="connsiteY10" fmla="*/ 3989 h 11208"/>
                <a:gd name="connsiteX11" fmla="*/ 9614 w 10000"/>
                <a:gd name="connsiteY11" fmla="*/ 6241 h 11208"/>
                <a:gd name="connsiteX12" fmla="*/ 9718 w 10000"/>
                <a:gd name="connsiteY12" fmla="*/ 7485 h 11208"/>
                <a:gd name="connsiteX13" fmla="*/ 8776 w 10000"/>
                <a:gd name="connsiteY13" fmla="*/ 8484 h 11208"/>
                <a:gd name="connsiteX14" fmla="*/ 5977 w 10000"/>
                <a:gd name="connsiteY14" fmla="*/ 11003 h 11208"/>
                <a:gd name="connsiteX15" fmla="*/ 3685 w 10000"/>
                <a:gd name="connsiteY15" fmla="*/ 10980 h 11208"/>
                <a:gd name="connsiteX16" fmla="*/ 2177 w 10000"/>
                <a:gd name="connsiteY16" fmla="*/ 9982 h 11208"/>
                <a:gd name="connsiteX17" fmla="*/ 1234 w 10000"/>
                <a:gd name="connsiteY17" fmla="*/ 8983 h 11208"/>
                <a:gd name="connsiteX18" fmla="*/ 575 w 10000"/>
                <a:gd name="connsiteY18" fmla="*/ 8983 h 11208"/>
                <a:gd name="connsiteX19" fmla="*/ 574 w 10000"/>
                <a:gd name="connsiteY19" fmla="*/ 8058 h 11208"/>
                <a:gd name="connsiteX20" fmla="*/ 7 w 10000"/>
                <a:gd name="connsiteY20" fmla="*/ 8484 h 11208"/>
                <a:gd name="connsiteX0" fmla="*/ 7 w 10000"/>
                <a:gd name="connsiteY0" fmla="*/ 8484 h 11208"/>
                <a:gd name="connsiteX1" fmla="*/ 663 w 10000"/>
                <a:gd name="connsiteY1" fmla="*/ 7523 h 11208"/>
                <a:gd name="connsiteX2" fmla="*/ 830 w 10000"/>
                <a:gd name="connsiteY2" fmla="*/ 7322 h 11208"/>
                <a:gd name="connsiteX3" fmla="*/ 323 w 10000"/>
                <a:gd name="connsiteY3" fmla="*/ 6392 h 11208"/>
                <a:gd name="connsiteX4" fmla="*/ 319 w 10000"/>
                <a:gd name="connsiteY4" fmla="*/ 5955 h 11208"/>
                <a:gd name="connsiteX5" fmla="*/ 1386 w 10000"/>
                <a:gd name="connsiteY5" fmla="*/ 1273 h 11208"/>
                <a:gd name="connsiteX6" fmla="*/ 2296 w 10000"/>
                <a:gd name="connsiteY6" fmla="*/ 396 h 11208"/>
                <a:gd name="connsiteX7" fmla="*/ 4731 w 10000"/>
                <a:gd name="connsiteY7" fmla="*/ 1375 h 11208"/>
                <a:gd name="connsiteX8" fmla="*/ 6795 w 10000"/>
                <a:gd name="connsiteY8" fmla="*/ 1991 h 11208"/>
                <a:gd name="connsiteX9" fmla="*/ 7473 w 10000"/>
                <a:gd name="connsiteY9" fmla="*/ 1221 h 11208"/>
                <a:gd name="connsiteX10" fmla="*/ 7645 w 10000"/>
                <a:gd name="connsiteY10" fmla="*/ 2242 h 11208"/>
                <a:gd name="connsiteX11" fmla="*/ 9530 w 10000"/>
                <a:gd name="connsiteY11" fmla="*/ 3989 h 11208"/>
                <a:gd name="connsiteX12" fmla="*/ 9614 w 10000"/>
                <a:gd name="connsiteY12" fmla="*/ 6241 h 11208"/>
                <a:gd name="connsiteX13" fmla="*/ 9718 w 10000"/>
                <a:gd name="connsiteY13" fmla="*/ 7485 h 11208"/>
                <a:gd name="connsiteX14" fmla="*/ 8776 w 10000"/>
                <a:gd name="connsiteY14" fmla="*/ 8484 h 11208"/>
                <a:gd name="connsiteX15" fmla="*/ 5977 w 10000"/>
                <a:gd name="connsiteY15" fmla="*/ 11003 h 11208"/>
                <a:gd name="connsiteX16" fmla="*/ 3685 w 10000"/>
                <a:gd name="connsiteY16" fmla="*/ 10980 h 11208"/>
                <a:gd name="connsiteX17" fmla="*/ 2177 w 10000"/>
                <a:gd name="connsiteY17" fmla="*/ 9982 h 11208"/>
                <a:gd name="connsiteX18" fmla="*/ 1234 w 10000"/>
                <a:gd name="connsiteY18" fmla="*/ 8983 h 11208"/>
                <a:gd name="connsiteX19" fmla="*/ 575 w 10000"/>
                <a:gd name="connsiteY19" fmla="*/ 8983 h 11208"/>
                <a:gd name="connsiteX20" fmla="*/ 574 w 10000"/>
                <a:gd name="connsiteY20" fmla="*/ 8058 h 11208"/>
                <a:gd name="connsiteX21" fmla="*/ 7 w 10000"/>
                <a:gd name="connsiteY21" fmla="*/ 8484 h 11208"/>
                <a:gd name="connsiteX0" fmla="*/ 7 w 10000"/>
                <a:gd name="connsiteY0" fmla="*/ 8484 h 11208"/>
                <a:gd name="connsiteX1" fmla="*/ 663 w 10000"/>
                <a:gd name="connsiteY1" fmla="*/ 7523 h 11208"/>
                <a:gd name="connsiteX2" fmla="*/ 830 w 10000"/>
                <a:gd name="connsiteY2" fmla="*/ 7322 h 11208"/>
                <a:gd name="connsiteX3" fmla="*/ 323 w 10000"/>
                <a:gd name="connsiteY3" fmla="*/ 6392 h 11208"/>
                <a:gd name="connsiteX4" fmla="*/ 319 w 10000"/>
                <a:gd name="connsiteY4" fmla="*/ 5955 h 11208"/>
                <a:gd name="connsiteX5" fmla="*/ 1386 w 10000"/>
                <a:gd name="connsiteY5" fmla="*/ 1273 h 11208"/>
                <a:gd name="connsiteX6" fmla="*/ 2296 w 10000"/>
                <a:gd name="connsiteY6" fmla="*/ 396 h 11208"/>
                <a:gd name="connsiteX7" fmla="*/ 4731 w 10000"/>
                <a:gd name="connsiteY7" fmla="*/ 1375 h 11208"/>
                <a:gd name="connsiteX8" fmla="*/ 6795 w 10000"/>
                <a:gd name="connsiteY8" fmla="*/ 1991 h 11208"/>
                <a:gd name="connsiteX9" fmla="*/ 7473 w 10000"/>
                <a:gd name="connsiteY9" fmla="*/ 1221 h 11208"/>
                <a:gd name="connsiteX10" fmla="*/ 7645 w 10000"/>
                <a:gd name="connsiteY10" fmla="*/ 2242 h 11208"/>
                <a:gd name="connsiteX11" fmla="*/ 9019 w 10000"/>
                <a:gd name="connsiteY11" fmla="*/ 5567 h 11208"/>
                <a:gd name="connsiteX12" fmla="*/ 9614 w 10000"/>
                <a:gd name="connsiteY12" fmla="*/ 6241 h 11208"/>
                <a:gd name="connsiteX13" fmla="*/ 9718 w 10000"/>
                <a:gd name="connsiteY13" fmla="*/ 7485 h 11208"/>
                <a:gd name="connsiteX14" fmla="*/ 8776 w 10000"/>
                <a:gd name="connsiteY14" fmla="*/ 8484 h 11208"/>
                <a:gd name="connsiteX15" fmla="*/ 5977 w 10000"/>
                <a:gd name="connsiteY15" fmla="*/ 11003 h 11208"/>
                <a:gd name="connsiteX16" fmla="*/ 3685 w 10000"/>
                <a:gd name="connsiteY16" fmla="*/ 10980 h 11208"/>
                <a:gd name="connsiteX17" fmla="*/ 2177 w 10000"/>
                <a:gd name="connsiteY17" fmla="*/ 9982 h 11208"/>
                <a:gd name="connsiteX18" fmla="*/ 1234 w 10000"/>
                <a:gd name="connsiteY18" fmla="*/ 8983 h 11208"/>
                <a:gd name="connsiteX19" fmla="*/ 575 w 10000"/>
                <a:gd name="connsiteY19" fmla="*/ 8983 h 11208"/>
                <a:gd name="connsiteX20" fmla="*/ 574 w 10000"/>
                <a:gd name="connsiteY20" fmla="*/ 8058 h 11208"/>
                <a:gd name="connsiteX21" fmla="*/ 7 w 10000"/>
                <a:gd name="connsiteY21" fmla="*/ 8484 h 11208"/>
                <a:gd name="connsiteX0" fmla="*/ 7 w 10000"/>
                <a:gd name="connsiteY0" fmla="*/ 8484 h 11208"/>
                <a:gd name="connsiteX1" fmla="*/ 663 w 10000"/>
                <a:gd name="connsiteY1" fmla="*/ 7523 h 11208"/>
                <a:gd name="connsiteX2" fmla="*/ 830 w 10000"/>
                <a:gd name="connsiteY2" fmla="*/ 7322 h 11208"/>
                <a:gd name="connsiteX3" fmla="*/ 323 w 10000"/>
                <a:gd name="connsiteY3" fmla="*/ 6392 h 11208"/>
                <a:gd name="connsiteX4" fmla="*/ 319 w 10000"/>
                <a:gd name="connsiteY4" fmla="*/ 5955 h 11208"/>
                <a:gd name="connsiteX5" fmla="*/ 1386 w 10000"/>
                <a:gd name="connsiteY5" fmla="*/ 1273 h 11208"/>
                <a:gd name="connsiteX6" fmla="*/ 2296 w 10000"/>
                <a:gd name="connsiteY6" fmla="*/ 396 h 11208"/>
                <a:gd name="connsiteX7" fmla="*/ 4731 w 10000"/>
                <a:gd name="connsiteY7" fmla="*/ 1375 h 11208"/>
                <a:gd name="connsiteX8" fmla="*/ 6795 w 10000"/>
                <a:gd name="connsiteY8" fmla="*/ 1991 h 11208"/>
                <a:gd name="connsiteX9" fmla="*/ 7473 w 10000"/>
                <a:gd name="connsiteY9" fmla="*/ 1221 h 11208"/>
                <a:gd name="connsiteX10" fmla="*/ 7645 w 10000"/>
                <a:gd name="connsiteY10" fmla="*/ 2242 h 11208"/>
                <a:gd name="connsiteX11" fmla="*/ 9019 w 10000"/>
                <a:gd name="connsiteY11" fmla="*/ 5567 h 11208"/>
                <a:gd name="connsiteX12" fmla="*/ 7485 w 10000"/>
                <a:gd name="connsiteY12" fmla="*/ 6767 h 11208"/>
                <a:gd name="connsiteX13" fmla="*/ 9718 w 10000"/>
                <a:gd name="connsiteY13" fmla="*/ 7485 h 11208"/>
                <a:gd name="connsiteX14" fmla="*/ 8776 w 10000"/>
                <a:gd name="connsiteY14" fmla="*/ 8484 h 11208"/>
                <a:gd name="connsiteX15" fmla="*/ 5977 w 10000"/>
                <a:gd name="connsiteY15" fmla="*/ 11003 h 11208"/>
                <a:gd name="connsiteX16" fmla="*/ 3685 w 10000"/>
                <a:gd name="connsiteY16" fmla="*/ 10980 h 11208"/>
                <a:gd name="connsiteX17" fmla="*/ 2177 w 10000"/>
                <a:gd name="connsiteY17" fmla="*/ 9982 h 11208"/>
                <a:gd name="connsiteX18" fmla="*/ 1234 w 10000"/>
                <a:gd name="connsiteY18" fmla="*/ 8983 h 11208"/>
                <a:gd name="connsiteX19" fmla="*/ 575 w 10000"/>
                <a:gd name="connsiteY19" fmla="*/ 8983 h 11208"/>
                <a:gd name="connsiteX20" fmla="*/ 574 w 10000"/>
                <a:gd name="connsiteY20" fmla="*/ 8058 h 11208"/>
                <a:gd name="connsiteX21" fmla="*/ 7 w 10000"/>
                <a:gd name="connsiteY21" fmla="*/ 8484 h 11208"/>
                <a:gd name="connsiteX0" fmla="*/ 7 w 10000"/>
                <a:gd name="connsiteY0" fmla="*/ 8484 h 11208"/>
                <a:gd name="connsiteX1" fmla="*/ 663 w 10000"/>
                <a:gd name="connsiteY1" fmla="*/ 7523 h 11208"/>
                <a:gd name="connsiteX2" fmla="*/ 830 w 10000"/>
                <a:gd name="connsiteY2" fmla="*/ 7322 h 11208"/>
                <a:gd name="connsiteX3" fmla="*/ 323 w 10000"/>
                <a:gd name="connsiteY3" fmla="*/ 6392 h 11208"/>
                <a:gd name="connsiteX4" fmla="*/ 319 w 10000"/>
                <a:gd name="connsiteY4" fmla="*/ 5955 h 11208"/>
                <a:gd name="connsiteX5" fmla="*/ 1386 w 10000"/>
                <a:gd name="connsiteY5" fmla="*/ 1273 h 11208"/>
                <a:gd name="connsiteX6" fmla="*/ 2296 w 10000"/>
                <a:gd name="connsiteY6" fmla="*/ 396 h 11208"/>
                <a:gd name="connsiteX7" fmla="*/ 4731 w 10000"/>
                <a:gd name="connsiteY7" fmla="*/ 1375 h 11208"/>
                <a:gd name="connsiteX8" fmla="*/ 6795 w 10000"/>
                <a:gd name="connsiteY8" fmla="*/ 1991 h 11208"/>
                <a:gd name="connsiteX9" fmla="*/ 7473 w 10000"/>
                <a:gd name="connsiteY9" fmla="*/ 1221 h 11208"/>
                <a:gd name="connsiteX10" fmla="*/ 7645 w 10000"/>
                <a:gd name="connsiteY10" fmla="*/ 2242 h 11208"/>
                <a:gd name="connsiteX11" fmla="*/ 9019 w 10000"/>
                <a:gd name="connsiteY11" fmla="*/ 5567 h 11208"/>
                <a:gd name="connsiteX12" fmla="*/ 7485 w 10000"/>
                <a:gd name="connsiteY12" fmla="*/ 6767 h 11208"/>
                <a:gd name="connsiteX13" fmla="*/ 7303 w 10000"/>
                <a:gd name="connsiteY13" fmla="*/ 7322 h 11208"/>
                <a:gd name="connsiteX14" fmla="*/ 9718 w 10000"/>
                <a:gd name="connsiteY14" fmla="*/ 7485 h 11208"/>
                <a:gd name="connsiteX15" fmla="*/ 8776 w 10000"/>
                <a:gd name="connsiteY15" fmla="*/ 8484 h 11208"/>
                <a:gd name="connsiteX16" fmla="*/ 5977 w 10000"/>
                <a:gd name="connsiteY16" fmla="*/ 11003 h 11208"/>
                <a:gd name="connsiteX17" fmla="*/ 3685 w 10000"/>
                <a:gd name="connsiteY17" fmla="*/ 10980 h 11208"/>
                <a:gd name="connsiteX18" fmla="*/ 2177 w 10000"/>
                <a:gd name="connsiteY18" fmla="*/ 9982 h 11208"/>
                <a:gd name="connsiteX19" fmla="*/ 1234 w 10000"/>
                <a:gd name="connsiteY19" fmla="*/ 8983 h 11208"/>
                <a:gd name="connsiteX20" fmla="*/ 575 w 10000"/>
                <a:gd name="connsiteY20" fmla="*/ 8983 h 11208"/>
                <a:gd name="connsiteX21" fmla="*/ 574 w 10000"/>
                <a:gd name="connsiteY21" fmla="*/ 8058 h 11208"/>
                <a:gd name="connsiteX22" fmla="*/ 7 w 10000"/>
                <a:gd name="connsiteY22" fmla="*/ 8484 h 11208"/>
                <a:gd name="connsiteX0" fmla="*/ 7 w 9322"/>
                <a:gd name="connsiteY0" fmla="*/ 8484 h 11208"/>
                <a:gd name="connsiteX1" fmla="*/ 663 w 9322"/>
                <a:gd name="connsiteY1" fmla="*/ 7523 h 11208"/>
                <a:gd name="connsiteX2" fmla="*/ 830 w 9322"/>
                <a:gd name="connsiteY2" fmla="*/ 7322 h 11208"/>
                <a:gd name="connsiteX3" fmla="*/ 323 w 9322"/>
                <a:gd name="connsiteY3" fmla="*/ 6392 h 11208"/>
                <a:gd name="connsiteX4" fmla="*/ 319 w 9322"/>
                <a:gd name="connsiteY4" fmla="*/ 5955 h 11208"/>
                <a:gd name="connsiteX5" fmla="*/ 1386 w 9322"/>
                <a:gd name="connsiteY5" fmla="*/ 1273 h 11208"/>
                <a:gd name="connsiteX6" fmla="*/ 2296 w 9322"/>
                <a:gd name="connsiteY6" fmla="*/ 396 h 11208"/>
                <a:gd name="connsiteX7" fmla="*/ 4731 w 9322"/>
                <a:gd name="connsiteY7" fmla="*/ 1375 h 11208"/>
                <a:gd name="connsiteX8" fmla="*/ 6795 w 9322"/>
                <a:gd name="connsiteY8" fmla="*/ 1991 h 11208"/>
                <a:gd name="connsiteX9" fmla="*/ 7473 w 9322"/>
                <a:gd name="connsiteY9" fmla="*/ 1221 h 11208"/>
                <a:gd name="connsiteX10" fmla="*/ 7645 w 9322"/>
                <a:gd name="connsiteY10" fmla="*/ 2242 h 11208"/>
                <a:gd name="connsiteX11" fmla="*/ 9019 w 9322"/>
                <a:gd name="connsiteY11" fmla="*/ 5567 h 11208"/>
                <a:gd name="connsiteX12" fmla="*/ 7485 w 9322"/>
                <a:gd name="connsiteY12" fmla="*/ 6767 h 11208"/>
                <a:gd name="connsiteX13" fmla="*/ 7303 w 9322"/>
                <a:gd name="connsiteY13" fmla="*/ 7322 h 11208"/>
                <a:gd name="connsiteX14" fmla="*/ 7418 w 9322"/>
                <a:gd name="connsiteY14" fmla="*/ 7590 h 11208"/>
                <a:gd name="connsiteX15" fmla="*/ 8776 w 9322"/>
                <a:gd name="connsiteY15" fmla="*/ 8484 h 11208"/>
                <a:gd name="connsiteX16" fmla="*/ 5977 w 9322"/>
                <a:gd name="connsiteY16" fmla="*/ 11003 h 11208"/>
                <a:gd name="connsiteX17" fmla="*/ 3685 w 9322"/>
                <a:gd name="connsiteY17" fmla="*/ 10980 h 11208"/>
                <a:gd name="connsiteX18" fmla="*/ 2177 w 9322"/>
                <a:gd name="connsiteY18" fmla="*/ 9982 h 11208"/>
                <a:gd name="connsiteX19" fmla="*/ 1234 w 9322"/>
                <a:gd name="connsiteY19" fmla="*/ 8983 h 11208"/>
                <a:gd name="connsiteX20" fmla="*/ 575 w 9322"/>
                <a:gd name="connsiteY20" fmla="*/ 8983 h 11208"/>
                <a:gd name="connsiteX21" fmla="*/ 574 w 9322"/>
                <a:gd name="connsiteY21" fmla="*/ 8058 h 11208"/>
                <a:gd name="connsiteX22" fmla="*/ 7 w 9322"/>
                <a:gd name="connsiteY22" fmla="*/ 8484 h 11208"/>
                <a:gd name="connsiteX0" fmla="*/ 8 w 9675"/>
                <a:gd name="connsiteY0" fmla="*/ 7570 h 10000"/>
                <a:gd name="connsiteX1" fmla="*/ 711 w 9675"/>
                <a:gd name="connsiteY1" fmla="*/ 6712 h 10000"/>
                <a:gd name="connsiteX2" fmla="*/ 890 w 9675"/>
                <a:gd name="connsiteY2" fmla="*/ 6533 h 10000"/>
                <a:gd name="connsiteX3" fmla="*/ 346 w 9675"/>
                <a:gd name="connsiteY3" fmla="*/ 5703 h 10000"/>
                <a:gd name="connsiteX4" fmla="*/ 342 w 9675"/>
                <a:gd name="connsiteY4" fmla="*/ 5313 h 10000"/>
                <a:gd name="connsiteX5" fmla="*/ 1487 w 9675"/>
                <a:gd name="connsiteY5" fmla="*/ 1136 h 10000"/>
                <a:gd name="connsiteX6" fmla="*/ 2463 w 9675"/>
                <a:gd name="connsiteY6" fmla="*/ 353 h 10000"/>
                <a:gd name="connsiteX7" fmla="*/ 5075 w 9675"/>
                <a:gd name="connsiteY7" fmla="*/ 1227 h 10000"/>
                <a:gd name="connsiteX8" fmla="*/ 7289 w 9675"/>
                <a:gd name="connsiteY8" fmla="*/ 1776 h 10000"/>
                <a:gd name="connsiteX9" fmla="*/ 8017 w 9675"/>
                <a:gd name="connsiteY9" fmla="*/ 1089 h 10000"/>
                <a:gd name="connsiteX10" fmla="*/ 8201 w 9675"/>
                <a:gd name="connsiteY10" fmla="*/ 2000 h 10000"/>
                <a:gd name="connsiteX11" fmla="*/ 9675 w 9675"/>
                <a:gd name="connsiteY11" fmla="*/ 4967 h 10000"/>
                <a:gd name="connsiteX12" fmla="*/ 8029 w 9675"/>
                <a:gd name="connsiteY12" fmla="*/ 6038 h 10000"/>
                <a:gd name="connsiteX13" fmla="*/ 7834 w 9675"/>
                <a:gd name="connsiteY13" fmla="*/ 6533 h 10000"/>
                <a:gd name="connsiteX14" fmla="*/ 7958 w 9675"/>
                <a:gd name="connsiteY14" fmla="*/ 6772 h 10000"/>
                <a:gd name="connsiteX15" fmla="*/ 7861 w 9675"/>
                <a:gd name="connsiteY15" fmla="*/ 7664 h 10000"/>
                <a:gd name="connsiteX16" fmla="*/ 6412 w 9675"/>
                <a:gd name="connsiteY16" fmla="*/ 9817 h 10000"/>
                <a:gd name="connsiteX17" fmla="*/ 3953 w 9675"/>
                <a:gd name="connsiteY17" fmla="*/ 9797 h 10000"/>
                <a:gd name="connsiteX18" fmla="*/ 2335 w 9675"/>
                <a:gd name="connsiteY18" fmla="*/ 8906 h 10000"/>
                <a:gd name="connsiteX19" fmla="*/ 1324 w 9675"/>
                <a:gd name="connsiteY19" fmla="*/ 8015 h 10000"/>
                <a:gd name="connsiteX20" fmla="*/ 617 w 9675"/>
                <a:gd name="connsiteY20" fmla="*/ 8015 h 10000"/>
                <a:gd name="connsiteX21" fmla="*/ 616 w 9675"/>
                <a:gd name="connsiteY21" fmla="*/ 7190 h 10000"/>
                <a:gd name="connsiteX22" fmla="*/ 8 w 9675"/>
                <a:gd name="connsiteY22" fmla="*/ 7570 h 10000"/>
                <a:gd name="connsiteX0" fmla="*/ 8 w 10000"/>
                <a:gd name="connsiteY0" fmla="*/ 7570 h 10000"/>
                <a:gd name="connsiteX1" fmla="*/ 735 w 10000"/>
                <a:gd name="connsiteY1" fmla="*/ 6712 h 10000"/>
                <a:gd name="connsiteX2" fmla="*/ 920 w 10000"/>
                <a:gd name="connsiteY2" fmla="*/ 6533 h 10000"/>
                <a:gd name="connsiteX3" fmla="*/ 358 w 10000"/>
                <a:gd name="connsiteY3" fmla="*/ 5703 h 10000"/>
                <a:gd name="connsiteX4" fmla="*/ 353 w 10000"/>
                <a:gd name="connsiteY4" fmla="*/ 5313 h 10000"/>
                <a:gd name="connsiteX5" fmla="*/ 1537 w 10000"/>
                <a:gd name="connsiteY5" fmla="*/ 1136 h 10000"/>
                <a:gd name="connsiteX6" fmla="*/ 2546 w 10000"/>
                <a:gd name="connsiteY6" fmla="*/ 353 h 10000"/>
                <a:gd name="connsiteX7" fmla="*/ 5245 w 10000"/>
                <a:gd name="connsiteY7" fmla="*/ 1227 h 10000"/>
                <a:gd name="connsiteX8" fmla="*/ 7534 w 10000"/>
                <a:gd name="connsiteY8" fmla="*/ 1776 h 10000"/>
                <a:gd name="connsiteX9" fmla="*/ 8286 w 10000"/>
                <a:gd name="connsiteY9" fmla="*/ 1089 h 10000"/>
                <a:gd name="connsiteX10" fmla="*/ 8476 w 10000"/>
                <a:gd name="connsiteY10" fmla="*/ 2000 h 10000"/>
                <a:gd name="connsiteX11" fmla="*/ 10000 w 10000"/>
                <a:gd name="connsiteY11" fmla="*/ 4967 h 10000"/>
                <a:gd name="connsiteX12" fmla="*/ 8299 w 10000"/>
                <a:gd name="connsiteY12" fmla="*/ 6038 h 10000"/>
                <a:gd name="connsiteX13" fmla="*/ 8097 w 10000"/>
                <a:gd name="connsiteY13" fmla="*/ 6533 h 10000"/>
                <a:gd name="connsiteX14" fmla="*/ 8225 w 10000"/>
                <a:gd name="connsiteY14" fmla="*/ 6772 h 10000"/>
                <a:gd name="connsiteX15" fmla="*/ 8192 w 10000"/>
                <a:gd name="connsiteY15" fmla="*/ 6533 h 10000"/>
                <a:gd name="connsiteX16" fmla="*/ 8125 w 10000"/>
                <a:gd name="connsiteY16" fmla="*/ 7664 h 10000"/>
                <a:gd name="connsiteX17" fmla="*/ 6627 w 10000"/>
                <a:gd name="connsiteY17" fmla="*/ 9817 h 10000"/>
                <a:gd name="connsiteX18" fmla="*/ 4086 w 10000"/>
                <a:gd name="connsiteY18" fmla="*/ 9797 h 10000"/>
                <a:gd name="connsiteX19" fmla="*/ 2413 w 10000"/>
                <a:gd name="connsiteY19" fmla="*/ 8906 h 10000"/>
                <a:gd name="connsiteX20" fmla="*/ 1368 w 10000"/>
                <a:gd name="connsiteY20" fmla="*/ 8015 h 10000"/>
                <a:gd name="connsiteX21" fmla="*/ 638 w 10000"/>
                <a:gd name="connsiteY21" fmla="*/ 8015 h 10000"/>
                <a:gd name="connsiteX22" fmla="*/ 637 w 10000"/>
                <a:gd name="connsiteY22" fmla="*/ 7190 h 10000"/>
                <a:gd name="connsiteX23" fmla="*/ 8 w 10000"/>
                <a:gd name="connsiteY23" fmla="*/ 7570 h 10000"/>
                <a:gd name="connsiteX0" fmla="*/ 8 w 10000"/>
                <a:gd name="connsiteY0" fmla="*/ 7570 h 10000"/>
                <a:gd name="connsiteX1" fmla="*/ 735 w 10000"/>
                <a:gd name="connsiteY1" fmla="*/ 6712 h 10000"/>
                <a:gd name="connsiteX2" fmla="*/ 920 w 10000"/>
                <a:gd name="connsiteY2" fmla="*/ 6533 h 10000"/>
                <a:gd name="connsiteX3" fmla="*/ 358 w 10000"/>
                <a:gd name="connsiteY3" fmla="*/ 5703 h 10000"/>
                <a:gd name="connsiteX4" fmla="*/ 353 w 10000"/>
                <a:gd name="connsiteY4" fmla="*/ 5313 h 10000"/>
                <a:gd name="connsiteX5" fmla="*/ 1537 w 10000"/>
                <a:gd name="connsiteY5" fmla="*/ 1136 h 10000"/>
                <a:gd name="connsiteX6" fmla="*/ 2546 w 10000"/>
                <a:gd name="connsiteY6" fmla="*/ 353 h 10000"/>
                <a:gd name="connsiteX7" fmla="*/ 5245 w 10000"/>
                <a:gd name="connsiteY7" fmla="*/ 1227 h 10000"/>
                <a:gd name="connsiteX8" fmla="*/ 7534 w 10000"/>
                <a:gd name="connsiteY8" fmla="*/ 1776 h 10000"/>
                <a:gd name="connsiteX9" fmla="*/ 7153 w 10000"/>
                <a:gd name="connsiteY9" fmla="*/ 1934 h 10000"/>
                <a:gd name="connsiteX10" fmla="*/ 8476 w 10000"/>
                <a:gd name="connsiteY10" fmla="*/ 2000 h 10000"/>
                <a:gd name="connsiteX11" fmla="*/ 10000 w 10000"/>
                <a:gd name="connsiteY11" fmla="*/ 4967 h 10000"/>
                <a:gd name="connsiteX12" fmla="*/ 8299 w 10000"/>
                <a:gd name="connsiteY12" fmla="*/ 6038 h 10000"/>
                <a:gd name="connsiteX13" fmla="*/ 8097 w 10000"/>
                <a:gd name="connsiteY13" fmla="*/ 6533 h 10000"/>
                <a:gd name="connsiteX14" fmla="*/ 8225 w 10000"/>
                <a:gd name="connsiteY14" fmla="*/ 6772 h 10000"/>
                <a:gd name="connsiteX15" fmla="*/ 8192 w 10000"/>
                <a:gd name="connsiteY15" fmla="*/ 6533 h 10000"/>
                <a:gd name="connsiteX16" fmla="*/ 8125 w 10000"/>
                <a:gd name="connsiteY16" fmla="*/ 7664 h 10000"/>
                <a:gd name="connsiteX17" fmla="*/ 6627 w 10000"/>
                <a:gd name="connsiteY17" fmla="*/ 9817 h 10000"/>
                <a:gd name="connsiteX18" fmla="*/ 4086 w 10000"/>
                <a:gd name="connsiteY18" fmla="*/ 9797 h 10000"/>
                <a:gd name="connsiteX19" fmla="*/ 2413 w 10000"/>
                <a:gd name="connsiteY19" fmla="*/ 8906 h 10000"/>
                <a:gd name="connsiteX20" fmla="*/ 1368 w 10000"/>
                <a:gd name="connsiteY20" fmla="*/ 8015 h 10000"/>
                <a:gd name="connsiteX21" fmla="*/ 638 w 10000"/>
                <a:gd name="connsiteY21" fmla="*/ 8015 h 10000"/>
                <a:gd name="connsiteX22" fmla="*/ 637 w 10000"/>
                <a:gd name="connsiteY22" fmla="*/ 7190 h 10000"/>
                <a:gd name="connsiteX23" fmla="*/ 8 w 10000"/>
                <a:gd name="connsiteY23" fmla="*/ 7570 h 10000"/>
                <a:gd name="connsiteX0" fmla="*/ 8 w 10000"/>
                <a:gd name="connsiteY0" fmla="*/ 7570 h 10000"/>
                <a:gd name="connsiteX1" fmla="*/ 735 w 10000"/>
                <a:gd name="connsiteY1" fmla="*/ 6712 h 10000"/>
                <a:gd name="connsiteX2" fmla="*/ 920 w 10000"/>
                <a:gd name="connsiteY2" fmla="*/ 6533 h 10000"/>
                <a:gd name="connsiteX3" fmla="*/ 358 w 10000"/>
                <a:gd name="connsiteY3" fmla="*/ 5703 h 10000"/>
                <a:gd name="connsiteX4" fmla="*/ 353 w 10000"/>
                <a:gd name="connsiteY4" fmla="*/ 5313 h 10000"/>
                <a:gd name="connsiteX5" fmla="*/ 1537 w 10000"/>
                <a:gd name="connsiteY5" fmla="*/ 1136 h 10000"/>
                <a:gd name="connsiteX6" fmla="*/ 2546 w 10000"/>
                <a:gd name="connsiteY6" fmla="*/ 353 h 10000"/>
                <a:gd name="connsiteX7" fmla="*/ 5245 w 10000"/>
                <a:gd name="connsiteY7" fmla="*/ 1227 h 10000"/>
                <a:gd name="connsiteX8" fmla="*/ 6964 w 10000"/>
                <a:gd name="connsiteY8" fmla="*/ 995 h 10000"/>
                <a:gd name="connsiteX9" fmla="*/ 7534 w 10000"/>
                <a:gd name="connsiteY9" fmla="*/ 1776 h 10000"/>
                <a:gd name="connsiteX10" fmla="*/ 7153 w 10000"/>
                <a:gd name="connsiteY10" fmla="*/ 1934 h 10000"/>
                <a:gd name="connsiteX11" fmla="*/ 8476 w 10000"/>
                <a:gd name="connsiteY11" fmla="*/ 2000 h 10000"/>
                <a:gd name="connsiteX12" fmla="*/ 10000 w 10000"/>
                <a:gd name="connsiteY12" fmla="*/ 4967 h 10000"/>
                <a:gd name="connsiteX13" fmla="*/ 8299 w 10000"/>
                <a:gd name="connsiteY13" fmla="*/ 6038 h 10000"/>
                <a:gd name="connsiteX14" fmla="*/ 8097 w 10000"/>
                <a:gd name="connsiteY14" fmla="*/ 6533 h 10000"/>
                <a:gd name="connsiteX15" fmla="*/ 8225 w 10000"/>
                <a:gd name="connsiteY15" fmla="*/ 6772 h 10000"/>
                <a:gd name="connsiteX16" fmla="*/ 8192 w 10000"/>
                <a:gd name="connsiteY16" fmla="*/ 6533 h 10000"/>
                <a:gd name="connsiteX17" fmla="*/ 8125 w 10000"/>
                <a:gd name="connsiteY17" fmla="*/ 7664 h 10000"/>
                <a:gd name="connsiteX18" fmla="*/ 6627 w 10000"/>
                <a:gd name="connsiteY18" fmla="*/ 9817 h 10000"/>
                <a:gd name="connsiteX19" fmla="*/ 4086 w 10000"/>
                <a:gd name="connsiteY19" fmla="*/ 9797 h 10000"/>
                <a:gd name="connsiteX20" fmla="*/ 2413 w 10000"/>
                <a:gd name="connsiteY20" fmla="*/ 8906 h 10000"/>
                <a:gd name="connsiteX21" fmla="*/ 1368 w 10000"/>
                <a:gd name="connsiteY21" fmla="*/ 8015 h 10000"/>
                <a:gd name="connsiteX22" fmla="*/ 638 w 10000"/>
                <a:gd name="connsiteY22" fmla="*/ 8015 h 10000"/>
                <a:gd name="connsiteX23" fmla="*/ 637 w 10000"/>
                <a:gd name="connsiteY23" fmla="*/ 7190 h 10000"/>
                <a:gd name="connsiteX24" fmla="*/ 8 w 10000"/>
                <a:gd name="connsiteY24" fmla="*/ 7570 h 10000"/>
                <a:gd name="connsiteX0" fmla="*/ 8 w 10000"/>
                <a:gd name="connsiteY0" fmla="*/ 7570 h 10000"/>
                <a:gd name="connsiteX1" fmla="*/ 735 w 10000"/>
                <a:gd name="connsiteY1" fmla="*/ 6712 h 10000"/>
                <a:gd name="connsiteX2" fmla="*/ 920 w 10000"/>
                <a:gd name="connsiteY2" fmla="*/ 6533 h 10000"/>
                <a:gd name="connsiteX3" fmla="*/ 358 w 10000"/>
                <a:gd name="connsiteY3" fmla="*/ 5703 h 10000"/>
                <a:gd name="connsiteX4" fmla="*/ 353 w 10000"/>
                <a:gd name="connsiteY4" fmla="*/ 5313 h 10000"/>
                <a:gd name="connsiteX5" fmla="*/ 1537 w 10000"/>
                <a:gd name="connsiteY5" fmla="*/ 1136 h 10000"/>
                <a:gd name="connsiteX6" fmla="*/ 2546 w 10000"/>
                <a:gd name="connsiteY6" fmla="*/ 353 h 10000"/>
                <a:gd name="connsiteX7" fmla="*/ 5245 w 10000"/>
                <a:gd name="connsiteY7" fmla="*/ 1227 h 10000"/>
                <a:gd name="connsiteX8" fmla="*/ 6964 w 10000"/>
                <a:gd name="connsiteY8" fmla="*/ 995 h 10000"/>
                <a:gd name="connsiteX9" fmla="*/ 7534 w 10000"/>
                <a:gd name="connsiteY9" fmla="*/ 1776 h 10000"/>
                <a:gd name="connsiteX10" fmla="*/ 7153 w 10000"/>
                <a:gd name="connsiteY10" fmla="*/ 1934 h 10000"/>
                <a:gd name="connsiteX11" fmla="*/ 8193 w 10000"/>
                <a:gd name="connsiteY11" fmla="*/ 2000 h 10000"/>
                <a:gd name="connsiteX12" fmla="*/ 10000 w 10000"/>
                <a:gd name="connsiteY12" fmla="*/ 4967 h 10000"/>
                <a:gd name="connsiteX13" fmla="*/ 8299 w 10000"/>
                <a:gd name="connsiteY13" fmla="*/ 6038 h 10000"/>
                <a:gd name="connsiteX14" fmla="*/ 8097 w 10000"/>
                <a:gd name="connsiteY14" fmla="*/ 6533 h 10000"/>
                <a:gd name="connsiteX15" fmla="*/ 8225 w 10000"/>
                <a:gd name="connsiteY15" fmla="*/ 6772 h 10000"/>
                <a:gd name="connsiteX16" fmla="*/ 8192 w 10000"/>
                <a:gd name="connsiteY16" fmla="*/ 6533 h 10000"/>
                <a:gd name="connsiteX17" fmla="*/ 8125 w 10000"/>
                <a:gd name="connsiteY17" fmla="*/ 7664 h 10000"/>
                <a:gd name="connsiteX18" fmla="*/ 6627 w 10000"/>
                <a:gd name="connsiteY18" fmla="*/ 9817 h 10000"/>
                <a:gd name="connsiteX19" fmla="*/ 4086 w 10000"/>
                <a:gd name="connsiteY19" fmla="*/ 9797 h 10000"/>
                <a:gd name="connsiteX20" fmla="*/ 2413 w 10000"/>
                <a:gd name="connsiteY20" fmla="*/ 8906 h 10000"/>
                <a:gd name="connsiteX21" fmla="*/ 1368 w 10000"/>
                <a:gd name="connsiteY21" fmla="*/ 8015 h 10000"/>
                <a:gd name="connsiteX22" fmla="*/ 638 w 10000"/>
                <a:gd name="connsiteY22" fmla="*/ 8015 h 10000"/>
                <a:gd name="connsiteX23" fmla="*/ 637 w 10000"/>
                <a:gd name="connsiteY23" fmla="*/ 7190 h 10000"/>
                <a:gd name="connsiteX24" fmla="*/ 8 w 10000"/>
                <a:gd name="connsiteY24" fmla="*/ 7570 h 10000"/>
                <a:gd name="connsiteX0" fmla="*/ 8 w 8490"/>
                <a:gd name="connsiteY0" fmla="*/ 7570 h 10000"/>
                <a:gd name="connsiteX1" fmla="*/ 735 w 8490"/>
                <a:gd name="connsiteY1" fmla="*/ 6712 h 10000"/>
                <a:gd name="connsiteX2" fmla="*/ 920 w 8490"/>
                <a:gd name="connsiteY2" fmla="*/ 6533 h 10000"/>
                <a:gd name="connsiteX3" fmla="*/ 358 w 8490"/>
                <a:gd name="connsiteY3" fmla="*/ 5703 h 10000"/>
                <a:gd name="connsiteX4" fmla="*/ 353 w 8490"/>
                <a:gd name="connsiteY4" fmla="*/ 5313 h 10000"/>
                <a:gd name="connsiteX5" fmla="*/ 1537 w 8490"/>
                <a:gd name="connsiteY5" fmla="*/ 1136 h 10000"/>
                <a:gd name="connsiteX6" fmla="*/ 2546 w 8490"/>
                <a:gd name="connsiteY6" fmla="*/ 353 h 10000"/>
                <a:gd name="connsiteX7" fmla="*/ 5245 w 8490"/>
                <a:gd name="connsiteY7" fmla="*/ 1227 h 10000"/>
                <a:gd name="connsiteX8" fmla="*/ 6964 w 8490"/>
                <a:gd name="connsiteY8" fmla="*/ 995 h 10000"/>
                <a:gd name="connsiteX9" fmla="*/ 7534 w 8490"/>
                <a:gd name="connsiteY9" fmla="*/ 1776 h 10000"/>
                <a:gd name="connsiteX10" fmla="*/ 7153 w 8490"/>
                <a:gd name="connsiteY10" fmla="*/ 1934 h 10000"/>
                <a:gd name="connsiteX11" fmla="*/ 8193 w 8490"/>
                <a:gd name="connsiteY11" fmla="*/ 2000 h 10000"/>
                <a:gd name="connsiteX12" fmla="*/ 8489 w 8490"/>
                <a:gd name="connsiteY12" fmla="*/ 4216 h 10000"/>
                <a:gd name="connsiteX13" fmla="*/ 8299 w 8490"/>
                <a:gd name="connsiteY13" fmla="*/ 6038 h 10000"/>
                <a:gd name="connsiteX14" fmla="*/ 8097 w 8490"/>
                <a:gd name="connsiteY14" fmla="*/ 6533 h 10000"/>
                <a:gd name="connsiteX15" fmla="*/ 8225 w 8490"/>
                <a:gd name="connsiteY15" fmla="*/ 6772 h 10000"/>
                <a:gd name="connsiteX16" fmla="*/ 8192 w 8490"/>
                <a:gd name="connsiteY16" fmla="*/ 6533 h 10000"/>
                <a:gd name="connsiteX17" fmla="*/ 8125 w 8490"/>
                <a:gd name="connsiteY17" fmla="*/ 7664 h 10000"/>
                <a:gd name="connsiteX18" fmla="*/ 6627 w 8490"/>
                <a:gd name="connsiteY18" fmla="*/ 9817 h 10000"/>
                <a:gd name="connsiteX19" fmla="*/ 4086 w 8490"/>
                <a:gd name="connsiteY19" fmla="*/ 9797 h 10000"/>
                <a:gd name="connsiteX20" fmla="*/ 2413 w 8490"/>
                <a:gd name="connsiteY20" fmla="*/ 8906 h 10000"/>
                <a:gd name="connsiteX21" fmla="*/ 1368 w 8490"/>
                <a:gd name="connsiteY21" fmla="*/ 8015 h 10000"/>
                <a:gd name="connsiteX22" fmla="*/ 638 w 8490"/>
                <a:gd name="connsiteY22" fmla="*/ 8015 h 10000"/>
                <a:gd name="connsiteX23" fmla="*/ 637 w 8490"/>
                <a:gd name="connsiteY23" fmla="*/ 7190 h 10000"/>
                <a:gd name="connsiteX24" fmla="*/ 8 w 8490"/>
                <a:gd name="connsiteY24" fmla="*/ 7570 h 10000"/>
                <a:gd name="connsiteX0" fmla="*/ 9 w 10000"/>
                <a:gd name="connsiteY0" fmla="*/ 7570 h 10000"/>
                <a:gd name="connsiteX1" fmla="*/ 866 w 10000"/>
                <a:gd name="connsiteY1" fmla="*/ 6712 h 10000"/>
                <a:gd name="connsiteX2" fmla="*/ 1084 w 10000"/>
                <a:gd name="connsiteY2" fmla="*/ 6533 h 10000"/>
                <a:gd name="connsiteX3" fmla="*/ 422 w 10000"/>
                <a:gd name="connsiteY3" fmla="*/ 5703 h 10000"/>
                <a:gd name="connsiteX4" fmla="*/ 416 w 10000"/>
                <a:gd name="connsiteY4" fmla="*/ 5313 h 10000"/>
                <a:gd name="connsiteX5" fmla="*/ 1810 w 10000"/>
                <a:gd name="connsiteY5" fmla="*/ 1136 h 10000"/>
                <a:gd name="connsiteX6" fmla="*/ 2999 w 10000"/>
                <a:gd name="connsiteY6" fmla="*/ 353 h 10000"/>
                <a:gd name="connsiteX7" fmla="*/ 6178 w 10000"/>
                <a:gd name="connsiteY7" fmla="*/ 1227 h 10000"/>
                <a:gd name="connsiteX8" fmla="*/ 8203 w 10000"/>
                <a:gd name="connsiteY8" fmla="*/ 995 h 10000"/>
                <a:gd name="connsiteX9" fmla="*/ 8874 w 10000"/>
                <a:gd name="connsiteY9" fmla="*/ 1776 h 10000"/>
                <a:gd name="connsiteX10" fmla="*/ 8425 w 10000"/>
                <a:gd name="connsiteY10" fmla="*/ 1934 h 10000"/>
                <a:gd name="connsiteX11" fmla="*/ 9650 w 10000"/>
                <a:gd name="connsiteY11" fmla="*/ 2000 h 10000"/>
                <a:gd name="connsiteX12" fmla="*/ 9999 w 10000"/>
                <a:gd name="connsiteY12" fmla="*/ 4216 h 10000"/>
                <a:gd name="connsiteX13" fmla="*/ 9775 w 10000"/>
                <a:gd name="connsiteY13" fmla="*/ 6038 h 10000"/>
                <a:gd name="connsiteX14" fmla="*/ 9537 w 10000"/>
                <a:gd name="connsiteY14" fmla="*/ 6533 h 10000"/>
                <a:gd name="connsiteX15" fmla="*/ 9688 w 10000"/>
                <a:gd name="connsiteY15" fmla="*/ 6772 h 10000"/>
                <a:gd name="connsiteX16" fmla="*/ 9649 w 10000"/>
                <a:gd name="connsiteY16" fmla="*/ 6533 h 10000"/>
                <a:gd name="connsiteX17" fmla="*/ 9570 w 10000"/>
                <a:gd name="connsiteY17" fmla="*/ 7664 h 10000"/>
                <a:gd name="connsiteX18" fmla="*/ 6757 w 10000"/>
                <a:gd name="connsiteY18" fmla="*/ 6908 h 10000"/>
                <a:gd name="connsiteX19" fmla="*/ 7806 w 10000"/>
                <a:gd name="connsiteY19" fmla="*/ 9817 h 10000"/>
                <a:gd name="connsiteX20" fmla="*/ 4813 w 10000"/>
                <a:gd name="connsiteY20" fmla="*/ 9797 h 10000"/>
                <a:gd name="connsiteX21" fmla="*/ 2842 w 10000"/>
                <a:gd name="connsiteY21" fmla="*/ 8906 h 10000"/>
                <a:gd name="connsiteX22" fmla="*/ 1611 w 10000"/>
                <a:gd name="connsiteY22" fmla="*/ 8015 h 10000"/>
                <a:gd name="connsiteX23" fmla="*/ 751 w 10000"/>
                <a:gd name="connsiteY23" fmla="*/ 8015 h 10000"/>
                <a:gd name="connsiteX24" fmla="*/ 750 w 10000"/>
                <a:gd name="connsiteY24" fmla="*/ 7190 h 10000"/>
                <a:gd name="connsiteX25" fmla="*/ 9 w 10000"/>
                <a:gd name="connsiteY25" fmla="*/ 7570 h 10000"/>
                <a:gd name="connsiteX0" fmla="*/ 9 w 10000"/>
                <a:gd name="connsiteY0" fmla="*/ 7570 h 9888"/>
                <a:gd name="connsiteX1" fmla="*/ 866 w 10000"/>
                <a:gd name="connsiteY1" fmla="*/ 6712 h 9888"/>
                <a:gd name="connsiteX2" fmla="*/ 1084 w 10000"/>
                <a:gd name="connsiteY2" fmla="*/ 6533 h 9888"/>
                <a:gd name="connsiteX3" fmla="*/ 422 w 10000"/>
                <a:gd name="connsiteY3" fmla="*/ 5703 h 9888"/>
                <a:gd name="connsiteX4" fmla="*/ 416 w 10000"/>
                <a:gd name="connsiteY4" fmla="*/ 5313 h 9888"/>
                <a:gd name="connsiteX5" fmla="*/ 1810 w 10000"/>
                <a:gd name="connsiteY5" fmla="*/ 1136 h 9888"/>
                <a:gd name="connsiteX6" fmla="*/ 2999 w 10000"/>
                <a:gd name="connsiteY6" fmla="*/ 353 h 9888"/>
                <a:gd name="connsiteX7" fmla="*/ 6178 w 10000"/>
                <a:gd name="connsiteY7" fmla="*/ 1227 h 9888"/>
                <a:gd name="connsiteX8" fmla="*/ 8203 w 10000"/>
                <a:gd name="connsiteY8" fmla="*/ 995 h 9888"/>
                <a:gd name="connsiteX9" fmla="*/ 8874 w 10000"/>
                <a:gd name="connsiteY9" fmla="*/ 1776 h 9888"/>
                <a:gd name="connsiteX10" fmla="*/ 8425 w 10000"/>
                <a:gd name="connsiteY10" fmla="*/ 1934 h 9888"/>
                <a:gd name="connsiteX11" fmla="*/ 9650 w 10000"/>
                <a:gd name="connsiteY11" fmla="*/ 2000 h 9888"/>
                <a:gd name="connsiteX12" fmla="*/ 9999 w 10000"/>
                <a:gd name="connsiteY12" fmla="*/ 4216 h 9888"/>
                <a:gd name="connsiteX13" fmla="*/ 9775 w 10000"/>
                <a:gd name="connsiteY13" fmla="*/ 6038 h 9888"/>
                <a:gd name="connsiteX14" fmla="*/ 9537 w 10000"/>
                <a:gd name="connsiteY14" fmla="*/ 6533 h 9888"/>
                <a:gd name="connsiteX15" fmla="*/ 9688 w 10000"/>
                <a:gd name="connsiteY15" fmla="*/ 6772 h 9888"/>
                <a:gd name="connsiteX16" fmla="*/ 9649 w 10000"/>
                <a:gd name="connsiteY16" fmla="*/ 6533 h 9888"/>
                <a:gd name="connsiteX17" fmla="*/ 9570 w 10000"/>
                <a:gd name="connsiteY17" fmla="*/ 7664 h 9888"/>
                <a:gd name="connsiteX18" fmla="*/ 6757 w 10000"/>
                <a:gd name="connsiteY18" fmla="*/ 6908 h 9888"/>
                <a:gd name="connsiteX19" fmla="*/ 7361 w 10000"/>
                <a:gd name="connsiteY19" fmla="*/ 7846 h 9888"/>
                <a:gd name="connsiteX20" fmla="*/ 4813 w 10000"/>
                <a:gd name="connsiteY20" fmla="*/ 9797 h 9888"/>
                <a:gd name="connsiteX21" fmla="*/ 2842 w 10000"/>
                <a:gd name="connsiteY21" fmla="*/ 8906 h 9888"/>
                <a:gd name="connsiteX22" fmla="*/ 1611 w 10000"/>
                <a:gd name="connsiteY22" fmla="*/ 8015 h 9888"/>
                <a:gd name="connsiteX23" fmla="*/ 751 w 10000"/>
                <a:gd name="connsiteY23" fmla="*/ 8015 h 9888"/>
                <a:gd name="connsiteX24" fmla="*/ 750 w 10000"/>
                <a:gd name="connsiteY24" fmla="*/ 7190 h 9888"/>
                <a:gd name="connsiteX25" fmla="*/ 9 w 10000"/>
                <a:gd name="connsiteY25" fmla="*/ 7570 h 9888"/>
                <a:gd name="connsiteX0" fmla="*/ 9 w 10000"/>
                <a:gd name="connsiteY0" fmla="*/ 7656 h 10001"/>
                <a:gd name="connsiteX1" fmla="*/ 866 w 10000"/>
                <a:gd name="connsiteY1" fmla="*/ 6788 h 10001"/>
                <a:gd name="connsiteX2" fmla="*/ 1084 w 10000"/>
                <a:gd name="connsiteY2" fmla="*/ 6607 h 10001"/>
                <a:gd name="connsiteX3" fmla="*/ 422 w 10000"/>
                <a:gd name="connsiteY3" fmla="*/ 5768 h 10001"/>
                <a:gd name="connsiteX4" fmla="*/ 416 w 10000"/>
                <a:gd name="connsiteY4" fmla="*/ 5373 h 10001"/>
                <a:gd name="connsiteX5" fmla="*/ 1810 w 10000"/>
                <a:gd name="connsiteY5" fmla="*/ 1149 h 10001"/>
                <a:gd name="connsiteX6" fmla="*/ 2999 w 10000"/>
                <a:gd name="connsiteY6" fmla="*/ 357 h 10001"/>
                <a:gd name="connsiteX7" fmla="*/ 6178 w 10000"/>
                <a:gd name="connsiteY7" fmla="*/ 1241 h 10001"/>
                <a:gd name="connsiteX8" fmla="*/ 8203 w 10000"/>
                <a:gd name="connsiteY8" fmla="*/ 1006 h 10001"/>
                <a:gd name="connsiteX9" fmla="*/ 8874 w 10000"/>
                <a:gd name="connsiteY9" fmla="*/ 1796 h 10001"/>
                <a:gd name="connsiteX10" fmla="*/ 8425 w 10000"/>
                <a:gd name="connsiteY10" fmla="*/ 1956 h 10001"/>
                <a:gd name="connsiteX11" fmla="*/ 9650 w 10000"/>
                <a:gd name="connsiteY11" fmla="*/ 2023 h 10001"/>
                <a:gd name="connsiteX12" fmla="*/ 9999 w 10000"/>
                <a:gd name="connsiteY12" fmla="*/ 4264 h 10001"/>
                <a:gd name="connsiteX13" fmla="*/ 9775 w 10000"/>
                <a:gd name="connsiteY13" fmla="*/ 6106 h 10001"/>
                <a:gd name="connsiteX14" fmla="*/ 9537 w 10000"/>
                <a:gd name="connsiteY14" fmla="*/ 6607 h 10001"/>
                <a:gd name="connsiteX15" fmla="*/ 9688 w 10000"/>
                <a:gd name="connsiteY15" fmla="*/ 6849 h 10001"/>
                <a:gd name="connsiteX16" fmla="*/ 9649 w 10000"/>
                <a:gd name="connsiteY16" fmla="*/ 6607 h 10001"/>
                <a:gd name="connsiteX17" fmla="*/ 9570 w 10000"/>
                <a:gd name="connsiteY17" fmla="*/ 7751 h 10001"/>
                <a:gd name="connsiteX18" fmla="*/ 6868 w 10000"/>
                <a:gd name="connsiteY18" fmla="*/ 8600 h 10001"/>
                <a:gd name="connsiteX19" fmla="*/ 7361 w 10000"/>
                <a:gd name="connsiteY19" fmla="*/ 7935 h 10001"/>
                <a:gd name="connsiteX20" fmla="*/ 4813 w 10000"/>
                <a:gd name="connsiteY20" fmla="*/ 9908 h 10001"/>
                <a:gd name="connsiteX21" fmla="*/ 2842 w 10000"/>
                <a:gd name="connsiteY21" fmla="*/ 9007 h 10001"/>
                <a:gd name="connsiteX22" fmla="*/ 1611 w 10000"/>
                <a:gd name="connsiteY22" fmla="*/ 8106 h 10001"/>
                <a:gd name="connsiteX23" fmla="*/ 751 w 10000"/>
                <a:gd name="connsiteY23" fmla="*/ 8106 h 10001"/>
                <a:gd name="connsiteX24" fmla="*/ 750 w 10000"/>
                <a:gd name="connsiteY24" fmla="*/ 7271 h 10001"/>
                <a:gd name="connsiteX25" fmla="*/ 9 w 10000"/>
                <a:gd name="connsiteY25" fmla="*/ 7656 h 10001"/>
                <a:gd name="connsiteX0" fmla="*/ 9 w 10000"/>
                <a:gd name="connsiteY0" fmla="*/ 7656 h 9920"/>
                <a:gd name="connsiteX1" fmla="*/ 866 w 10000"/>
                <a:gd name="connsiteY1" fmla="*/ 6788 h 9920"/>
                <a:gd name="connsiteX2" fmla="*/ 1084 w 10000"/>
                <a:gd name="connsiteY2" fmla="*/ 6607 h 9920"/>
                <a:gd name="connsiteX3" fmla="*/ 422 w 10000"/>
                <a:gd name="connsiteY3" fmla="*/ 5768 h 9920"/>
                <a:gd name="connsiteX4" fmla="*/ 416 w 10000"/>
                <a:gd name="connsiteY4" fmla="*/ 5373 h 9920"/>
                <a:gd name="connsiteX5" fmla="*/ 1810 w 10000"/>
                <a:gd name="connsiteY5" fmla="*/ 1149 h 9920"/>
                <a:gd name="connsiteX6" fmla="*/ 2999 w 10000"/>
                <a:gd name="connsiteY6" fmla="*/ 357 h 9920"/>
                <a:gd name="connsiteX7" fmla="*/ 6178 w 10000"/>
                <a:gd name="connsiteY7" fmla="*/ 1241 h 9920"/>
                <a:gd name="connsiteX8" fmla="*/ 8203 w 10000"/>
                <a:gd name="connsiteY8" fmla="*/ 1006 h 9920"/>
                <a:gd name="connsiteX9" fmla="*/ 8874 w 10000"/>
                <a:gd name="connsiteY9" fmla="*/ 1796 h 9920"/>
                <a:gd name="connsiteX10" fmla="*/ 8425 w 10000"/>
                <a:gd name="connsiteY10" fmla="*/ 1956 h 9920"/>
                <a:gd name="connsiteX11" fmla="*/ 9650 w 10000"/>
                <a:gd name="connsiteY11" fmla="*/ 2023 h 9920"/>
                <a:gd name="connsiteX12" fmla="*/ 9999 w 10000"/>
                <a:gd name="connsiteY12" fmla="*/ 4264 h 9920"/>
                <a:gd name="connsiteX13" fmla="*/ 9775 w 10000"/>
                <a:gd name="connsiteY13" fmla="*/ 6106 h 9920"/>
                <a:gd name="connsiteX14" fmla="*/ 9537 w 10000"/>
                <a:gd name="connsiteY14" fmla="*/ 6607 h 9920"/>
                <a:gd name="connsiteX15" fmla="*/ 9688 w 10000"/>
                <a:gd name="connsiteY15" fmla="*/ 6849 h 9920"/>
                <a:gd name="connsiteX16" fmla="*/ 9649 w 10000"/>
                <a:gd name="connsiteY16" fmla="*/ 6607 h 9920"/>
                <a:gd name="connsiteX17" fmla="*/ 9570 w 10000"/>
                <a:gd name="connsiteY17" fmla="*/ 7751 h 9920"/>
                <a:gd name="connsiteX18" fmla="*/ 6868 w 10000"/>
                <a:gd name="connsiteY18" fmla="*/ 8600 h 9920"/>
                <a:gd name="connsiteX19" fmla="*/ 7361 w 10000"/>
                <a:gd name="connsiteY19" fmla="*/ 7935 h 9920"/>
                <a:gd name="connsiteX20" fmla="*/ 5422 w 10000"/>
                <a:gd name="connsiteY20" fmla="*/ 8410 h 9920"/>
                <a:gd name="connsiteX21" fmla="*/ 4813 w 10000"/>
                <a:gd name="connsiteY21" fmla="*/ 9908 h 9920"/>
                <a:gd name="connsiteX22" fmla="*/ 2842 w 10000"/>
                <a:gd name="connsiteY22" fmla="*/ 9007 h 9920"/>
                <a:gd name="connsiteX23" fmla="*/ 1611 w 10000"/>
                <a:gd name="connsiteY23" fmla="*/ 8106 h 9920"/>
                <a:gd name="connsiteX24" fmla="*/ 751 w 10000"/>
                <a:gd name="connsiteY24" fmla="*/ 8106 h 9920"/>
                <a:gd name="connsiteX25" fmla="*/ 750 w 10000"/>
                <a:gd name="connsiteY25" fmla="*/ 7271 h 9920"/>
                <a:gd name="connsiteX26" fmla="*/ 9 w 10000"/>
                <a:gd name="connsiteY26" fmla="*/ 7656 h 9920"/>
                <a:gd name="connsiteX0" fmla="*/ 9 w 10000"/>
                <a:gd name="connsiteY0" fmla="*/ 7718 h 9090"/>
                <a:gd name="connsiteX1" fmla="*/ 866 w 10000"/>
                <a:gd name="connsiteY1" fmla="*/ 6843 h 9090"/>
                <a:gd name="connsiteX2" fmla="*/ 1084 w 10000"/>
                <a:gd name="connsiteY2" fmla="*/ 6660 h 9090"/>
                <a:gd name="connsiteX3" fmla="*/ 422 w 10000"/>
                <a:gd name="connsiteY3" fmla="*/ 5815 h 9090"/>
                <a:gd name="connsiteX4" fmla="*/ 416 w 10000"/>
                <a:gd name="connsiteY4" fmla="*/ 5416 h 9090"/>
                <a:gd name="connsiteX5" fmla="*/ 1810 w 10000"/>
                <a:gd name="connsiteY5" fmla="*/ 1158 h 9090"/>
                <a:gd name="connsiteX6" fmla="*/ 2999 w 10000"/>
                <a:gd name="connsiteY6" fmla="*/ 360 h 9090"/>
                <a:gd name="connsiteX7" fmla="*/ 6178 w 10000"/>
                <a:gd name="connsiteY7" fmla="*/ 1251 h 9090"/>
                <a:gd name="connsiteX8" fmla="*/ 8203 w 10000"/>
                <a:gd name="connsiteY8" fmla="*/ 1014 h 9090"/>
                <a:gd name="connsiteX9" fmla="*/ 8874 w 10000"/>
                <a:gd name="connsiteY9" fmla="*/ 1810 h 9090"/>
                <a:gd name="connsiteX10" fmla="*/ 8425 w 10000"/>
                <a:gd name="connsiteY10" fmla="*/ 1972 h 9090"/>
                <a:gd name="connsiteX11" fmla="*/ 9650 w 10000"/>
                <a:gd name="connsiteY11" fmla="*/ 2039 h 9090"/>
                <a:gd name="connsiteX12" fmla="*/ 9999 w 10000"/>
                <a:gd name="connsiteY12" fmla="*/ 4298 h 9090"/>
                <a:gd name="connsiteX13" fmla="*/ 9775 w 10000"/>
                <a:gd name="connsiteY13" fmla="*/ 6155 h 9090"/>
                <a:gd name="connsiteX14" fmla="*/ 9537 w 10000"/>
                <a:gd name="connsiteY14" fmla="*/ 6660 h 9090"/>
                <a:gd name="connsiteX15" fmla="*/ 9688 w 10000"/>
                <a:gd name="connsiteY15" fmla="*/ 6904 h 9090"/>
                <a:gd name="connsiteX16" fmla="*/ 9649 w 10000"/>
                <a:gd name="connsiteY16" fmla="*/ 6660 h 9090"/>
                <a:gd name="connsiteX17" fmla="*/ 9570 w 10000"/>
                <a:gd name="connsiteY17" fmla="*/ 7814 h 9090"/>
                <a:gd name="connsiteX18" fmla="*/ 6868 w 10000"/>
                <a:gd name="connsiteY18" fmla="*/ 8669 h 9090"/>
                <a:gd name="connsiteX19" fmla="*/ 7361 w 10000"/>
                <a:gd name="connsiteY19" fmla="*/ 7999 h 9090"/>
                <a:gd name="connsiteX20" fmla="*/ 5422 w 10000"/>
                <a:gd name="connsiteY20" fmla="*/ 8478 h 9090"/>
                <a:gd name="connsiteX21" fmla="*/ 4257 w 10000"/>
                <a:gd name="connsiteY21" fmla="*/ 8840 h 9090"/>
                <a:gd name="connsiteX22" fmla="*/ 2842 w 10000"/>
                <a:gd name="connsiteY22" fmla="*/ 9080 h 9090"/>
                <a:gd name="connsiteX23" fmla="*/ 1611 w 10000"/>
                <a:gd name="connsiteY23" fmla="*/ 8171 h 9090"/>
                <a:gd name="connsiteX24" fmla="*/ 751 w 10000"/>
                <a:gd name="connsiteY24" fmla="*/ 8171 h 9090"/>
                <a:gd name="connsiteX25" fmla="*/ 750 w 10000"/>
                <a:gd name="connsiteY25" fmla="*/ 7330 h 9090"/>
                <a:gd name="connsiteX26" fmla="*/ 9 w 10000"/>
                <a:gd name="connsiteY26" fmla="*/ 7718 h 9090"/>
                <a:gd name="connsiteX0" fmla="*/ 9 w 10000"/>
                <a:gd name="connsiteY0" fmla="*/ 8492 h 9990"/>
                <a:gd name="connsiteX1" fmla="*/ 866 w 10000"/>
                <a:gd name="connsiteY1" fmla="*/ 7529 h 9990"/>
                <a:gd name="connsiteX2" fmla="*/ 1084 w 10000"/>
                <a:gd name="connsiteY2" fmla="*/ 7328 h 9990"/>
                <a:gd name="connsiteX3" fmla="*/ 422 w 10000"/>
                <a:gd name="connsiteY3" fmla="*/ 6398 h 9990"/>
                <a:gd name="connsiteX4" fmla="*/ 416 w 10000"/>
                <a:gd name="connsiteY4" fmla="*/ 5959 h 9990"/>
                <a:gd name="connsiteX5" fmla="*/ 1810 w 10000"/>
                <a:gd name="connsiteY5" fmla="*/ 1275 h 9990"/>
                <a:gd name="connsiteX6" fmla="*/ 2999 w 10000"/>
                <a:gd name="connsiteY6" fmla="*/ 397 h 9990"/>
                <a:gd name="connsiteX7" fmla="*/ 6178 w 10000"/>
                <a:gd name="connsiteY7" fmla="*/ 1377 h 9990"/>
                <a:gd name="connsiteX8" fmla="*/ 8203 w 10000"/>
                <a:gd name="connsiteY8" fmla="*/ 1117 h 9990"/>
                <a:gd name="connsiteX9" fmla="*/ 8874 w 10000"/>
                <a:gd name="connsiteY9" fmla="*/ 1992 h 9990"/>
                <a:gd name="connsiteX10" fmla="*/ 8425 w 10000"/>
                <a:gd name="connsiteY10" fmla="*/ 2170 h 9990"/>
                <a:gd name="connsiteX11" fmla="*/ 9650 w 10000"/>
                <a:gd name="connsiteY11" fmla="*/ 2244 h 9990"/>
                <a:gd name="connsiteX12" fmla="*/ 9999 w 10000"/>
                <a:gd name="connsiteY12" fmla="*/ 4729 h 9990"/>
                <a:gd name="connsiteX13" fmla="*/ 9775 w 10000"/>
                <a:gd name="connsiteY13" fmla="*/ 6772 h 9990"/>
                <a:gd name="connsiteX14" fmla="*/ 9537 w 10000"/>
                <a:gd name="connsiteY14" fmla="*/ 7328 h 9990"/>
                <a:gd name="connsiteX15" fmla="*/ 9688 w 10000"/>
                <a:gd name="connsiteY15" fmla="*/ 7596 h 9990"/>
                <a:gd name="connsiteX16" fmla="*/ 9649 w 10000"/>
                <a:gd name="connsiteY16" fmla="*/ 7328 h 9990"/>
                <a:gd name="connsiteX17" fmla="*/ 9570 w 10000"/>
                <a:gd name="connsiteY17" fmla="*/ 8597 h 9990"/>
                <a:gd name="connsiteX18" fmla="*/ 6868 w 10000"/>
                <a:gd name="connsiteY18" fmla="*/ 9538 h 9990"/>
                <a:gd name="connsiteX19" fmla="*/ 7361 w 10000"/>
                <a:gd name="connsiteY19" fmla="*/ 8801 h 9990"/>
                <a:gd name="connsiteX20" fmla="*/ 5422 w 10000"/>
                <a:gd name="connsiteY20" fmla="*/ 9328 h 9990"/>
                <a:gd name="connsiteX21" fmla="*/ 4257 w 10000"/>
                <a:gd name="connsiteY21" fmla="*/ 9726 h 9990"/>
                <a:gd name="connsiteX22" fmla="*/ 3308 w 10000"/>
                <a:gd name="connsiteY22" fmla="*/ 9117 h 9990"/>
                <a:gd name="connsiteX23" fmla="*/ 2842 w 10000"/>
                <a:gd name="connsiteY23" fmla="*/ 9990 h 9990"/>
                <a:gd name="connsiteX24" fmla="*/ 1611 w 10000"/>
                <a:gd name="connsiteY24" fmla="*/ 8990 h 9990"/>
                <a:gd name="connsiteX25" fmla="*/ 751 w 10000"/>
                <a:gd name="connsiteY25" fmla="*/ 8990 h 9990"/>
                <a:gd name="connsiteX26" fmla="*/ 750 w 10000"/>
                <a:gd name="connsiteY26" fmla="*/ 8065 h 9990"/>
                <a:gd name="connsiteX27" fmla="*/ 9 w 10000"/>
                <a:gd name="connsiteY27" fmla="*/ 8492 h 9990"/>
                <a:gd name="connsiteX0" fmla="*/ 1406 w 9840"/>
                <a:gd name="connsiteY0" fmla="*/ 8185 h 10000"/>
                <a:gd name="connsiteX1" fmla="*/ 706 w 9840"/>
                <a:gd name="connsiteY1" fmla="*/ 7537 h 10000"/>
                <a:gd name="connsiteX2" fmla="*/ 924 w 9840"/>
                <a:gd name="connsiteY2" fmla="*/ 7335 h 10000"/>
                <a:gd name="connsiteX3" fmla="*/ 262 w 9840"/>
                <a:gd name="connsiteY3" fmla="*/ 6404 h 10000"/>
                <a:gd name="connsiteX4" fmla="*/ 256 w 9840"/>
                <a:gd name="connsiteY4" fmla="*/ 5965 h 10000"/>
                <a:gd name="connsiteX5" fmla="*/ 1650 w 9840"/>
                <a:gd name="connsiteY5" fmla="*/ 1276 h 10000"/>
                <a:gd name="connsiteX6" fmla="*/ 2839 w 9840"/>
                <a:gd name="connsiteY6" fmla="*/ 397 h 10000"/>
                <a:gd name="connsiteX7" fmla="*/ 6018 w 9840"/>
                <a:gd name="connsiteY7" fmla="*/ 1378 h 10000"/>
                <a:gd name="connsiteX8" fmla="*/ 8043 w 9840"/>
                <a:gd name="connsiteY8" fmla="*/ 1118 h 10000"/>
                <a:gd name="connsiteX9" fmla="*/ 8714 w 9840"/>
                <a:gd name="connsiteY9" fmla="*/ 1994 h 10000"/>
                <a:gd name="connsiteX10" fmla="*/ 8265 w 9840"/>
                <a:gd name="connsiteY10" fmla="*/ 2172 h 10000"/>
                <a:gd name="connsiteX11" fmla="*/ 9490 w 9840"/>
                <a:gd name="connsiteY11" fmla="*/ 2246 h 10000"/>
                <a:gd name="connsiteX12" fmla="*/ 9839 w 9840"/>
                <a:gd name="connsiteY12" fmla="*/ 4734 h 10000"/>
                <a:gd name="connsiteX13" fmla="*/ 9615 w 9840"/>
                <a:gd name="connsiteY13" fmla="*/ 6779 h 10000"/>
                <a:gd name="connsiteX14" fmla="*/ 9377 w 9840"/>
                <a:gd name="connsiteY14" fmla="*/ 7335 h 10000"/>
                <a:gd name="connsiteX15" fmla="*/ 9528 w 9840"/>
                <a:gd name="connsiteY15" fmla="*/ 7604 h 10000"/>
                <a:gd name="connsiteX16" fmla="*/ 9489 w 9840"/>
                <a:gd name="connsiteY16" fmla="*/ 7335 h 10000"/>
                <a:gd name="connsiteX17" fmla="*/ 9410 w 9840"/>
                <a:gd name="connsiteY17" fmla="*/ 8606 h 10000"/>
                <a:gd name="connsiteX18" fmla="*/ 6708 w 9840"/>
                <a:gd name="connsiteY18" fmla="*/ 9548 h 10000"/>
                <a:gd name="connsiteX19" fmla="*/ 7201 w 9840"/>
                <a:gd name="connsiteY19" fmla="*/ 8810 h 10000"/>
                <a:gd name="connsiteX20" fmla="*/ 5262 w 9840"/>
                <a:gd name="connsiteY20" fmla="*/ 9337 h 10000"/>
                <a:gd name="connsiteX21" fmla="*/ 4097 w 9840"/>
                <a:gd name="connsiteY21" fmla="*/ 9736 h 10000"/>
                <a:gd name="connsiteX22" fmla="*/ 3148 w 9840"/>
                <a:gd name="connsiteY22" fmla="*/ 9126 h 10000"/>
                <a:gd name="connsiteX23" fmla="*/ 2682 w 9840"/>
                <a:gd name="connsiteY23" fmla="*/ 10000 h 10000"/>
                <a:gd name="connsiteX24" fmla="*/ 1451 w 9840"/>
                <a:gd name="connsiteY24" fmla="*/ 8999 h 10000"/>
                <a:gd name="connsiteX25" fmla="*/ 591 w 9840"/>
                <a:gd name="connsiteY25" fmla="*/ 8999 h 10000"/>
                <a:gd name="connsiteX26" fmla="*/ 590 w 9840"/>
                <a:gd name="connsiteY26" fmla="*/ 8073 h 10000"/>
                <a:gd name="connsiteX27" fmla="*/ 1406 w 9840"/>
                <a:gd name="connsiteY27" fmla="*/ 8185 h 10000"/>
                <a:gd name="connsiteX0" fmla="*/ 1429 w 10000"/>
                <a:gd name="connsiteY0" fmla="*/ 8185 h 10000"/>
                <a:gd name="connsiteX1" fmla="*/ 717 w 10000"/>
                <a:gd name="connsiteY1" fmla="*/ 7537 h 10000"/>
                <a:gd name="connsiteX2" fmla="*/ 939 w 10000"/>
                <a:gd name="connsiteY2" fmla="*/ 7335 h 10000"/>
                <a:gd name="connsiteX3" fmla="*/ 266 w 10000"/>
                <a:gd name="connsiteY3" fmla="*/ 6404 h 10000"/>
                <a:gd name="connsiteX4" fmla="*/ 260 w 10000"/>
                <a:gd name="connsiteY4" fmla="*/ 5965 h 10000"/>
                <a:gd name="connsiteX5" fmla="*/ 1677 w 10000"/>
                <a:gd name="connsiteY5" fmla="*/ 1276 h 10000"/>
                <a:gd name="connsiteX6" fmla="*/ 2885 w 10000"/>
                <a:gd name="connsiteY6" fmla="*/ 397 h 10000"/>
                <a:gd name="connsiteX7" fmla="*/ 6116 w 10000"/>
                <a:gd name="connsiteY7" fmla="*/ 1378 h 10000"/>
                <a:gd name="connsiteX8" fmla="*/ 8174 w 10000"/>
                <a:gd name="connsiteY8" fmla="*/ 1118 h 10000"/>
                <a:gd name="connsiteX9" fmla="*/ 8856 w 10000"/>
                <a:gd name="connsiteY9" fmla="*/ 1994 h 10000"/>
                <a:gd name="connsiteX10" fmla="*/ 8399 w 10000"/>
                <a:gd name="connsiteY10" fmla="*/ 2172 h 10000"/>
                <a:gd name="connsiteX11" fmla="*/ 9644 w 10000"/>
                <a:gd name="connsiteY11" fmla="*/ 2246 h 10000"/>
                <a:gd name="connsiteX12" fmla="*/ 9999 w 10000"/>
                <a:gd name="connsiteY12" fmla="*/ 4734 h 10000"/>
                <a:gd name="connsiteX13" fmla="*/ 9771 w 10000"/>
                <a:gd name="connsiteY13" fmla="*/ 6779 h 10000"/>
                <a:gd name="connsiteX14" fmla="*/ 9529 w 10000"/>
                <a:gd name="connsiteY14" fmla="*/ 7335 h 10000"/>
                <a:gd name="connsiteX15" fmla="*/ 9683 w 10000"/>
                <a:gd name="connsiteY15" fmla="*/ 7604 h 10000"/>
                <a:gd name="connsiteX16" fmla="*/ 9643 w 10000"/>
                <a:gd name="connsiteY16" fmla="*/ 7335 h 10000"/>
                <a:gd name="connsiteX17" fmla="*/ 9563 w 10000"/>
                <a:gd name="connsiteY17" fmla="*/ 8606 h 10000"/>
                <a:gd name="connsiteX18" fmla="*/ 6817 w 10000"/>
                <a:gd name="connsiteY18" fmla="*/ 9548 h 10000"/>
                <a:gd name="connsiteX19" fmla="*/ 7318 w 10000"/>
                <a:gd name="connsiteY19" fmla="*/ 8810 h 10000"/>
                <a:gd name="connsiteX20" fmla="*/ 5348 w 10000"/>
                <a:gd name="connsiteY20" fmla="*/ 9337 h 10000"/>
                <a:gd name="connsiteX21" fmla="*/ 4164 w 10000"/>
                <a:gd name="connsiteY21" fmla="*/ 9736 h 10000"/>
                <a:gd name="connsiteX22" fmla="*/ 3199 w 10000"/>
                <a:gd name="connsiteY22" fmla="*/ 9126 h 10000"/>
                <a:gd name="connsiteX23" fmla="*/ 2726 w 10000"/>
                <a:gd name="connsiteY23" fmla="*/ 10000 h 10000"/>
                <a:gd name="connsiteX24" fmla="*/ 1475 w 10000"/>
                <a:gd name="connsiteY24" fmla="*/ 8999 h 10000"/>
                <a:gd name="connsiteX25" fmla="*/ 2410 w 10000"/>
                <a:gd name="connsiteY25" fmla="*/ 8367 h 10000"/>
                <a:gd name="connsiteX26" fmla="*/ 600 w 10000"/>
                <a:gd name="connsiteY26" fmla="*/ 8073 h 10000"/>
                <a:gd name="connsiteX27" fmla="*/ 1429 w 10000"/>
                <a:gd name="connsiteY27" fmla="*/ 8185 h 10000"/>
                <a:gd name="connsiteX0" fmla="*/ 1429 w 10000"/>
                <a:gd name="connsiteY0" fmla="*/ 8185 h 9743"/>
                <a:gd name="connsiteX1" fmla="*/ 717 w 10000"/>
                <a:gd name="connsiteY1" fmla="*/ 7537 h 9743"/>
                <a:gd name="connsiteX2" fmla="*/ 939 w 10000"/>
                <a:gd name="connsiteY2" fmla="*/ 7335 h 9743"/>
                <a:gd name="connsiteX3" fmla="*/ 266 w 10000"/>
                <a:gd name="connsiteY3" fmla="*/ 6404 h 9743"/>
                <a:gd name="connsiteX4" fmla="*/ 260 w 10000"/>
                <a:gd name="connsiteY4" fmla="*/ 5965 h 9743"/>
                <a:gd name="connsiteX5" fmla="*/ 1677 w 10000"/>
                <a:gd name="connsiteY5" fmla="*/ 1276 h 9743"/>
                <a:gd name="connsiteX6" fmla="*/ 2885 w 10000"/>
                <a:gd name="connsiteY6" fmla="*/ 397 h 9743"/>
                <a:gd name="connsiteX7" fmla="*/ 6116 w 10000"/>
                <a:gd name="connsiteY7" fmla="*/ 1378 h 9743"/>
                <a:gd name="connsiteX8" fmla="*/ 8174 w 10000"/>
                <a:gd name="connsiteY8" fmla="*/ 1118 h 9743"/>
                <a:gd name="connsiteX9" fmla="*/ 8856 w 10000"/>
                <a:gd name="connsiteY9" fmla="*/ 1994 h 9743"/>
                <a:gd name="connsiteX10" fmla="*/ 8399 w 10000"/>
                <a:gd name="connsiteY10" fmla="*/ 2172 h 9743"/>
                <a:gd name="connsiteX11" fmla="*/ 9644 w 10000"/>
                <a:gd name="connsiteY11" fmla="*/ 2246 h 9743"/>
                <a:gd name="connsiteX12" fmla="*/ 9999 w 10000"/>
                <a:gd name="connsiteY12" fmla="*/ 4734 h 9743"/>
                <a:gd name="connsiteX13" fmla="*/ 9771 w 10000"/>
                <a:gd name="connsiteY13" fmla="*/ 6779 h 9743"/>
                <a:gd name="connsiteX14" fmla="*/ 9529 w 10000"/>
                <a:gd name="connsiteY14" fmla="*/ 7335 h 9743"/>
                <a:gd name="connsiteX15" fmla="*/ 9683 w 10000"/>
                <a:gd name="connsiteY15" fmla="*/ 7604 h 9743"/>
                <a:gd name="connsiteX16" fmla="*/ 9643 w 10000"/>
                <a:gd name="connsiteY16" fmla="*/ 7335 h 9743"/>
                <a:gd name="connsiteX17" fmla="*/ 9563 w 10000"/>
                <a:gd name="connsiteY17" fmla="*/ 8606 h 9743"/>
                <a:gd name="connsiteX18" fmla="*/ 6817 w 10000"/>
                <a:gd name="connsiteY18" fmla="*/ 9548 h 9743"/>
                <a:gd name="connsiteX19" fmla="*/ 7318 w 10000"/>
                <a:gd name="connsiteY19" fmla="*/ 8810 h 9743"/>
                <a:gd name="connsiteX20" fmla="*/ 5348 w 10000"/>
                <a:gd name="connsiteY20" fmla="*/ 9337 h 9743"/>
                <a:gd name="connsiteX21" fmla="*/ 4164 w 10000"/>
                <a:gd name="connsiteY21" fmla="*/ 9736 h 9743"/>
                <a:gd name="connsiteX22" fmla="*/ 3199 w 10000"/>
                <a:gd name="connsiteY22" fmla="*/ 9126 h 9743"/>
                <a:gd name="connsiteX23" fmla="*/ 2274 w 10000"/>
                <a:gd name="connsiteY23" fmla="*/ 9473 h 9743"/>
                <a:gd name="connsiteX24" fmla="*/ 1475 w 10000"/>
                <a:gd name="connsiteY24" fmla="*/ 8999 h 9743"/>
                <a:gd name="connsiteX25" fmla="*/ 2410 w 10000"/>
                <a:gd name="connsiteY25" fmla="*/ 8367 h 9743"/>
                <a:gd name="connsiteX26" fmla="*/ 600 w 10000"/>
                <a:gd name="connsiteY26" fmla="*/ 8073 h 9743"/>
                <a:gd name="connsiteX27" fmla="*/ 1429 w 10000"/>
                <a:gd name="connsiteY27" fmla="*/ 8185 h 9743"/>
                <a:gd name="connsiteX0" fmla="*/ 1429 w 10000"/>
                <a:gd name="connsiteY0" fmla="*/ 8401 h 12482"/>
                <a:gd name="connsiteX1" fmla="*/ 717 w 10000"/>
                <a:gd name="connsiteY1" fmla="*/ 7736 h 12482"/>
                <a:gd name="connsiteX2" fmla="*/ 939 w 10000"/>
                <a:gd name="connsiteY2" fmla="*/ 7528 h 12482"/>
                <a:gd name="connsiteX3" fmla="*/ 266 w 10000"/>
                <a:gd name="connsiteY3" fmla="*/ 6573 h 12482"/>
                <a:gd name="connsiteX4" fmla="*/ 260 w 10000"/>
                <a:gd name="connsiteY4" fmla="*/ 6122 h 12482"/>
                <a:gd name="connsiteX5" fmla="*/ 1677 w 10000"/>
                <a:gd name="connsiteY5" fmla="*/ 1310 h 12482"/>
                <a:gd name="connsiteX6" fmla="*/ 2885 w 10000"/>
                <a:gd name="connsiteY6" fmla="*/ 407 h 12482"/>
                <a:gd name="connsiteX7" fmla="*/ 6116 w 10000"/>
                <a:gd name="connsiteY7" fmla="*/ 1414 h 12482"/>
                <a:gd name="connsiteX8" fmla="*/ 8174 w 10000"/>
                <a:gd name="connsiteY8" fmla="*/ 1147 h 12482"/>
                <a:gd name="connsiteX9" fmla="*/ 8856 w 10000"/>
                <a:gd name="connsiteY9" fmla="*/ 2047 h 12482"/>
                <a:gd name="connsiteX10" fmla="*/ 8399 w 10000"/>
                <a:gd name="connsiteY10" fmla="*/ 2229 h 12482"/>
                <a:gd name="connsiteX11" fmla="*/ 9644 w 10000"/>
                <a:gd name="connsiteY11" fmla="*/ 2305 h 12482"/>
                <a:gd name="connsiteX12" fmla="*/ 9999 w 10000"/>
                <a:gd name="connsiteY12" fmla="*/ 4859 h 12482"/>
                <a:gd name="connsiteX13" fmla="*/ 9771 w 10000"/>
                <a:gd name="connsiteY13" fmla="*/ 6958 h 12482"/>
                <a:gd name="connsiteX14" fmla="*/ 9529 w 10000"/>
                <a:gd name="connsiteY14" fmla="*/ 7528 h 12482"/>
                <a:gd name="connsiteX15" fmla="*/ 9683 w 10000"/>
                <a:gd name="connsiteY15" fmla="*/ 7805 h 12482"/>
                <a:gd name="connsiteX16" fmla="*/ 9643 w 10000"/>
                <a:gd name="connsiteY16" fmla="*/ 7528 h 12482"/>
                <a:gd name="connsiteX17" fmla="*/ 9563 w 10000"/>
                <a:gd name="connsiteY17" fmla="*/ 8833 h 12482"/>
                <a:gd name="connsiteX18" fmla="*/ 6817 w 10000"/>
                <a:gd name="connsiteY18" fmla="*/ 9800 h 12482"/>
                <a:gd name="connsiteX19" fmla="*/ 7318 w 10000"/>
                <a:gd name="connsiteY19" fmla="*/ 9042 h 12482"/>
                <a:gd name="connsiteX20" fmla="*/ 5348 w 10000"/>
                <a:gd name="connsiteY20" fmla="*/ 9583 h 12482"/>
                <a:gd name="connsiteX21" fmla="*/ 4164 w 10000"/>
                <a:gd name="connsiteY21" fmla="*/ 9993 h 12482"/>
                <a:gd name="connsiteX22" fmla="*/ 3199 w 10000"/>
                <a:gd name="connsiteY22" fmla="*/ 12482 h 12482"/>
                <a:gd name="connsiteX23" fmla="*/ 2274 w 10000"/>
                <a:gd name="connsiteY23" fmla="*/ 9723 h 12482"/>
                <a:gd name="connsiteX24" fmla="*/ 1475 w 10000"/>
                <a:gd name="connsiteY24" fmla="*/ 9236 h 12482"/>
                <a:gd name="connsiteX25" fmla="*/ 2410 w 10000"/>
                <a:gd name="connsiteY25" fmla="*/ 8588 h 12482"/>
                <a:gd name="connsiteX26" fmla="*/ 600 w 10000"/>
                <a:gd name="connsiteY26" fmla="*/ 8286 h 12482"/>
                <a:gd name="connsiteX27" fmla="*/ 1429 w 10000"/>
                <a:gd name="connsiteY27" fmla="*/ 8401 h 12482"/>
                <a:gd name="connsiteX0" fmla="*/ 1429 w 10000"/>
                <a:gd name="connsiteY0" fmla="*/ 8401 h 12482"/>
                <a:gd name="connsiteX1" fmla="*/ 717 w 10000"/>
                <a:gd name="connsiteY1" fmla="*/ 7736 h 12482"/>
                <a:gd name="connsiteX2" fmla="*/ 939 w 10000"/>
                <a:gd name="connsiteY2" fmla="*/ 7528 h 12482"/>
                <a:gd name="connsiteX3" fmla="*/ 266 w 10000"/>
                <a:gd name="connsiteY3" fmla="*/ 6573 h 12482"/>
                <a:gd name="connsiteX4" fmla="*/ 260 w 10000"/>
                <a:gd name="connsiteY4" fmla="*/ 6122 h 12482"/>
                <a:gd name="connsiteX5" fmla="*/ 1677 w 10000"/>
                <a:gd name="connsiteY5" fmla="*/ 1310 h 12482"/>
                <a:gd name="connsiteX6" fmla="*/ 2885 w 10000"/>
                <a:gd name="connsiteY6" fmla="*/ 407 h 12482"/>
                <a:gd name="connsiteX7" fmla="*/ 6116 w 10000"/>
                <a:gd name="connsiteY7" fmla="*/ 1414 h 12482"/>
                <a:gd name="connsiteX8" fmla="*/ 8174 w 10000"/>
                <a:gd name="connsiteY8" fmla="*/ 1147 h 12482"/>
                <a:gd name="connsiteX9" fmla="*/ 8856 w 10000"/>
                <a:gd name="connsiteY9" fmla="*/ 2047 h 12482"/>
                <a:gd name="connsiteX10" fmla="*/ 8399 w 10000"/>
                <a:gd name="connsiteY10" fmla="*/ 2229 h 12482"/>
                <a:gd name="connsiteX11" fmla="*/ 9644 w 10000"/>
                <a:gd name="connsiteY11" fmla="*/ 2305 h 12482"/>
                <a:gd name="connsiteX12" fmla="*/ 9999 w 10000"/>
                <a:gd name="connsiteY12" fmla="*/ 4859 h 12482"/>
                <a:gd name="connsiteX13" fmla="*/ 9771 w 10000"/>
                <a:gd name="connsiteY13" fmla="*/ 6958 h 12482"/>
                <a:gd name="connsiteX14" fmla="*/ 9529 w 10000"/>
                <a:gd name="connsiteY14" fmla="*/ 7528 h 12482"/>
                <a:gd name="connsiteX15" fmla="*/ 9683 w 10000"/>
                <a:gd name="connsiteY15" fmla="*/ 7805 h 12482"/>
                <a:gd name="connsiteX16" fmla="*/ 9643 w 10000"/>
                <a:gd name="connsiteY16" fmla="*/ 7528 h 12482"/>
                <a:gd name="connsiteX17" fmla="*/ 9563 w 10000"/>
                <a:gd name="connsiteY17" fmla="*/ 8833 h 12482"/>
                <a:gd name="connsiteX18" fmla="*/ 6817 w 10000"/>
                <a:gd name="connsiteY18" fmla="*/ 9800 h 12482"/>
                <a:gd name="connsiteX19" fmla="*/ 7318 w 10000"/>
                <a:gd name="connsiteY19" fmla="*/ 9042 h 12482"/>
                <a:gd name="connsiteX20" fmla="*/ 5348 w 10000"/>
                <a:gd name="connsiteY20" fmla="*/ 9583 h 12482"/>
                <a:gd name="connsiteX21" fmla="*/ 4446 w 10000"/>
                <a:gd name="connsiteY21" fmla="*/ 11996 h 12482"/>
                <a:gd name="connsiteX22" fmla="*/ 3199 w 10000"/>
                <a:gd name="connsiteY22" fmla="*/ 12482 h 12482"/>
                <a:gd name="connsiteX23" fmla="*/ 2274 w 10000"/>
                <a:gd name="connsiteY23" fmla="*/ 9723 h 12482"/>
                <a:gd name="connsiteX24" fmla="*/ 1475 w 10000"/>
                <a:gd name="connsiteY24" fmla="*/ 9236 h 12482"/>
                <a:gd name="connsiteX25" fmla="*/ 2410 w 10000"/>
                <a:gd name="connsiteY25" fmla="*/ 8588 h 12482"/>
                <a:gd name="connsiteX26" fmla="*/ 600 w 10000"/>
                <a:gd name="connsiteY26" fmla="*/ 8286 h 12482"/>
                <a:gd name="connsiteX27" fmla="*/ 1429 w 10000"/>
                <a:gd name="connsiteY27" fmla="*/ 8401 h 12482"/>
                <a:gd name="connsiteX0" fmla="*/ 1429 w 10000"/>
                <a:gd name="connsiteY0" fmla="*/ 8401 h 12482"/>
                <a:gd name="connsiteX1" fmla="*/ 717 w 10000"/>
                <a:gd name="connsiteY1" fmla="*/ 7736 h 12482"/>
                <a:gd name="connsiteX2" fmla="*/ 939 w 10000"/>
                <a:gd name="connsiteY2" fmla="*/ 7528 h 12482"/>
                <a:gd name="connsiteX3" fmla="*/ 266 w 10000"/>
                <a:gd name="connsiteY3" fmla="*/ 6573 h 12482"/>
                <a:gd name="connsiteX4" fmla="*/ 260 w 10000"/>
                <a:gd name="connsiteY4" fmla="*/ 6122 h 12482"/>
                <a:gd name="connsiteX5" fmla="*/ 1677 w 10000"/>
                <a:gd name="connsiteY5" fmla="*/ 1310 h 12482"/>
                <a:gd name="connsiteX6" fmla="*/ 2885 w 10000"/>
                <a:gd name="connsiteY6" fmla="*/ 407 h 12482"/>
                <a:gd name="connsiteX7" fmla="*/ 6116 w 10000"/>
                <a:gd name="connsiteY7" fmla="*/ 1414 h 12482"/>
                <a:gd name="connsiteX8" fmla="*/ 8174 w 10000"/>
                <a:gd name="connsiteY8" fmla="*/ 1147 h 12482"/>
                <a:gd name="connsiteX9" fmla="*/ 8856 w 10000"/>
                <a:gd name="connsiteY9" fmla="*/ 2047 h 12482"/>
                <a:gd name="connsiteX10" fmla="*/ 8399 w 10000"/>
                <a:gd name="connsiteY10" fmla="*/ 2229 h 12482"/>
                <a:gd name="connsiteX11" fmla="*/ 9644 w 10000"/>
                <a:gd name="connsiteY11" fmla="*/ 2305 h 12482"/>
                <a:gd name="connsiteX12" fmla="*/ 9999 w 10000"/>
                <a:gd name="connsiteY12" fmla="*/ 4859 h 12482"/>
                <a:gd name="connsiteX13" fmla="*/ 9771 w 10000"/>
                <a:gd name="connsiteY13" fmla="*/ 6958 h 12482"/>
                <a:gd name="connsiteX14" fmla="*/ 9529 w 10000"/>
                <a:gd name="connsiteY14" fmla="*/ 7528 h 12482"/>
                <a:gd name="connsiteX15" fmla="*/ 9683 w 10000"/>
                <a:gd name="connsiteY15" fmla="*/ 7805 h 12482"/>
                <a:gd name="connsiteX16" fmla="*/ 9643 w 10000"/>
                <a:gd name="connsiteY16" fmla="*/ 7528 h 12482"/>
                <a:gd name="connsiteX17" fmla="*/ 9563 w 10000"/>
                <a:gd name="connsiteY17" fmla="*/ 8833 h 12482"/>
                <a:gd name="connsiteX18" fmla="*/ 6817 w 10000"/>
                <a:gd name="connsiteY18" fmla="*/ 9800 h 12482"/>
                <a:gd name="connsiteX19" fmla="*/ 7318 w 10000"/>
                <a:gd name="connsiteY19" fmla="*/ 9042 h 12482"/>
                <a:gd name="connsiteX20" fmla="*/ 5348 w 10000"/>
                <a:gd name="connsiteY20" fmla="*/ 11141 h 12482"/>
                <a:gd name="connsiteX21" fmla="*/ 4446 w 10000"/>
                <a:gd name="connsiteY21" fmla="*/ 11996 h 12482"/>
                <a:gd name="connsiteX22" fmla="*/ 3199 w 10000"/>
                <a:gd name="connsiteY22" fmla="*/ 12482 h 12482"/>
                <a:gd name="connsiteX23" fmla="*/ 2274 w 10000"/>
                <a:gd name="connsiteY23" fmla="*/ 9723 h 12482"/>
                <a:gd name="connsiteX24" fmla="*/ 1475 w 10000"/>
                <a:gd name="connsiteY24" fmla="*/ 9236 h 12482"/>
                <a:gd name="connsiteX25" fmla="*/ 2410 w 10000"/>
                <a:gd name="connsiteY25" fmla="*/ 8588 h 12482"/>
                <a:gd name="connsiteX26" fmla="*/ 600 w 10000"/>
                <a:gd name="connsiteY26" fmla="*/ 8286 h 12482"/>
                <a:gd name="connsiteX27" fmla="*/ 1429 w 10000"/>
                <a:gd name="connsiteY27" fmla="*/ 8401 h 12482"/>
                <a:gd name="connsiteX0" fmla="*/ 1429 w 10000"/>
                <a:gd name="connsiteY0" fmla="*/ 8401 h 12482"/>
                <a:gd name="connsiteX1" fmla="*/ 717 w 10000"/>
                <a:gd name="connsiteY1" fmla="*/ 7736 h 12482"/>
                <a:gd name="connsiteX2" fmla="*/ 939 w 10000"/>
                <a:gd name="connsiteY2" fmla="*/ 7528 h 12482"/>
                <a:gd name="connsiteX3" fmla="*/ 266 w 10000"/>
                <a:gd name="connsiteY3" fmla="*/ 6573 h 12482"/>
                <a:gd name="connsiteX4" fmla="*/ 260 w 10000"/>
                <a:gd name="connsiteY4" fmla="*/ 6122 h 12482"/>
                <a:gd name="connsiteX5" fmla="*/ 1677 w 10000"/>
                <a:gd name="connsiteY5" fmla="*/ 1310 h 12482"/>
                <a:gd name="connsiteX6" fmla="*/ 2885 w 10000"/>
                <a:gd name="connsiteY6" fmla="*/ 407 h 12482"/>
                <a:gd name="connsiteX7" fmla="*/ 6116 w 10000"/>
                <a:gd name="connsiteY7" fmla="*/ 1414 h 12482"/>
                <a:gd name="connsiteX8" fmla="*/ 8174 w 10000"/>
                <a:gd name="connsiteY8" fmla="*/ 1147 h 12482"/>
                <a:gd name="connsiteX9" fmla="*/ 8856 w 10000"/>
                <a:gd name="connsiteY9" fmla="*/ 2047 h 12482"/>
                <a:gd name="connsiteX10" fmla="*/ 8399 w 10000"/>
                <a:gd name="connsiteY10" fmla="*/ 2229 h 12482"/>
                <a:gd name="connsiteX11" fmla="*/ 9644 w 10000"/>
                <a:gd name="connsiteY11" fmla="*/ 2305 h 12482"/>
                <a:gd name="connsiteX12" fmla="*/ 9999 w 10000"/>
                <a:gd name="connsiteY12" fmla="*/ 4859 h 12482"/>
                <a:gd name="connsiteX13" fmla="*/ 9771 w 10000"/>
                <a:gd name="connsiteY13" fmla="*/ 6958 h 12482"/>
                <a:gd name="connsiteX14" fmla="*/ 9529 w 10000"/>
                <a:gd name="connsiteY14" fmla="*/ 7528 h 12482"/>
                <a:gd name="connsiteX15" fmla="*/ 9683 w 10000"/>
                <a:gd name="connsiteY15" fmla="*/ 7805 h 12482"/>
                <a:gd name="connsiteX16" fmla="*/ 9643 w 10000"/>
                <a:gd name="connsiteY16" fmla="*/ 7528 h 12482"/>
                <a:gd name="connsiteX17" fmla="*/ 9563 w 10000"/>
                <a:gd name="connsiteY17" fmla="*/ 8833 h 12482"/>
                <a:gd name="connsiteX18" fmla="*/ 6817 w 10000"/>
                <a:gd name="connsiteY18" fmla="*/ 9800 h 12482"/>
                <a:gd name="connsiteX19" fmla="*/ 7318 w 10000"/>
                <a:gd name="connsiteY19" fmla="*/ 9042 h 12482"/>
                <a:gd name="connsiteX20" fmla="*/ 5348 w 10000"/>
                <a:gd name="connsiteY20" fmla="*/ 11141 h 12482"/>
                <a:gd name="connsiteX21" fmla="*/ 4446 w 10000"/>
                <a:gd name="connsiteY21" fmla="*/ 11996 h 12482"/>
                <a:gd name="connsiteX22" fmla="*/ 3199 w 10000"/>
                <a:gd name="connsiteY22" fmla="*/ 12482 h 12482"/>
                <a:gd name="connsiteX23" fmla="*/ 2274 w 10000"/>
                <a:gd name="connsiteY23" fmla="*/ 9723 h 12482"/>
                <a:gd name="connsiteX24" fmla="*/ 1475 w 10000"/>
                <a:gd name="connsiteY24" fmla="*/ 9236 h 12482"/>
                <a:gd name="connsiteX25" fmla="*/ 2410 w 10000"/>
                <a:gd name="connsiteY25" fmla="*/ 8588 h 12482"/>
                <a:gd name="connsiteX26" fmla="*/ 600 w 10000"/>
                <a:gd name="connsiteY26" fmla="*/ 8286 h 12482"/>
                <a:gd name="connsiteX27" fmla="*/ 1429 w 10000"/>
                <a:gd name="connsiteY27" fmla="*/ 8401 h 12482"/>
                <a:gd name="connsiteX0" fmla="*/ 1429 w 10000"/>
                <a:gd name="connsiteY0" fmla="*/ 8401 h 12482"/>
                <a:gd name="connsiteX1" fmla="*/ 717 w 10000"/>
                <a:gd name="connsiteY1" fmla="*/ 7736 h 12482"/>
                <a:gd name="connsiteX2" fmla="*/ 939 w 10000"/>
                <a:gd name="connsiteY2" fmla="*/ 7528 h 12482"/>
                <a:gd name="connsiteX3" fmla="*/ 266 w 10000"/>
                <a:gd name="connsiteY3" fmla="*/ 6573 h 12482"/>
                <a:gd name="connsiteX4" fmla="*/ 260 w 10000"/>
                <a:gd name="connsiteY4" fmla="*/ 6122 h 12482"/>
                <a:gd name="connsiteX5" fmla="*/ 1677 w 10000"/>
                <a:gd name="connsiteY5" fmla="*/ 1310 h 12482"/>
                <a:gd name="connsiteX6" fmla="*/ 2885 w 10000"/>
                <a:gd name="connsiteY6" fmla="*/ 407 h 12482"/>
                <a:gd name="connsiteX7" fmla="*/ 6116 w 10000"/>
                <a:gd name="connsiteY7" fmla="*/ 1414 h 12482"/>
                <a:gd name="connsiteX8" fmla="*/ 8174 w 10000"/>
                <a:gd name="connsiteY8" fmla="*/ 1147 h 12482"/>
                <a:gd name="connsiteX9" fmla="*/ 8856 w 10000"/>
                <a:gd name="connsiteY9" fmla="*/ 2047 h 12482"/>
                <a:gd name="connsiteX10" fmla="*/ 8399 w 10000"/>
                <a:gd name="connsiteY10" fmla="*/ 2229 h 12482"/>
                <a:gd name="connsiteX11" fmla="*/ 9644 w 10000"/>
                <a:gd name="connsiteY11" fmla="*/ 2305 h 12482"/>
                <a:gd name="connsiteX12" fmla="*/ 9999 w 10000"/>
                <a:gd name="connsiteY12" fmla="*/ 4859 h 12482"/>
                <a:gd name="connsiteX13" fmla="*/ 9771 w 10000"/>
                <a:gd name="connsiteY13" fmla="*/ 6958 h 12482"/>
                <a:gd name="connsiteX14" fmla="*/ 9529 w 10000"/>
                <a:gd name="connsiteY14" fmla="*/ 7528 h 12482"/>
                <a:gd name="connsiteX15" fmla="*/ 9683 w 10000"/>
                <a:gd name="connsiteY15" fmla="*/ 7805 h 12482"/>
                <a:gd name="connsiteX16" fmla="*/ 9643 w 10000"/>
                <a:gd name="connsiteY16" fmla="*/ 7528 h 12482"/>
                <a:gd name="connsiteX17" fmla="*/ 9563 w 10000"/>
                <a:gd name="connsiteY17" fmla="*/ 8833 h 12482"/>
                <a:gd name="connsiteX18" fmla="*/ 6817 w 10000"/>
                <a:gd name="connsiteY18" fmla="*/ 9800 h 12482"/>
                <a:gd name="connsiteX19" fmla="*/ 7459 w 10000"/>
                <a:gd name="connsiteY19" fmla="*/ 10377 h 12482"/>
                <a:gd name="connsiteX20" fmla="*/ 5348 w 10000"/>
                <a:gd name="connsiteY20" fmla="*/ 11141 h 12482"/>
                <a:gd name="connsiteX21" fmla="*/ 4446 w 10000"/>
                <a:gd name="connsiteY21" fmla="*/ 11996 h 12482"/>
                <a:gd name="connsiteX22" fmla="*/ 3199 w 10000"/>
                <a:gd name="connsiteY22" fmla="*/ 12482 h 12482"/>
                <a:gd name="connsiteX23" fmla="*/ 2274 w 10000"/>
                <a:gd name="connsiteY23" fmla="*/ 9723 h 12482"/>
                <a:gd name="connsiteX24" fmla="*/ 1475 w 10000"/>
                <a:gd name="connsiteY24" fmla="*/ 9236 h 12482"/>
                <a:gd name="connsiteX25" fmla="*/ 2410 w 10000"/>
                <a:gd name="connsiteY25" fmla="*/ 8588 h 12482"/>
                <a:gd name="connsiteX26" fmla="*/ 600 w 10000"/>
                <a:gd name="connsiteY26" fmla="*/ 8286 h 12482"/>
                <a:gd name="connsiteX27" fmla="*/ 1429 w 10000"/>
                <a:gd name="connsiteY27" fmla="*/ 8401 h 12482"/>
                <a:gd name="connsiteX0" fmla="*/ 1429 w 10000"/>
                <a:gd name="connsiteY0" fmla="*/ 8401 h 12482"/>
                <a:gd name="connsiteX1" fmla="*/ 717 w 10000"/>
                <a:gd name="connsiteY1" fmla="*/ 7736 h 12482"/>
                <a:gd name="connsiteX2" fmla="*/ 939 w 10000"/>
                <a:gd name="connsiteY2" fmla="*/ 7528 h 12482"/>
                <a:gd name="connsiteX3" fmla="*/ 266 w 10000"/>
                <a:gd name="connsiteY3" fmla="*/ 6573 h 12482"/>
                <a:gd name="connsiteX4" fmla="*/ 260 w 10000"/>
                <a:gd name="connsiteY4" fmla="*/ 6122 h 12482"/>
                <a:gd name="connsiteX5" fmla="*/ 1677 w 10000"/>
                <a:gd name="connsiteY5" fmla="*/ 1310 h 12482"/>
                <a:gd name="connsiteX6" fmla="*/ 2885 w 10000"/>
                <a:gd name="connsiteY6" fmla="*/ 407 h 12482"/>
                <a:gd name="connsiteX7" fmla="*/ 6116 w 10000"/>
                <a:gd name="connsiteY7" fmla="*/ 1414 h 12482"/>
                <a:gd name="connsiteX8" fmla="*/ 8174 w 10000"/>
                <a:gd name="connsiteY8" fmla="*/ 1147 h 12482"/>
                <a:gd name="connsiteX9" fmla="*/ 8856 w 10000"/>
                <a:gd name="connsiteY9" fmla="*/ 2047 h 12482"/>
                <a:gd name="connsiteX10" fmla="*/ 8399 w 10000"/>
                <a:gd name="connsiteY10" fmla="*/ 2229 h 12482"/>
                <a:gd name="connsiteX11" fmla="*/ 9644 w 10000"/>
                <a:gd name="connsiteY11" fmla="*/ 2305 h 12482"/>
                <a:gd name="connsiteX12" fmla="*/ 9999 w 10000"/>
                <a:gd name="connsiteY12" fmla="*/ 4859 h 12482"/>
                <a:gd name="connsiteX13" fmla="*/ 9771 w 10000"/>
                <a:gd name="connsiteY13" fmla="*/ 6958 h 12482"/>
                <a:gd name="connsiteX14" fmla="*/ 9529 w 10000"/>
                <a:gd name="connsiteY14" fmla="*/ 7528 h 12482"/>
                <a:gd name="connsiteX15" fmla="*/ 9683 w 10000"/>
                <a:gd name="connsiteY15" fmla="*/ 7805 h 12482"/>
                <a:gd name="connsiteX16" fmla="*/ 9643 w 10000"/>
                <a:gd name="connsiteY16" fmla="*/ 7528 h 12482"/>
                <a:gd name="connsiteX17" fmla="*/ 9563 w 10000"/>
                <a:gd name="connsiteY17" fmla="*/ 8833 h 12482"/>
                <a:gd name="connsiteX18" fmla="*/ 6817 w 10000"/>
                <a:gd name="connsiteY18" fmla="*/ 9800 h 12482"/>
                <a:gd name="connsiteX19" fmla="*/ 7459 w 10000"/>
                <a:gd name="connsiteY19" fmla="*/ 10377 h 12482"/>
                <a:gd name="connsiteX20" fmla="*/ 5348 w 10000"/>
                <a:gd name="connsiteY20" fmla="*/ 11141 h 12482"/>
                <a:gd name="connsiteX21" fmla="*/ 4446 w 10000"/>
                <a:gd name="connsiteY21" fmla="*/ 11996 h 12482"/>
                <a:gd name="connsiteX22" fmla="*/ 3199 w 10000"/>
                <a:gd name="connsiteY22" fmla="*/ 12482 h 12482"/>
                <a:gd name="connsiteX23" fmla="*/ 2274 w 10000"/>
                <a:gd name="connsiteY23" fmla="*/ 9723 h 12482"/>
                <a:gd name="connsiteX24" fmla="*/ 1475 w 10000"/>
                <a:gd name="connsiteY24" fmla="*/ 9236 h 12482"/>
                <a:gd name="connsiteX25" fmla="*/ 2410 w 10000"/>
                <a:gd name="connsiteY25" fmla="*/ 8588 h 12482"/>
                <a:gd name="connsiteX26" fmla="*/ 600 w 10000"/>
                <a:gd name="connsiteY26" fmla="*/ 8286 h 12482"/>
                <a:gd name="connsiteX27" fmla="*/ 1429 w 10000"/>
                <a:gd name="connsiteY27" fmla="*/ 8401 h 12482"/>
                <a:gd name="connsiteX0" fmla="*/ 3053 w 11624"/>
                <a:gd name="connsiteY0" fmla="*/ 8401 h 12482"/>
                <a:gd name="connsiteX1" fmla="*/ 2341 w 11624"/>
                <a:gd name="connsiteY1" fmla="*/ 7736 h 12482"/>
                <a:gd name="connsiteX2" fmla="*/ 2563 w 11624"/>
                <a:gd name="connsiteY2" fmla="*/ 7528 h 12482"/>
                <a:gd name="connsiteX3" fmla="*/ 1890 w 11624"/>
                <a:gd name="connsiteY3" fmla="*/ 6573 h 12482"/>
                <a:gd name="connsiteX4" fmla="*/ 1884 w 11624"/>
                <a:gd name="connsiteY4" fmla="*/ 6122 h 12482"/>
                <a:gd name="connsiteX5" fmla="*/ 18 w 11624"/>
                <a:gd name="connsiteY5" fmla="*/ 3408 h 12482"/>
                <a:gd name="connsiteX6" fmla="*/ 3301 w 11624"/>
                <a:gd name="connsiteY6" fmla="*/ 1310 h 12482"/>
                <a:gd name="connsiteX7" fmla="*/ 4509 w 11624"/>
                <a:gd name="connsiteY7" fmla="*/ 407 h 12482"/>
                <a:gd name="connsiteX8" fmla="*/ 7740 w 11624"/>
                <a:gd name="connsiteY8" fmla="*/ 1414 h 12482"/>
                <a:gd name="connsiteX9" fmla="*/ 9798 w 11624"/>
                <a:gd name="connsiteY9" fmla="*/ 1147 h 12482"/>
                <a:gd name="connsiteX10" fmla="*/ 10480 w 11624"/>
                <a:gd name="connsiteY10" fmla="*/ 2047 h 12482"/>
                <a:gd name="connsiteX11" fmla="*/ 10023 w 11624"/>
                <a:gd name="connsiteY11" fmla="*/ 2229 h 12482"/>
                <a:gd name="connsiteX12" fmla="*/ 11268 w 11624"/>
                <a:gd name="connsiteY12" fmla="*/ 2305 h 12482"/>
                <a:gd name="connsiteX13" fmla="*/ 11623 w 11624"/>
                <a:gd name="connsiteY13" fmla="*/ 4859 h 12482"/>
                <a:gd name="connsiteX14" fmla="*/ 11395 w 11624"/>
                <a:gd name="connsiteY14" fmla="*/ 6958 h 12482"/>
                <a:gd name="connsiteX15" fmla="*/ 11153 w 11624"/>
                <a:gd name="connsiteY15" fmla="*/ 7528 h 12482"/>
                <a:gd name="connsiteX16" fmla="*/ 11307 w 11624"/>
                <a:gd name="connsiteY16" fmla="*/ 7805 h 12482"/>
                <a:gd name="connsiteX17" fmla="*/ 11267 w 11624"/>
                <a:gd name="connsiteY17" fmla="*/ 7528 h 12482"/>
                <a:gd name="connsiteX18" fmla="*/ 11187 w 11624"/>
                <a:gd name="connsiteY18" fmla="*/ 8833 h 12482"/>
                <a:gd name="connsiteX19" fmla="*/ 8441 w 11624"/>
                <a:gd name="connsiteY19" fmla="*/ 9800 h 12482"/>
                <a:gd name="connsiteX20" fmla="*/ 9083 w 11624"/>
                <a:gd name="connsiteY20" fmla="*/ 10377 h 12482"/>
                <a:gd name="connsiteX21" fmla="*/ 6972 w 11624"/>
                <a:gd name="connsiteY21" fmla="*/ 11141 h 12482"/>
                <a:gd name="connsiteX22" fmla="*/ 6070 w 11624"/>
                <a:gd name="connsiteY22" fmla="*/ 11996 h 12482"/>
                <a:gd name="connsiteX23" fmla="*/ 4823 w 11624"/>
                <a:gd name="connsiteY23" fmla="*/ 12482 h 12482"/>
                <a:gd name="connsiteX24" fmla="*/ 3898 w 11624"/>
                <a:gd name="connsiteY24" fmla="*/ 9723 h 12482"/>
                <a:gd name="connsiteX25" fmla="*/ 3099 w 11624"/>
                <a:gd name="connsiteY25" fmla="*/ 9236 h 12482"/>
                <a:gd name="connsiteX26" fmla="*/ 4034 w 11624"/>
                <a:gd name="connsiteY26" fmla="*/ 8588 h 12482"/>
                <a:gd name="connsiteX27" fmla="*/ 2224 w 11624"/>
                <a:gd name="connsiteY27" fmla="*/ 8286 h 12482"/>
                <a:gd name="connsiteX28" fmla="*/ 3053 w 11624"/>
                <a:gd name="connsiteY28" fmla="*/ 8401 h 12482"/>
                <a:gd name="connsiteX0" fmla="*/ 3053 w 11624"/>
                <a:gd name="connsiteY0" fmla="*/ 7866 h 11947"/>
                <a:gd name="connsiteX1" fmla="*/ 2341 w 11624"/>
                <a:gd name="connsiteY1" fmla="*/ 7201 h 11947"/>
                <a:gd name="connsiteX2" fmla="*/ 2563 w 11624"/>
                <a:gd name="connsiteY2" fmla="*/ 6993 h 11947"/>
                <a:gd name="connsiteX3" fmla="*/ 1890 w 11624"/>
                <a:gd name="connsiteY3" fmla="*/ 6038 h 11947"/>
                <a:gd name="connsiteX4" fmla="*/ 1884 w 11624"/>
                <a:gd name="connsiteY4" fmla="*/ 5587 h 11947"/>
                <a:gd name="connsiteX5" fmla="*/ 18 w 11624"/>
                <a:gd name="connsiteY5" fmla="*/ 2873 h 11947"/>
                <a:gd name="connsiteX6" fmla="*/ 3301 w 11624"/>
                <a:gd name="connsiteY6" fmla="*/ 775 h 11947"/>
                <a:gd name="connsiteX7" fmla="*/ 5073 w 11624"/>
                <a:gd name="connsiteY7" fmla="*/ 539 h 11947"/>
                <a:gd name="connsiteX8" fmla="*/ 7740 w 11624"/>
                <a:gd name="connsiteY8" fmla="*/ 879 h 11947"/>
                <a:gd name="connsiteX9" fmla="*/ 9798 w 11624"/>
                <a:gd name="connsiteY9" fmla="*/ 612 h 11947"/>
                <a:gd name="connsiteX10" fmla="*/ 10480 w 11624"/>
                <a:gd name="connsiteY10" fmla="*/ 1512 h 11947"/>
                <a:gd name="connsiteX11" fmla="*/ 10023 w 11624"/>
                <a:gd name="connsiteY11" fmla="*/ 1694 h 11947"/>
                <a:gd name="connsiteX12" fmla="*/ 11268 w 11624"/>
                <a:gd name="connsiteY12" fmla="*/ 1770 h 11947"/>
                <a:gd name="connsiteX13" fmla="*/ 11623 w 11624"/>
                <a:gd name="connsiteY13" fmla="*/ 4324 h 11947"/>
                <a:gd name="connsiteX14" fmla="*/ 11395 w 11624"/>
                <a:gd name="connsiteY14" fmla="*/ 6423 h 11947"/>
                <a:gd name="connsiteX15" fmla="*/ 11153 w 11624"/>
                <a:gd name="connsiteY15" fmla="*/ 6993 h 11947"/>
                <a:gd name="connsiteX16" fmla="*/ 11307 w 11624"/>
                <a:gd name="connsiteY16" fmla="*/ 7270 h 11947"/>
                <a:gd name="connsiteX17" fmla="*/ 11267 w 11624"/>
                <a:gd name="connsiteY17" fmla="*/ 6993 h 11947"/>
                <a:gd name="connsiteX18" fmla="*/ 11187 w 11624"/>
                <a:gd name="connsiteY18" fmla="*/ 8298 h 11947"/>
                <a:gd name="connsiteX19" fmla="*/ 8441 w 11624"/>
                <a:gd name="connsiteY19" fmla="*/ 9265 h 11947"/>
                <a:gd name="connsiteX20" fmla="*/ 9083 w 11624"/>
                <a:gd name="connsiteY20" fmla="*/ 9842 h 11947"/>
                <a:gd name="connsiteX21" fmla="*/ 6972 w 11624"/>
                <a:gd name="connsiteY21" fmla="*/ 10606 h 11947"/>
                <a:gd name="connsiteX22" fmla="*/ 6070 w 11624"/>
                <a:gd name="connsiteY22" fmla="*/ 11461 h 11947"/>
                <a:gd name="connsiteX23" fmla="*/ 4823 w 11624"/>
                <a:gd name="connsiteY23" fmla="*/ 11947 h 11947"/>
                <a:gd name="connsiteX24" fmla="*/ 3898 w 11624"/>
                <a:gd name="connsiteY24" fmla="*/ 9188 h 11947"/>
                <a:gd name="connsiteX25" fmla="*/ 3099 w 11624"/>
                <a:gd name="connsiteY25" fmla="*/ 8701 h 11947"/>
                <a:gd name="connsiteX26" fmla="*/ 4034 w 11624"/>
                <a:gd name="connsiteY26" fmla="*/ 8053 h 11947"/>
                <a:gd name="connsiteX27" fmla="*/ 2224 w 11624"/>
                <a:gd name="connsiteY27" fmla="*/ 7751 h 11947"/>
                <a:gd name="connsiteX28" fmla="*/ 3053 w 11624"/>
                <a:gd name="connsiteY28" fmla="*/ 7866 h 11947"/>
                <a:gd name="connsiteX0" fmla="*/ 3053 w 11640"/>
                <a:gd name="connsiteY0" fmla="*/ 7866 h 11947"/>
                <a:gd name="connsiteX1" fmla="*/ 2341 w 11640"/>
                <a:gd name="connsiteY1" fmla="*/ 7201 h 11947"/>
                <a:gd name="connsiteX2" fmla="*/ 2563 w 11640"/>
                <a:gd name="connsiteY2" fmla="*/ 6993 h 11947"/>
                <a:gd name="connsiteX3" fmla="*/ 1890 w 11640"/>
                <a:gd name="connsiteY3" fmla="*/ 6038 h 11947"/>
                <a:gd name="connsiteX4" fmla="*/ 1884 w 11640"/>
                <a:gd name="connsiteY4" fmla="*/ 5587 h 11947"/>
                <a:gd name="connsiteX5" fmla="*/ 18 w 11640"/>
                <a:gd name="connsiteY5" fmla="*/ 2873 h 11947"/>
                <a:gd name="connsiteX6" fmla="*/ 3301 w 11640"/>
                <a:gd name="connsiteY6" fmla="*/ 775 h 11947"/>
                <a:gd name="connsiteX7" fmla="*/ 5073 w 11640"/>
                <a:gd name="connsiteY7" fmla="*/ 539 h 11947"/>
                <a:gd name="connsiteX8" fmla="*/ 7740 w 11640"/>
                <a:gd name="connsiteY8" fmla="*/ 879 h 11947"/>
                <a:gd name="connsiteX9" fmla="*/ 9798 w 11640"/>
                <a:gd name="connsiteY9" fmla="*/ 612 h 11947"/>
                <a:gd name="connsiteX10" fmla="*/ 10480 w 11640"/>
                <a:gd name="connsiteY10" fmla="*/ 1512 h 11947"/>
                <a:gd name="connsiteX11" fmla="*/ 8472 w 11640"/>
                <a:gd name="connsiteY11" fmla="*/ 3029 h 11947"/>
                <a:gd name="connsiteX12" fmla="*/ 11268 w 11640"/>
                <a:gd name="connsiteY12" fmla="*/ 1770 h 11947"/>
                <a:gd name="connsiteX13" fmla="*/ 11623 w 11640"/>
                <a:gd name="connsiteY13" fmla="*/ 4324 h 11947"/>
                <a:gd name="connsiteX14" fmla="*/ 11395 w 11640"/>
                <a:gd name="connsiteY14" fmla="*/ 6423 h 11947"/>
                <a:gd name="connsiteX15" fmla="*/ 11153 w 11640"/>
                <a:gd name="connsiteY15" fmla="*/ 6993 h 11947"/>
                <a:gd name="connsiteX16" fmla="*/ 11307 w 11640"/>
                <a:gd name="connsiteY16" fmla="*/ 7270 h 11947"/>
                <a:gd name="connsiteX17" fmla="*/ 11267 w 11640"/>
                <a:gd name="connsiteY17" fmla="*/ 6993 h 11947"/>
                <a:gd name="connsiteX18" fmla="*/ 11187 w 11640"/>
                <a:gd name="connsiteY18" fmla="*/ 8298 h 11947"/>
                <a:gd name="connsiteX19" fmla="*/ 8441 w 11640"/>
                <a:gd name="connsiteY19" fmla="*/ 9265 h 11947"/>
                <a:gd name="connsiteX20" fmla="*/ 9083 w 11640"/>
                <a:gd name="connsiteY20" fmla="*/ 9842 h 11947"/>
                <a:gd name="connsiteX21" fmla="*/ 6972 w 11640"/>
                <a:gd name="connsiteY21" fmla="*/ 10606 h 11947"/>
                <a:gd name="connsiteX22" fmla="*/ 6070 w 11640"/>
                <a:gd name="connsiteY22" fmla="*/ 11461 h 11947"/>
                <a:gd name="connsiteX23" fmla="*/ 4823 w 11640"/>
                <a:gd name="connsiteY23" fmla="*/ 11947 h 11947"/>
                <a:gd name="connsiteX24" fmla="*/ 3898 w 11640"/>
                <a:gd name="connsiteY24" fmla="*/ 9188 h 11947"/>
                <a:gd name="connsiteX25" fmla="*/ 3099 w 11640"/>
                <a:gd name="connsiteY25" fmla="*/ 8701 h 11947"/>
                <a:gd name="connsiteX26" fmla="*/ 4034 w 11640"/>
                <a:gd name="connsiteY26" fmla="*/ 8053 h 11947"/>
                <a:gd name="connsiteX27" fmla="*/ 2224 w 11640"/>
                <a:gd name="connsiteY27" fmla="*/ 7751 h 11947"/>
                <a:gd name="connsiteX28" fmla="*/ 3053 w 11640"/>
                <a:gd name="connsiteY28" fmla="*/ 7866 h 11947"/>
                <a:gd name="connsiteX0" fmla="*/ 3053 w 11640"/>
                <a:gd name="connsiteY0" fmla="*/ 7866 h 11947"/>
                <a:gd name="connsiteX1" fmla="*/ 2341 w 11640"/>
                <a:gd name="connsiteY1" fmla="*/ 7201 h 11947"/>
                <a:gd name="connsiteX2" fmla="*/ 2563 w 11640"/>
                <a:gd name="connsiteY2" fmla="*/ 6993 h 11947"/>
                <a:gd name="connsiteX3" fmla="*/ 1890 w 11640"/>
                <a:gd name="connsiteY3" fmla="*/ 6038 h 11947"/>
                <a:gd name="connsiteX4" fmla="*/ 1884 w 11640"/>
                <a:gd name="connsiteY4" fmla="*/ 5587 h 11947"/>
                <a:gd name="connsiteX5" fmla="*/ 18 w 11640"/>
                <a:gd name="connsiteY5" fmla="*/ 2873 h 11947"/>
                <a:gd name="connsiteX6" fmla="*/ 3301 w 11640"/>
                <a:gd name="connsiteY6" fmla="*/ 775 h 11947"/>
                <a:gd name="connsiteX7" fmla="*/ 5073 w 11640"/>
                <a:gd name="connsiteY7" fmla="*/ 539 h 11947"/>
                <a:gd name="connsiteX8" fmla="*/ 7740 w 11640"/>
                <a:gd name="connsiteY8" fmla="*/ 879 h 11947"/>
                <a:gd name="connsiteX9" fmla="*/ 8247 w 11640"/>
                <a:gd name="connsiteY9" fmla="*/ 2615 h 11947"/>
                <a:gd name="connsiteX10" fmla="*/ 10480 w 11640"/>
                <a:gd name="connsiteY10" fmla="*/ 1512 h 11947"/>
                <a:gd name="connsiteX11" fmla="*/ 8472 w 11640"/>
                <a:gd name="connsiteY11" fmla="*/ 3029 h 11947"/>
                <a:gd name="connsiteX12" fmla="*/ 11268 w 11640"/>
                <a:gd name="connsiteY12" fmla="*/ 1770 h 11947"/>
                <a:gd name="connsiteX13" fmla="*/ 11623 w 11640"/>
                <a:gd name="connsiteY13" fmla="*/ 4324 h 11947"/>
                <a:gd name="connsiteX14" fmla="*/ 11395 w 11640"/>
                <a:gd name="connsiteY14" fmla="*/ 6423 h 11947"/>
                <a:gd name="connsiteX15" fmla="*/ 11153 w 11640"/>
                <a:gd name="connsiteY15" fmla="*/ 6993 h 11947"/>
                <a:gd name="connsiteX16" fmla="*/ 11307 w 11640"/>
                <a:gd name="connsiteY16" fmla="*/ 7270 h 11947"/>
                <a:gd name="connsiteX17" fmla="*/ 11267 w 11640"/>
                <a:gd name="connsiteY17" fmla="*/ 6993 h 11947"/>
                <a:gd name="connsiteX18" fmla="*/ 11187 w 11640"/>
                <a:gd name="connsiteY18" fmla="*/ 8298 h 11947"/>
                <a:gd name="connsiteX19" fmla="*/ 8441 w 11640"/>
                <a:gd name="connsiteY19" fmla="*/ 9265 h 11947"/>
                <a:gd name="connsiteX20" fmla="*/ 9083 w 11640"/>
                <a:gd name="connsiteY20" fmla="*/ 9842 h 11947"/>
                <a:gd name="connsiteX21" fmla="*/ 6972 w 11640"/>
                <a:gd name="connsiteY21" fmla="*/ 10606 h 11947"/>
                <a:gd name="connsiteX22" fmla="*/ 6070 w 11640"/>
                <a:gd name="connsiteY22" fmla="*/ 11461 h 11947"/>
                <a:gd name="connsiteX23" fmla="*/ 4823 w 11640"/>
                <a:gd name="connsiteY23" fmla="*/ 11947 h 11947"/>
                <a:gd name="connsiteX24" fmla="*/ 3898 w 11640"/>
                <a:gd name="connsiteY24" fmla="*/ 9188 h 11947"/>
                <a:gd name="connsiteX25" fmla="*/ 3099 w 11640"/>
                <a:gd name="connsiteY25" fmla="*/ 8701 h 11947"/>
                <a:gd name="connsiteX26" fmla="*/ 4034 w 11640"/>
                <a:gd name="connsiteY26" fmla="*/ 8053 h 11947"/>
                <a:gd name="connsiteX27" fmla="*/ 2224 w 11640"/>
                <a:gd name="connsiteY27" fmla="*/ 7751 h 11947"/>
                <a:gd name="connsiteX28" fmla="*/ 3053 w 11640"/>
                <a:gd name="connsiteY28" fmla="*/ 7866 h 11947"/>
                <a:gd name="connsiteX0" fmla="*/ 3053 w 11640"/>
                <a:gd name="connsiteY0" fmla="*/ 8929 h 13010"/>
                <a:gd name="connsiteX1" fmla="*/ 2341 w 11640"/>
                <a:gd name="connsiteY1" fmla="*/ 8264 h 13010"/>
                <a:gd name="connsiteX2" fmla="*/ 2563 w 11640"/>
                <a:gd name="connsiteY2" fmla="*/ 8056 h 13010"/>
                <a:gd name="connsiteX3" fmla="*/ 1890 w 11640"/>
                <a:gd name="connsiteY3" fmla="*/ 7101 h 13010"/>
                <a:gd name="connsiteX4" fmla="*/ 1884 w 11640"/>
                <a:gd name="connsiteY4" fmla="*/ 6650 h 13010"/>
                <a:gd name="connsiteX5" fmla="*/ 18 w 11640"/>
                <a:gd name="connsiteY5" fmla="*/ 3936 h 13010"/>
                <a:gd name="connsiteX6" fmla="*/ 2737 w 11640"/>
                <a:gd name="connsiteY6" fmla="*/ 503 h 13010"/>
                <a:gd name="connsiteX7" fmla="*/ 5073 w 11640"/>
                <a:gd name="connsiteY7" fmla="*/ 1602 h 13010"/>
                <a:gd name="connsiteX8" fmla="*/ 7740 w 11640"/>
                <a:gd name="connsiteY8" fmla="*/ 1942 h 13010"/>
                <a:gd name="connsiteX9" fmla="*/ 8247 w 11640"/>
                <a:gd name="connsiteY9" fmla="*/ 3678 h 13010"/>
                <a:gd name="connsiteX10" fmla="*/ 10480 w 11640"/>
                <a:gd name="connsiteY10" fmla="*/ 2575 h 13010"/>
                <a:gd name="connsiteX11" fmla="*/ 8472 w 11640"/>
                <a:gd name="connsiteY11" fmla="*/ 4092 h 13010"/>
                <a:gd name="connsiteX12" fmla="*/ 11268 w 11640"/>
                <a:gd name="connsiteY12" fmla="*/ 2833 h 13010"/>
                <a:gd name="connsiteX13" fmla="*/ 11623 w 11640"/>
                <a:gd name="connsiteY13" fmla="*/ 5387 h 13010"/>
                <a:gd name="connsiteX14" fmla="*/ 11395 w 11640"/>
                <a:gd name="connsiteY14" fmla="*/ 7486 h 13010"/>
                <a:gd name="connsiteX15" fmla="*/ 11153 w 11640"/>
                <a:gd name="connsiteY15" fmla="*/ 8056 h 13010"/>
                <a:gd name="connsiteX16" fmla="*/ 11307 w 11640"/>
                <a:gd name="connsiteY16" fmla="*/ 8333 h 13010"/>
                <a:gd name="connsiteX17" fmla="*/ 11267 w 11640"/>
                <a:gd name="connsiteY17" fmla="*/ 8056 h 13010"/>
                <a:gd name="connsiteX18" fmla="*/ 11187 w 11640"/>
                <a:gd name="connsiteY18" fmla="*/ 9361 h 13010"/>
                <a:gd name="connsiteX19" fmla="*/ 8441 w 11640"/>
                <a:gd name="connsiteY19" fmla="*/ 10328 h 13010"/>
                <a:gd name="connsiteX20" fmla="*/ 9083 w 11640"/>
                <a:gd name="connsiteY20" fmla="*/ 10905 h 13010"/>
                <a:gd name="connsiteX21" fmla="*/ 6972 w 11640"/>
                <a:gd name="connsiteY21" fmla="*/ 11669 h 13010"/>
                <a:gd name="connsiteX22" fmla="*/ 6070 w 11640"/>
                <a:gd name="connsiteY22" fmla="*/ 12524 h 13010"/>
                <a:gd name="connsiteX23" fmla="*/ 4823 w 11640"/>
                <a:gd name="connsiteY23" fmla="*/ 13010 h 13010"/>
                <a:gd name="connsiteX24" fmla="*/ 3898 w 11640"/>
                <a:gd name="connsiteY24" fmla="*/ 10251 h 13010"/>
                <a:gd name="connsiteX25" fmla="*/ 3099 w 11640"/>
                <a:gd name="connsiteY25" fmla="*/ 9764 h 13010"/>
                <a:gd name="connsiteX26" fmla="*/ 4034 w 11640"/>
                <a:gd name="connsiteY26" fmla="*/ 9116 h 13010"/>
                <a:gd name="connsiteX27" fmla="*/ 2224 w 11640"/>
                <a:gd name="connsiteY27" fmla="*/ 8814 h 13010"/>
                <a:gd name="connsiteX28" fmla="*/ 3053 w 11640"/>
                <a:gd name="connsiteY28" fmla="*/ 8929 h 13010"/>
                <a:gd name="connsiteX0" fmla="*/ 3053 w 11640"/>
                <a:gd name="connsiteY0" fmla="*/ 9104 h 13185"/>
                <a:gd name="connsiteX1" fmla="*/ 2341 w 11640"/>
                <a:gd name="connsiteY1" fmla="*/ 8439 h 13185"/>
                <a:gd name="connsiteX2" fmla="*/ 2563 w 11640"/>
                <a:gd name="connsiteY2" fmla="*/ 8231 h 13185"/>
                <a:gd name="connsiteX3" fmla="*/ 1890 w 11640"/>
                <a:gd name="connsiteY3" fmla="*/ 7276 h 13185"/>
                <a:gd name="connsiteX4" fmla="*/ 1884 w 11640"/>
                <a:gd name="connsiteY4" fmla="*/ 6825 h 13185"/>
                <a:gd name="connsiteX5" fmla="*/ 18 w 11640"/>
                <a:gd name="connsiteY5" fmla="*/ 4111 h 13185"/>
                <a:gd name="connsiteX6" fmla="*/ 2737 w 11640"/>
                <a:gd name="connsiteY6" fmla="*/ 678 h 13185"/>
                <a:gd name="connsiteX7" fmla="*/ 4086 w 11640"/>
                <a:gd name="connsiteY7" fmla="*/ 442 h 13185"/>
                <a:gd name="connsiteX8" fmla="*/ 7740 w 11640"/>
                <a:gd name="connsiteY8" fmla="*/ 2117 h 13185"/>
                <a:gd name="connsiteX9" fmla="*/ 8247 w 11640"/>
                <a:gd name="connsiteY9" fmla="*/ 3853 h 13185"/>
                <a:gd name="connsiteX10" fmla="*/ 10480 w 11640"/>
                <a:gd name="connsiteY10" fmla="*/ 2750 h 13185"/>
                <a:gd name="connsiteX11" fmla="*/ 8472 w 11640"/>
                <a:gd name="connsiteY11" fmla="*/ 4267 h 13185"/>
                <a:gd name="connsiteX12" fmla="*/ 11268 w 11640"/>
                <a:gd name="connsiteY12" fmla="*/ 3008 h 13185"/>
                <a:gd name="connsiteX13" fmla="*/ 11623 w 11640"/>
                <a:gd name="connsiteY13" fmla="*/ 5562 h 13185"/>
                <a:gd name="connsiteX14" fmla="*/ 11395 w 11640"/>
                <a:gd name="connsiteY14" fmla="*/ 7661 h 13185"/>
                <a:gd name="connsiteX15" fmla="*/ 11153 w 11640"/>
                <a:gd name="connsiteY15" fmla="*/ 8231 h 13185"/>
                <a:gd name="connsiteX16" fmla="*/ 11307 w 11640"/>
                <a:gd name="connsiteY16" fmla="*/ 8508 h 13185"/>
                <a:gd name="connsiteX17" fmla="*/ 11267 w 11640"/>
                <a:gd name="connsiteY17" fmla="*/ 8231 h 13185"/>
                <a:gd name="connsiteX18" fmla="*/ 11187 w 11640"/>
                <a:gd name="connsiteY18" fmla="*/ 9536 h 13185"/>
                <a:gd name="connsiteX19" fmla="*/ 8441 w 11640"/>
                <a:gd name="connsiteY19" fmla="*/ 10503 h 13185"/>
                <a:gd name="connsiteX20" fmla="*/ 9083 w 11640"/>
                <a:gd name="connsiteY20" fmla="*/ 11080 h 13185"/>
                <a:gd name="connsiteX21" fmla="*/ 6972 w 11640"/>
                <a:gd name="connsiteY21" fmla="*/ 11844 h 13185"/>
                <a:gd name="connsiteX22" fmla="*/ 6070 w 11640"/>
                <a:gd name="connsiteY22" fmla="*/ 12699 h 13185"/>
                <a:gd name="connsiteX23" fmla="*/ 4823 w 11640"/>
                <a:gd name="connsiteY23" fmla="*/ 13185 h 13185"/>
                <a:gd name="connsiteX24" fmla="*/ 3898 w 11640"/>
                <a:gd name="connsiteY24" fmla="*/ 10426 h 13185"/>
                <a:gd name="connsiteX25" fmla="*/ 3099 w 11640"/>
                <a:gd name="connsiteY25" fmla="*/ 9939 h 13185"/>
                <a:gd name="connsiteX26" fmla="*/ 4034 w 11640"/>
                <a:gd name="connsiteY26" fmla="*/ 9291 h 13185"/>
                <a:gd name="connsiteX27" fmla="*/ 2224 w 11640"/>
                <a:gd name="connsiteY27" fmla="*/ 8989 h 13185"/>
                <a:gd name="connsiteX28" fmla="*/ 3053 w 11640"/>
                <a:gd name="connsiteY28" fmla="*/ 9104 h 13185"/>
                <a:gd name="connsiteX0" fmla="*/ 3053 w 11640"/>
                <a:gd name="connsiteY0" fmla="*/ 9394 h 13475"/>
                <a:gd name="connsiteX1" fmla="*/ 2341 w 11640"/>
                <a:gd name="connsiteY1" fmla="*/ 8729 h 13475"/>
                <a:gd name="connsiteX2" fmla="*/ 2563 w 11640"/>
                <a:gd name="connsiteY2" fmla="*/ 8521 h 13475"/>
                <a:gd name="connsiteX3" fmla="*/ 1890 w 11640"/>
                <a:gd name="connsiteY3" fmla="*/ 7566 h 13475"/>
                <a:gd name="connsiteX4" fmla="*/ 1884 w 11640"/>
                <a:gd name="connsiteY4" fmla="*/ 7115 h 13475"/>
                <a:gd name="connsiteX5" fmla="*/ 18 w 11640"/>
                <a:gd name="connsiteY5" fmla="*/ 4401 h 13475"/>
                <a:gd name="connsiteX6" fmla="*/ 2737 w 11640"/>
                <a:gd name="connsiteY6" fmla="*/ 968 h 13475"/>
                <a:gd name="connsiteX7" fmla="*/ 5214 w 11640"/>
                <a:gd name="connsiteY7" fmla="*/ 287 h 13475"/>
                <a:gd name="connsiteX8" fmla="*/ 7740 w 11640"/>
                <a:gd name="connsiteY8" fmla="*/ 2407 h 13475"/>
                <a:gd name="connsiteX9" fmla="*/ 8247 w 11640"/>
                <a:gd name="connsiteY9" fmla="*/ 4143 h 13475"/>
                <a:gd name="connsiteX10" fmla="*/ 10480 w 11640"/>
                <a:gd name="connsiteY10" fmla="*/ 3040 h 13475"/>
                <a:gd name="connsiteX11" fmla="*/ 8472 w 11640"/>
                <a:gd name="connsiteY11" fmla="*/ 4557 h 13475"/>
                <a:gd name="connsiteX12" fmla="*/ 11268 w 11640"/>
                <a:gd name="connsiteY12" fmla="*/ 3298 h 13475"/>
                <a:gd name="connsiteX13" fmla="*/ 11623 w 11640"/>
                <a:gd name="connsiteY13" fmla="*/ 5852 h 13475"/>
                <a:gd name="connsiteX14" fmla="*/ 11395 w 11640"/>
                <a:gd name="connsiteY14" fmla="*/ 7951 h 13475"/>
                <a:gd name="connsiteX15" fmla="*/ 11153 w 11640"/>
                <a:gd name="connsiteY15" fmla="*/ 8521 h 13475"/>
                <a:gd name="connsiteX16" fmla="*/ 11307 w 11640"/>
                <a:gd name="connsiteY16" fmla="*/ 8798 h 13475"/>
                <a:gd name="connsiteX17" fmla="*/ 11267 w 11640"/>
                <a:gd name="connsiteY17" fmla="*/ 8521 h 13475"/>
                <a:gd name="connsiteX18" fmla="*/ 11187 w 11640"/>
                <a:gd name="connsiteY18" fmla="*/ 9826 h 13475"/>
                <a:gd name="connsiteX19" fmla="*/ 8441 w 11640"/>
                <a:gd name="connsiteY19" fmla="*/ 10793 h 13475"/>
                <a:gd name="connsiteX20" fmla="*/ 9083 w 11640"/>
                <a:gd name="connsiteY20" fmla="*/ 11370 h 13475"/>
                <a:gd name="connsiteX21" fmla="*/ 6972 w 11640"/>
                <a:gd name="connsiteY21" fmla="*/ 12134 h 13475"/>
                <a:gd name="connsiteX22" fmla="*/ 6070 w 11640"/>
                <a:gd name="connsiteY22" fmla="*/ 12989 h 13475"/>
                <a:gd name="connsiteX23" fmla="*/ 4823 w 11640"/>
                <a:gd name="connsiteY23" fmla="*/ 13475 h 13475"/>
                <a:gd name="connsiteX24" fmla="*/ 3898 w 11640"/>
                <a:gd name="connsiteY24" fmla="*/ 10716 h 13475"/>
                <a:gd name="connsiteX25" fmla="*/ 3099 w 11640"/>
                <a:gd name="connsiteY25" fmla="*/ 10229 h 13475"/>
                <a:gd name="connsiteX26" fmla="*/ 4034 w 11640"/>
                <a:gd name="connsiteY26" fmla="*/ 9581 h 13475"/>
                <a:gd name="connsiteX27" fmla="*/ 2224 w 11640"/>
                <a:gd name="connsiteY27" fmla="*/ 9279 h 13475"/>
                <a:gd name="connsiteX28" fmla="*/ 3053 w 11640"/>
                <a:gd name="connsiteY28" fmla="*/ 9394 h 13475"/>
                <a:gd name="connsiteX0" fmla="*/ 3053 w 11640"/>
                <a:gd name="connsiteY0" fmla="*/ 9340 h 13421"/>
                <a:gd name="connsiteX1" fmla="*/ 2341 w 11640"/>
                <a:gd name="connsiteY1" fmla="*/ 8675 h 13421"/>
                <a:gd name="connsiteX2" fmla="*/ 2563 w 11640"/>
                <a:gd name="connsiteY2" fmla="*/ 8467 h 13421"/>
                <a:gd name="connsiteX3" fmla="*/ 1890 w 11640"/>
                <a:gd name="connsiteY3" fmla="*/ 7512 h 13421"/>
                <a:gd name="connsiteX4" fmla="*/ 1884 w 11640"/>
                <a:gd name="connsiteY4" fmla="*/ 7061 h 13421"/>
                <a:gd name="connsiteX5" fmla="*/ 18 w 11640"/>
                <a:gd name="connsiteY5" fmla="*/ 4347 h 13421"/>
                <a:gd name="connsiteX6" fmla="*/ 2737 w 11640"/>
                <a:gd name="connsiteY6" fmla="*/ 914 h 13421"/>
                <a:gd name="connsiteX7" fmla="*/ 5214 w 11640"/>
                <a:gd name="connsiteY7" fmla="*/ 233 h 13421"/>
                <a:gd name="connsiteX8" fmla="*/ 7458 w 11640"/>
                <a:gd name="connsiteY8" fmla="*/ 3243 h 13421"/>
                <a:gd name="connsiteX9" fmla="*/ 8247 w 11640"/>
                <a:gd name="connsiteY9" fmla="*/ 4089 h 13421"/>
                <a:gd name="connsiteX10" fmla="*/ 10480 w 11640"/>
                <a:gd name="connsiteY10" fmla="*/ 2986 h 13421"/>
                <a:gd name="connsiteX11" fmla="*/ 8472 w 11640"/>
                <a:gd name="connsiteY11" fmla="*/ 4503 h 13421"/>
                <a:gd name="connsiteX12" fmla="*/ 11268 w 11640"/>
                <a:gd name="connsiteY12" fmla="*/ 3244 h 13421"/>
                <a:gd name="connsiteX13" fmla="*/ 11623 w 11640"/>
                <a:gd name="connsiteY13" fmla="*/ 5798 h 13421"/>
                <a:gd name="connsiteX14" fmla="*/ 11395 w 11640"/>
                <a:gd name="connsiteY14" fmla="*/ 7897 h 13421"/>
                <a:gd name="connsiteX15" fmla="*/ 11153 w 11640"/>
                <a:gd name="connsiteY15" fmla="*/ 8467 h 13421"/>
                <a:gd name="connsiteX16" fmla="*/ 11307 w 11640"/>
                <a:gd name="connsiteY16" fmla="*/ 8744 h 13421"/>
                <a:gd name="connsiteX17" fmla="*/ 11267 w 11640"/>
                <a:gd name="connsiteY17" fmla="*/ 8467 h 13421"/>
                <a:gd name="connsiteX18" fmla="*/ 11187 w 11640"/>
                <a:gd name="connsiteY18" fmla="*/ 9772 h 13421"/>
                <a:gd name="connsiteX19" fmla="*/ 8441 w 11640"/>
                <a:gd name="connsiteY19" fmla="*/ 10739 h 13421"/>
                <a:gd name="connsiteX20" fmla="*/ 9083 w 11640"/>
                <a:gd name="connsiteY20" fmla="*/ 11316 h 13421"/>
                <a:gd name="connsiteX21" fmla="*/ 6972 w 11640"/>
                <a:gd name="connsiteY21" fmla="*/ 12080 h 13421"/>
                <a:gd name="connsiteX22" fmla="*/ 6070 w 11640"/>
                <a:gd name="connsiteY22" fmla="*/ 12935 h 13421"/>
                <a:gd name="connsiteX23" fmla="*/ 4823 w 11640"/>
                <a:gd name="connsiteY23" fmla="*/ 13421 h 13421"/>
                <a:gd name="connsiteX24" fmla="*/ 3898 w 11640"/>
                <a:gd name="connsiteY24" fmla="*/ 10662 h 13421"/>
                <a:gd name="connsiteX25" fmla="*/ 3099 w 11640"/>
                <a:gd name="connsiteY25" fmla="*/ 10175 h 13421"/>
                <a:gd name="connsiteX26" fmla="*/ 4034 w 11640"/>
                <a:gd name="connsiteY26" fmla="*/ 9527 h 13421"/>
                <a:gd name="connsiteX27" fmla="*/ 2224 w 11640"/>
                <a:gd name="connsiteY27" fmla="*/ 9225 h 13421"/>
                <a:gd name="connsiteX28" fmla="*/ 3053 w 11640"/>
                <a:gd name="connsiteY28" fmla="*/ 9340 h 13421"/>
                <a:gd name="connsiteX0" fmla="*/ 3053 w 11640"/>
                <a:gd name="connsiteY0" fmla="*/ 9340 h 13421"/>
                <a:gd name="connsiteX1" fmla="*/ 2341 w 11640"/>
                <a:gd name="connsiteY1" fmla="*/ 8675 h 13421"/>
                <a:gd name="connsiteX2" fmla="*/ 2563 w 11640"/>
                <a:gd name="connsiteY2" fmla="*/ 8467 h 13421"/>
                <a:gd name="connsiteX3" fmla="*/ 1890 w 11640"/>
                <a:gd name="connsiteY3" fmla="*/ 7512 h 13421"/>
                <a:gd name="connsiteX4" fmla="*/ 1884 w 11640"/>
                <a:gd name="connsiteY4" fmla="*/ 7061 h 13421"/>
                <a:gd name="connsiteX5" fmla="*/ 18 w 11640"/>
                <a:gd name="connsiteY5" fmla="*/ 4347 h 13421"/>
                <a:gd name="connsiteX6" fmla="*/ 2737 w 11640"/>
                <a:gd name="connsiteY6" fmla="*/ 914 h 13421"/>
                <a:gd name="connsiteX7" fmla="*/ 5214 w 11640"/>
                <a:gd name="connsiteY7" fmla="*/ 233 h 13421"/>
                <a:gd name="connsiteX8" fmla="*/ 7458 w 11640"/>
                <a:gd name="connsiteY8" fmla="*/ 3243 h 13421"/>
                <a:gd name="connsiteX9" fmla="*/ 8247 w 11640"/>
                <a:gd name="connsiteY9" fmla="*/ 4089 h 13421"/>
                <a:gd name="connsiteX10" fmla="*/ 9493 w 11640"/>
                <a:gd name="connsiteY10" fmla="*/ 4544 h 13421"/>
                <a:gd name="connsiteX11" fmla="*/ 8472 w 11640"/>
                <a:gd name="connsiteY11" fmla="*/ 4503 h 13421"/>
                <a:gd name="connsiteX12" fmla="*/ 11268 w 11640"/>
                <a:gd name="connsiteY12" fmla="*/ 3244 h 13421"/>
                <a:gd name="connsiteX13" fmla="*/ 11623 w 11640"/>
                <a:gd name="connsiteY13" fmla="*/ 5798 h 13421"/>
                <a:gd name="connsiteX14" fmla="*/ 11395 w 11640"/>
                <a:gd name="connsiteY14" fmla="*/ 7897 h 13421"/>
                <a:gd name="connsiteX15" fmla="*/ 11153 w 11640"/>
                <a:gd name="connsiteY15" fmla="*/ 8467 h 13421"/>
                <a:gd name="connsiteX16" fmla="*/ 11307 w 11640"/>
                <a:gd name="connsiteY16" fmla="*/ 8744 h 13421"/>
                <a:gd name="connsiteX17" fmla="*/ 11267 w 11640"/>
                <a:gd name="connsiteY17" fmla="*/ 8467 h 13421"/>
                <a:gd name="connsiteX18" fmla="*/ 11187 w 11640"/>
                <a:gd name="connsiteY18" fmla="*/ 9772 h 13421"/>
                <a:gd name="connsiteX19" fmla="*/ 8441 w 11640"/>
                <a:gd name="connsiteY19" fmla="*/ 10739 h 13421"/>
                <a:gd name="connsiteX20" fmla="*/ 9083 w 11640"/>
                <a:gd name="connsiteY20" fmla="*/ 11316 h 13421"/>
                <a:gd name="connsiteX21" fmla="*/ 6972 w 11640"/>
                <a:gd name="connsiteY21" fmla="*/ 12080 h 13421"/>
                <a:gd name="connsiteX22" fmla="*/ 6070 w 11640"/>
                <a:gd name="connsiteY22" fmla="*/ 12935 h 13421"/>
                <a:gd name="connsiteX23" fmla="*/ 4823 w 11640"/>
                <a:gd name="connsiteY23" fmla="*/ 13421 h 13421"/>
                <a:gd name="connsiteX24" fmla="*/ 3898 w 11640"/>
                <a:gd name="connsiteY24" fmla="*/ 10662 h 13421"/>
                <a:gd name="connsiteX25" fmla="*/ 3099 w 11640"/>
                <a:gd name="connsiteY25" fmla="*/ 10175 h 13421"/>
                <a:gd name="connsiteX26" fmla="*/ 4034 w 11640"/>
                <a:gd name="connsiteY26" fmla="*/ 9527 h 13421"/>
                <a:gd name="connsiteX27" fmla="*/ 2224 w 11640"/>
                <a:gd name="connsiteY27" fmla="*/ 9225 h 13421"/>
                <a:gd name="connsiteX28" fmla="*/ 3053 w 11640"/>
                <a:gd name="connsiteY28" fmla="*/ 9340 h 13421"/>
                <a:gd name="connsiteX0" fmla="*/ 3053 w 11714"/>
                <a:gd name="connsiteY0" fmla="*/ 9340 h 13421"/>
                <a:gd name="connsiteX1" fmla="*/ 2341 w 11714"/>
                <a:gd name="connsiteY1" fmla="*/ 8675 h 13421"/>
                <a:gd name="connsiteX2" fmla="*/ 2563 w 11714"/>
                <a:gd name="connsiteY2" fmla="*/ 8467 h 13421"/>
                <a:gd name="connsiteX3" fmla="*/ 1890 w 11714"/>
                <a:gd name="connsiteY3" fmla="*/ 7512 h 13421"/>
                <a:gd name="connsiteX4" fmla="*/ 1884 w 11714"/>
                <a:gd name="connsiteY4" fmla="*/ 7061 h 13421"/>
                <a:gd name="connsiteX5" fmla="*/ 18 w 11714"/>
                <a:gd name="connsiteY5" fmla="*/ 4347 h 13421"/>
                <a:gd name="connsiteX6" fmla="*/ 2737 w 11714"/>
                <a:gd name="connsiteY6" fmla="*/ 914 h 13421"/>
                <a:gd name="connsiteX7" fmla="*/ 5214 w 11714"/>
                <a:gd name="connsiteY7" fmla="*/ 233 h 13421"/>
                <a:gd name="connsiteX8" fmla="*/ 7458 w 11714"/>
                <a:gd name="connsiteY8" fmla="*/ 3243 h 13421"/>
                <a:gd name="connsiteX9" fmla="*/ 8247 w 11714"/>
                <a:gd name="connsiteY9" fmla="*/ 4089 h 13421"/>
                <a:gd name="connsiteX10" fmla="*/ 9493 w 11714"/>
                <a:gd name="connsiteY10" fmla="*/ 4544 h 13421"/>
                <a:gd name="connsiteX11" fmla="*/ 8472 w 11714"/>
                <a:gd name="connsiteY11" fmla="*/ 4503 h 13421"/>
                <a:gd name="connsiteX12" fmla="*/ 11268 w 11714"/>
                <a:gd name="connsiteY12" fmla="*/ 3244 h 13421"/>
                <a:gd name="connsiteX13" fmla="*/ 9746 w 11714"/>
                <a:gd name="connsiteY13" fmla="*/ 6127 h 13421"/>
                <a:gd name="connsiteX14" fmla="*/ 11623 w 11714"/>
                <a:gd name="connsiteY14" fmla="*/ 5798 h 13421"/>
                <a:gd name="connsiteX15" fmla="*/ 11395 w 11714"/>
                <a:gd name="connsiteY15" fmla="*/ 7897 h 13421"/>
                <a:gd name="connsiteX16" fmla="*/ 11153 w 11714"/>
                <a:gd name="connsiteY16" fmla="*/ 8467 h 13421"/>
                <a:gd name="connsiteX17" fmla="*/ 11307 w 11714"/>
                <a:gd name="connsiteY17" fmla="*/ 8744 h 13421"/>
                <a:gd name="connsiteX18" fmla="*/ 11267 w 11714"/>
                <a:gd name="connsiteY18" fmla="*/ 8467 h 13421"/>
                <a:gd name="connsiteX19" fmla="*/ 11187 w 11714"/>
                <a:gd name="connsiteY19" fmla="*/ 9772 h 13421"/>
                <a:gd name="connsiteX20" fmla="*/ 8441 w 11714"/>
                <a:gd name="connsiteY20" fmla="*/ 10739 h 13421"/>
                <a:gd name="connsiteX21" fmla="*/ 9083 w 11714"/>
                <a:gd name="connsiteY21" fmla="*/ 11316 h 13421"/>
                <a:gd name="connsiteX22" fmla="*/ 6972 w 11714"/>
                <a:gd name="connsiteY22" fmla="*/ 12080 h 13421"/>
                <a:gd name="connsiteX23" fmla="*/ 6070 w 11714"/>
                <a:gd name="connsiteY23" fmla="*/ 12935 h 13421"/>
                <a:gd name="connsiteX24" fmla="*/ 4823 w 11714"/>
                <a:gd name="connsiteY24" fmla="*/ 13421 h 13421"/>
                <a:gd name="connsiteX25" fmla="*/ 3898 w 11714"/>
                <a:gd name="connsiteY25" fmla="*/ 10662 h 13421"/>
                <a:gd name="connsiteX26" fmla="*/ 3099 w 11714"/>
                <a:gd name="connsiteY26" fmla="*/ 10175 h 13421"/>
                <a:gd name="connsiteX27" fmla="*/ 4034 w 11714"/>
                <a:gd name="connsiteY27" fmla="*/ 9527 h 13421"/>
                <a:gd name="connsiteX28" fmla="*/ 2224 w 11714"/>
                <a:gd name="connsiteY28" fmla="*/ 9225 h 13421"/>
                <a:gd name="connsiteX29" fmla="*/ 3053 w 11714"/>
                <a:gd name="connsiteY29" fmla="*/ 9340 h 13421"/>
                <a:gd name="connsiteX0" fmla="*/ 3053 w 11714"/>
                <a:gd name="connsiteY0" fmla="*/ 9340 h 13421"/>
                <a:gd name="connsiteX1" fmla="*/ 2341 w 11714"/>
                <a:gd name="connsiteY1" fmla="*/ 8675 h 13421"/>
                <a:gd name="connsiteX2" fmla="*/ 2563 w 11714"/>
                <a:gd name="connsiteY2" fmla="*/ 8467 h 13421"/>
                <a:gd name="connsiteX3" fmla="*/ 1890 w 11714"/>
                <a:gd name="connsiteY3" fmla="*/ 7512 h 13421"/>
                <a:gd name="connsiteX4" fmla="*/ 1884 w 11714"/>
                <a:gd name="connsiteY4" fmla="*/ 7061 h 13421"/>
                <a:gd name="connsiteX5" fmla="*/ 18 w 11714"/>
                <a:gd name="connsiteY5" fmla="*/ 4347 h 13421"/>
                <a:gd name="connsiteX6" fmla="*/ 2737 w 11714"/>
                <a:gd name="connsiteY6" fmla="*/ 914 h 13421"/>
                <a:gd name="connsiteX7" fmla="*/ 5214 w 11714"/>
                <a:gd name="connsiteY7" fmla="*/ 233 h 13421"/>
                <a:gd name="connsiteX8" fmla="*/ 7458 w 11714"/>
                <a:gd name="connsiteY8" fmla="*/ 3243 h 13421"/>
                <a:gd name="connsiteX9" fmla="*/ 8247 w 11714"/>
                <a:gd name="connsiteY9" fmla="*/ 4089 h 13421"/>
                <a:gd name="connsiteX10" fmla="*/ 9493 w 11714"/>
                <a:gd name="connsiteY10" fmla="*/ 4544 h 13421"/>
                <a:gd name="connsiteX11" fmla="*/ 8472 w 11714"/>
                <a:gd name="connsiteY11" fmla="*/ 4503 h 13421"/>
                <a:gd name="connsiteX12" fmla="*/ 11268 w 11714"/>
                <a:gd name="connsiteY12" fmla="*/ 3244 h 13421"/>
                <a:gd name="connsiteX13" fmla="*/ 9464 w 11714"/>
                <a:gd name="connsiteY13" fmla="*/ 5904 h 13421"/>
                <a:gd name="connsiteX14" fmla="*/ 9746 w 11714"/>
                <a:gd name="connsiteY14" fmla="*/ 6127 h 13421"/>
                <a:gd name="connsiteX15" fmla="*/ 11623 w 11714"/>
                <a:gd name="connsiteY15" fmla="*/ 5798 h 13421"/>
                <a:gd name="connsiteX16" fmla="*/ 11395 w 11714"/>
                <a:gd name="connsiteY16" fmla="*/ 7897 h 13421"/>
                <a:gd name="connsiteX17" fmla="*/ 11153 w 11714"/>
                <a:gd name="connsiteY17" fmla="*/ 8467 h 13421"/>
                <a:gd name="connsiteX18" fmla="*/ 11307 w 11714"/>
                <a:gd name="connsiteY18" fmla="*/ 8744 h 13421"/>
                <a:gd name="connsiteX19" fmla="*/ 11267 w 11714"/>
                <a:gd name="connsiteY19" fmla="*/ 8467 h 13421"/>
                <a:gd name="connsiteX20" fmla="*/ 11187 w 11714"/>
                <a:gd name="connsiteY20" fmla="*/ 9772 h 13421"/>
                <a:gd name="connsiteX21" fmla="*/ 8441 w 11714"/>
                <a:gd name="connsiteY21" fmla="*/ 10739 h 13421"/>
                <a:gd name="connsiteX22" fmla="*/ 9083 w 11714"/>
                <a:gd name="connsiteY22" fmla="*/ 11316 h 13421"/>
                <a:gd name="connsiteX23" fmla="*/ 6972 w 11714"/>
                <a:gd name="connsiteY23" fmla="*/ 12080 h 13421"/>
                <a:gd name="connsiteX24" fmla="*/ 6070 w 11714"/>
                <a:gd name="connsiteY24" fmla="*/ 12935 h 13421"/>
                <a:gd name="connsiteX25" fmla="*/ 4823 w 11714"/>
                <a:gd name="connsiteY25" fmla="*/ 13421 h 13421"/>
                <a:gd name="connsiteX26" fmla="*/ 3898 w 11714"/>
                <a:gd name="connsiteY26" fmla="*/ 10662 h 13421"/>
                <a:gd name="connsiteX27" fmla="*/ 3099 w 11714"/>
                <a:gd name="connsiteY27" fmla="*/ 10175 h 13421"/>
                <a:gd name="connsiteX28" fmla="*/ 4034 w 11714"/>
                <a:gd name="connsiteY28" fmla="*/ 9527 h 13421"/>
                <a:gd name="connsiteX29" fmla="*/ 2224 w 11714"/>
                <a:gd name="connsiteY29" fmla="*/ 9225 h 13421"/>
                <a:gd name="connsiteX30" fmla="*/ 3053 w 11714"/>
                <a:gd name="connsiteY30" fmla="*/ 9340 h 13421"/>
                <a:gd name="connsiteX0" fmla="*/ 3053 w 11714"/>
                <a:gd name="connsiteY0" fmla="*/ 9340 h 13421"/>
                <a:gd name="connsiteX1" fmla="*/ 2341 w 11714"/>
                <a:gd name="connsiteY1" fmla="*/ 8675 h 13421"/>
                <a:gd name="connsiteX2" fmla="*/ 2563 w 11714"/>
                <a:gd name="connsiteY2" fmla="*/ 8467 h 13421"/>
                <a:gd name="connsiteX3" fmla="*/ 1890 w 11714"/>
                <a:gd name="connsiteY3" fmla="*/ 7512 h 13421"/>
                <a:gd name="connsiteX4" fmla="*/ 1884 w 11714"/>
                <a:gd name="connsiteY4" fmla="*/ 7061 h 13421"/>
                <a:gd name="connsiteX5" fmla="*/ 18 w 11714"/>
                <a:gd name="connsiteY5" fmla="*/ 4347 h 13421"/>
                <a:gd name="connsiteX6" fmla="*/ 2737 w 11714"/>
                <a:gd name="connsiteY6" fmla="*/ 914 h 13421"/>
                <a:gd name="connsiteX7" fmla="*/ 5214 w 11714"/>
                <a:gd name="connsiteY7" fmla="*/ 233 h 13421"/>
                <a:gd name="connsiteX8" fmla="*/ 7458 w 11714"/>
                <a:gd name="connsiteY8" fmla="*/ 3243 h 13421"/>
                <a:gd name="connsiteX9" fmla="*/ 8247 w 11714"/>
                <a:gd name="connsiteY9" fmla="*/ 4089 h 13421"/>
                <a:gd name="connsiteX10" fmla="*/ 9493 w 11714"/>
                <a:gd name="connsiteY10" fmla="*/ 4544 h 13421"/>
                <a:gd name="connsiteX11" fmla="*/ 8472 w 11714"/>
                <a:gd name="connsiteY11" fmla="*/ 4503 h 13421"/>
                <a:gd name="connsiteX12" fmla="*/ 9858 w 11714"/>
                <a:gd name="connsiteY12" fmla="*/ 5024 h 13421"/>
                <a:gd name="connsiteX13" fmla="*/ 9464 w 11714"/>
                <a:gd name="connsiteY13" fmla="*/ 5904 h 13421"/>
                <a:gd name="connsiteX14" fmla="*/ 9746 w 11714"/>
                <a:gd name="connsiteY14" fmla="*/ 6127 h 13421"/>
                <a:gd name="connsiteX15" fmla="*/ 11623 w 11714"/>
                <a:gd name="connsiteY15" fmla="*/ 5798 h 13421"/>
                <a:gd name="connsiteX16" fmla="*/ 11395 w 11714"/>
                <a:gd name="connsiteY16" fmla="*/ 7897 h 13421"/>
                <a:gd name="connsiteX17" fmla="*/ 11153 w 11714"/>
                <a:gd name="connsiteY17" fmla="*/ 8467 h 13421"/>
                <a:gd name="connsiteX18" fmla="*/ 11307 w 11714"/>
                <a:gd name="connsiteY18" fmla="*/ 8744 h 13421"/>
                <a:gd name="connsiteX19" fmla="*/ 11267 w 11714"/>
                <a:gd name="connsiteY19" fmla="*/ 8467 h 13421"/>
                <a:gd name="connsiteX20" fmla="*/ 11187 w 11714"/>
                <a:gd name="connsiteY20" fmla="*/ 9772 h 13421"/>
                <a:gd name="connsiteX21" fmla="*/ 8441 w 11714"/>
                <a:gd name="connsiteY21" fmla="*/ 10739 h 13421"/>
                <a:gd name="connsiteX22" fmla="*/ 9083 w 11714"/>
                <a:gd name="connsiteY22" fmla="*/ 11316 h 13421"/>
                <a:gd name="connsiteX23" fmla="*/ 6972 w 11714"/>
                <a:gd name="connsiteY23" fmla="*/ 12080 h 13421"/>
                <a:gd name="connsiteX24" fmla="*/ 6070 w 11714"/>
                <a:gd name="connsiteY24" fmla="*/ 12935 h 13421"/>
                <a:gd name="connsiteX25" fmla="*/ 4823 w 11714"/>
                <a:gd name="connsiteY25" fmla="*/ 13421 h 13421"/>
                <a:gd name="connsiteX26" fmla="*/ 3898 w 11714"/>
                <a:gd name="connsiteY26" fmla="*/ 10662 h 13421"/>
                <a:gd name="connsiteX27" fmla="*/ 3099 w 11714"/>
                <a:gd name="connsiteY27" fmla="*/ 10175 h 13421"/>
                <a:gd name="connsiteX28" fmla="*/ 4034 w 11714"/>
                <a:gd name="connsiteY28" fmla="*/ 9527 h 13421"/>
                <a:gd name="connsiteX29" fmla="*/ 2224 w 11714"/>
                <a:gd name="connsiteY29" fmla="*/ 9225 h 13421"/>
                <a:gd name="connsiteX30" fmla="*/ 3053 w 11714"/>
                <a:gd name="connsiteY30" fmla="*/ 9340 h 13421"/>
                <a:gd name="connsiteX0" fmla="*/ 3053 w 11413"/>
                <a:gd name="connsiteY0" fmla="*/ 9340 h 13421"/>
                <a:gd name="connsiteX1" fmla="*/ 2341 w 11413"/>
                <a:gd name="connsiteY1" fmla="*/ 8675 h 13421"/>
                <a:gd name="connsiteX2" fmla="*/ 2563 w 11413"/>
                <a:gd name="connsiteY2" fmla="*/ 8467 h 13421"/>
                <a:gd name="connsiteX3" fmla="*/ 1890 w 11413"/>
                <a:gd name="connsiteY3" fmla="*/ 7512 h 13421"/>
                <a:gd name="connsiteX4" fmla="*/ 1884 w 11413"/>
                <a:gd name="connsiteY4" fmla="*/ 7061 h 13421"/>
                <a:gd name="connsiteX5" fmla="*/ 18 w 11413"/>
                <a:gd name="connsiteY5" fmla="*/ 4347 h 13421"/>
                <a:gd name="connsiteX6" fmla="*/ 2737 w 11413"/>
                <a:gd name="connsiteY6" fmla="*/ 914 h 13421"/>
                <a:gd name="connsiteX7" fmla="*/ 5214 w 11413"/>
                <a:gd name="connsiteY7" fmla="*/ 233 h 13421"/>
                <a:gd name="connsiteX8" fmla="*/ 7458 w 11413"/>
                <a:gd name="connsiteY8" fmla="*/ 3243 h 13421"/>
                <a:gd name="connsiteX9" fmla="*/ 8247 w 11413"/>
                <a:gd name="connsiteY9" fmla="*/ 4089 h 13421"/>
                <a:gd name="connsiteX10" fmla="*/ 9493 w 11413"/>
                <a:gd name="connsiteY10" fmla="*/ 4544 h 13421"/>
                <a:gd name="connsiteX11" fmla="*/ 8472 w 11413"/>
                <a:gd name="connsiteY11" fmla="*/ 4503 h 13421"/>
                <a:gd name="connsiteX12" fmla="*/ 9858 w 11413"/>
                <a:gd name="connsiteY12" fmla="*/ 5024 h 13421"/>
                <a:gd name="connsiteX13" fmla="*/ 9464 w 11413"/>
                <a:gd name="connsiteY13" fmla="*/ 5904 h 13421"/>
                <a:gd name="connsiteX14" fmla="*/ 9746 w 11413"/>
                <a:gd name="connsiteY14" fmla="*/ 6127 h 13421"/>
                <a:gd name="connsiteX15" fmla="*/ 10213 w 11413"/>
                <a:gd name="connsiteY15" fmla="*/ 6688 h 13421"/>
                <a:gd name="connsiteX16" fmla="*/ 11395 w 11413"/>
                <a:gd name="connsiteY16" fmla="*/ 7897 h 13421"/>
                <a:gd name="connsiteX17" fmla="*/ 11153 w 11413"/>
                <a:gd name="connsiteY17" fmla="*/ 8467 h 13421"/>
                <a:gd name="connsiteX18" fmla="*/ 11307 w 11413"/>
                <a:gd name="connsiteY18" fmla="*/ 8744 h 13421"/>
                <a:gd name="connsiteX19" fmla="*/ 11267 w 11413"/>
                <a:gd name="connsiteY19" fmla="*/ 8467 h 13421"/>
                <a:gd name="connsiteX20" fmla="*/ 11187 w 11413"/>
                <a:gd name="connsiteY20" fmla="*/ 9772 h 13421"/>
                <a:gd name="connsiteX21" fmla="*/ 8441 w 11413"/>
                <a:gd name="connsiteY21" fmla="*/ 10739 h 13421"/>
                <a:gd name="connsiteX22" fmla="*/ 9083 w 11413"/>
                <a:gd name="connsiteY22" fmla="*/ 11316 h 13421"/>
                <a:gd name="connsiteX23" fmla="*/ 6972 w 11413"/>
                <a:gd name="connsiteY23" fmla="*/ 12080 h 13421"/>
                <a:gd name="connsiteX24" fmla="*/ 6070 w 11413"/>
                <a:gd name="connsiteY24" fmla="*/ 12935 h 13421"/>
                <a:gd name="connsiteX25" fmla="*/ 4823 w 11413"/>
                <a:gd name="connsiteY25" fmla="*/ 13421 h 13421"/>
                <a:gd name="connsiteX26" fmla="*/ 3898 w 11413"/>
                <a:gd name="connsiteY26" fmla="*/ 10662 h 13421"/>
                <a:gd name="connsiteX27" fmla="*/ 3099 w 11413"/>
                <a:gd name="connsiteY27" fmla="*/ 10175 h 13421"/>
                <a:gd name="connsiteX28" fmla="*/ 4034 w 11413"/>
                <a:gd name="connsiteY28" fmla="*/ 9527 h 13421"/>
                <a:gd name="connsiteX29" fmla="*/ 2224 w 11413"/>
                <a:gd name="connsiteY29" fmla="*/ 9225 h 13421"/>
                <a:gd name="connsiteX30" fmla="*/ 3053 w 11413"/>
                <a:gd name="connsiteY30" fmla="*/ 9340 h 13421"/>
                <a:gd name="connsiteX0" fmla="*/ 3053 w 11413"/>
                <a:gd name="connsiteY0" fmla="*/ 9340 h 13421"/>
                <a:gd name="connsiteX1" fmla="*/ 2341 w 11413"/>
                <a:gd name="connsiteY1" fmla="*/ 8675 h 13421"/>
                <a:gd name="connsiteX2" fmla="*/ 2563 w 11413"/>
                <a:gd name="connsiteY2" fmla="*/ 8467 h 13421"/>
                <a:gd name="connsiteX3" fmla="*/ 1890 w 11413"/>
                <a:gd name="connsiteY3" fmla="*/ 7512 h 13421"/>
                <a:gd name="connsiteX4" fmla="*/ 1884 w 11413"/>
                <a:gd name="connsiteY4" fmla="*/ 7061 h 13421"/>
                <a:gd name="connsiteX5" fmla="*/ 18 w 11413"/>
                <a:gd name="connsiteY5" fmla="*/ 4347 h 13421"/>
                <a:gd name="connsiteX6" fmla="*/ 2737 w 11413"/>
                <a:gd name="connsiteY6" fmla="*/ 914 h 13421"/>
                <a:gd name="connsiteX7" fmla="*/ 5214 w 11413"/>
                <a:gd name="connsiteY7" fmla="*/ 233 h 13421"/>
                <a:gd name="connsiteX8" fmla="*/ 7458 w 11413"/>
                <a:gd name="connsiteY8" fmla="*/ 3243 h 13421"/>
                <a:gd name="connsiteX9" fmla="*/ 8247 w 11413"/>
                <a:gd name="connsiteY9" fmla="*/ 4089 h 13421"/>
                <a:gd name="connsiteX10" fmla="*/ 9493 w 11413"/>
                <a:gd name="connsiteY10" fmla="*/ 4544 h 13421"/>
                <a:gd name="connsiteX11" fmla="*/ 8472 w 11413"/>
                <a:gd name="connsiteY11" fmla="*/ 4503 h 13421"/>
                <a:gd name="connsiteX12" fmla="*/ 9858 w 11413"/>
                <a:gd name="connsiteY12" fmla="*/ 5024 h 13421"/>
                <a:gd name="connsiteX13" fmla="*/ 9464 w 11413"/>
                <a:gd name="connsiteY13" fmla="*/ 5904 h 13421"/>
                <a:gd name="connsiteX14" fmla="*/ 9746 w 11413"/>
                <a:gd name="connsiteY14" fmla="*/ 6127 h 13421"/>
                <a:gd name="connsiteX15" fmla="*/ 10213 w 11413"/>
                <a:gd name="connsiteY15" fmla="*/ 6688 h 13421"/>
                <a:gd name="connsiteX16" fmla="*/ 11395 w 11413"/>
                <a:gd name="connsiteY16" fmla="*/ 7897 h 13421"/>
                <a:gd name="connsiteX17" fmla="*/ 11153 w 11413"/>
                <a:gd name="connsiteY17" fmla="*/ 8467 h 13421"/>
                <a:gd name="connsiteX18" fmla="*/ 11307 w 11413"/>
                <a:gd name="connsiteY18" fmla="*/ 8744 h 13421"/>
                <a:gd name="connsiteX19" fmla="*/ 10421 w 11413"/>
                <a:gd name="connsiteY19" fmla="*/ 9135 h 13421"/>
                <a:gd name="connsiteX20" fmla="*/ 11187 w 11413"/>
                <a:gd name="connsiteY20" fmla="*/ 9772 h 13421"/>
                <a:gd name="connsiteX21" fmla="*/ 8441 w 11413"/>
                <a:gd name="connsiteY21" fmla="*/ 10739 h 13421"/>
                <a:gd name="connsiteX22" fmla="*/ 9083 w 11413"/>
                <a:gd name="connsiteY22" fmla="*/ 11316 h 13421"/>
                <a:gd name="connsiteX23" fmla="*/ 6972 w 11413"/>
                <a:gd name="connsiteY23" fmla="*/ 12080 h 13421"/>
                <a:gd name="connsiteX24" fmla="*/ 6070 w 11413"/>
                <a:gd name="connsiteY24" fmla="*/ 12935 h 13421"/>
                <a:gd name="connsiteX25" fmla="*/ 4823 w 11413"/>
                <a:gd name="connsiteY25" fmla="*/ 13421 h 13421"/>
                <a:gd name="connsiteX26" fmla="*/ 3898 w 11413"/>
                <a:gd name="connsiteY26" fmla="*/ 10662 h 13421"/>
                <a:gd name="connsiteX27" fmla="*/ 3099 w 11413"/>
                <a:gd name="connsiteY27" fmla="*/ 10175 h 13421"/>
                <a:gd name="connsiteX28" fmla="*/ 4034 w 11413"/>
                <a:gd name="connsiteY28" fmla="*/ 9527 h 13421"/>
                <a:gd name="connsiteX29" fmla="*/ 2224 w 11413"/>
                <a:gd name="connsiteY29" fmla="*/ 9225 h 13421"/>
                <a:gd name="connsiteX30" fmla="*/ 3053 w 11413"/>
                <a:gd name="connsiteY30" fmla="*/ 9340 h 13421"/>
                <a:gd name="connsiteX0" fmla="*/ 3053 w 11464"/>
                <a:gd name="connsiteY0" fmla="*/ 9340 h 13421"/>
                <a:gd name="connsiteX1" fmla="*/ 2341 w 11464"/>
                <a:gd name="connsiteY1" fmla="*/ 8675 h 13421"/>
                <a:gd name="connsiteX2" fmla="*/ 2563 w 11464"/>
                <a:gd name="connsiteY2" fmla="*/ 8467 h 13421"/>
                <a:gd name="connsiteX3" fmla="*/ 1890 w 11464"/>
                <a:gd name="connsiteY3" fmla="*/ 7512 h 13421"/>
                <a:gd name="connsiteX4" fmla="*/ 1884 w 11464"/>
                <a:gd name="connsiteY4" fmla="*/ 7061 h 13421"/>
                <a:gd name="connsiteX5" fmla="*/ 18 w 11464"/>
                <a:gd name="connsiteY5" fmla="*/ 4347 h 13421"/>
                <a:gd name="connsiteX6" fmla="*/ 2737 w 11464"/>
                <a:gd name="connsiteY6" fmla="*/ 914 h 13421"/>
                <a:gd name="connsiteX7" fmla="*/ 5214 w 11464"/>
                <a:gd name="connsiteY7" fmla="*/ 233 h 13421"/>
                <a:gd name="connsiteX8" fmla="*/ 7458 w 11464"/>
                <a:gd name="connsiteY8" fmla="*/ 3243 h 13421"/>
                <a:gd name="connsiteX9" fmla="*/ 8247 w 11464"/>
                <a:gd name="connsiteY9" fmla="*/ 4089 h 13421"/>
                <a:gd name="connsiteX10" fmla="*/ 9493 w 11464"/>
                <a:gd name="connsiteY10" fmla="*/ 4544 h 13421"/>
                <a:gd name="connsiteX11" fmla="*/ 8472 w 11464"/>
                <a:gd name="connsiteY11" fmla="*/ 4503 h 13421"/>
                <a:gd name="connsiteX12" fmla="*/ 9858 w 11464"/>
                <a:gd name="connsiteY12" fmla="*/ 5024 h 13421"/>
                <a:gd name="connsiteX13" fmla="*/ 9464 w 11464"/>
                <a:gd name="connsiteY13" fmla="*/ 5904 h 13421"/>
                <a:gd name="connsiteX14" fmla="*/ 9746 w 11464"/>
                <a:gd name="connsiteY14" fmla="*/ 6127 h 13421"/>
                <a:gd name="connsiteX15" fmla="*/ 10213 w 11464"/>
                <a:gd name="connsiteY15" fmla="*/ 6688 h 13421"/>
                <a:gd name="connsiteX16" fmla="*/ 11395 w 11464"/>
                <a:gd name="connsiteY16" fmla="*/ 7897 h 13421"/>
                <a:gd name="connsiteX17" fmla="*/ 11153 w 11464"/>
                <a:gd name="connsiteY17" fmla="*/ 8467 h 13421"/>
                <a:gd name="connsiteX18" fmla="*/ 11448 w 11464"/>
                <a:gd name="connsiteY18" fmla="*/ 10747 h 13421"/>
                <a:gd name="connsiteX19" fmla="*/ 10421 w 11464"/>
                <a:gd name="connsiteY19" fmla="*/ 9135 h 13421"/>
                <a:gd name="connsiteX20" fmla="*/ 11187 w 11464"/>
                <a:gd name="connsiteY20" fmla="*/ 9772 h 13421"/>
                <a:gd name="connsiteX21" fmla="*/ 8441 w 11464"/>
                <a:gd name="connsiteY21" fmla="*/ 10739 h 13421"/>
                <a:gd name="connsiteX22" fmla="*/ 9083 w 11464"/>
                <a:gd name="connsiteY22" fmla="*/ 11316 h 13421"/>
                <a:gd name="connsiteX23" fmla="*/ 6972 w 11464"/>
                <a:gd name="connsiteY23" fmla="*/ 12080 h 13421"/>
                <a:gd name="connsiteX24" fmla="*/ 6070 w 11464"/>
                <a:gd name="connsiteY24" fmla="*/ 12935 h 13421"/>
                <a:gd name="connsiteX25" fmla="*/ 4823 w 11464"/>
                <a:gd name="connsiteY25" fmla="*/ 13421 h 13421"/>
                <a:gd name="connsiteX26" fmla="*/ 3898 w 11464"/>
                <a:gd name="connsiteY26" fmla="*/ 10662 h 13421"/>
                <a:gd name="connsiteX27" fmla="*/ 3099 w 11464"/>
                <a:gd name="connsiteY27" fmla="*/ 10175 h 13421"/>
                <a:gd name="connsiteX28" fmla="*/ 4034 w 11464"/>
                <a:gd name="connsiteY28" fmla="*/ 9527 h 13421"/>
                <a:gd name="connsiteX29" fmla="*/ 2224 w 11464"/>
                <a:gd name="connsiteY29" fmla="*/ 9225 h 13421"/>
                <a:gd name="connsiteX30" fmla="*/ 3053 w 11464"/>
                <a:gd name="connsiteY30" fmla="*/ 9340 h 13421"/>
                <a:gd name="connsiteX0" fmla="*/ 3053 w 11464"/>
                <a:gd name="connsiteY0" fmla="*/ 9340 h 13421"/>
                <a:gd name="connsiteX1" fmla="*/ 2341 w 11464"/>
                <a:gd name="connsiteY1" fmla="*/ 8675 h 13421"/>
                <a:gd name="connsiteX2" fmla="*/ 2563 w 11464"/>
                <a:gd name="connsiteY2" fmla="*/ 8467 h 13421"/>
                <a:gd name="connsiteX3" fmla="*/ 1890 w 11464"/>
                <a:gd name="connsiteY3" fmla="*/ 7512 h 13421"/>
                <a:gd name="connsiteX4" fmla="*/ 1884 w 11464"/>
                <a:gd name="connsiteY4" fmla="*/ 7061 h 13421"/>
                <a:gd name="connsiteX5" fmla="*/ 18 w 11464"/>
                <a:gd name="connsiteY5" fmla="*/ 4347 h 13421"/>
                <a:gd name="connsiteX6" fmla="*/ 2737 w 11464"/>
                <a:gd name="connsiteY6" fmla="*/ 914 h 13421"/>
                <a:gd name="connsiteX7" fmla="*/ 5214 w 11464"/>
                <a:gd name="connsiteY7" fmla="*/ 233 h 13421"/>
                <a:gd name="connsiteX8" fmla="*/ 7458 w 11464"/>
                <a:gd name="connsiteY8" fmla="*/ 3243 h 13421"/>
                <a:gd name="connsiteX9" fmla="*/ 8247 w 11464"/>
                <a:gd name="connsiteY9" fmla="*/ 4089 h 13421"/>
                <a:gd name="connsiteX10" fmla="*/ 9493 w 11464"/>
                <a:gd name="connsiteY10" fmla="*/ 4544 h 13421"/>
                <a:gd name="connsiteX11" fmla="*/ 8472 w 11464"/>
                <a:gd name="connsiteY11" fmla="*/ 4503 h 13421"/>
                <a:gd name="connsiteX12" fmla="*/ 9858 w 11464"/>
                <a:gd name="connsiteY12" fmla="*/ 5024 h 13421"/>
                <a:gd name="connsiteX13" fmla="*/ 9464 w 11464"/>
                <a:gd name="connsiteY13" fmla="*/ 5904 h 13421"/>
                <a:gd name="connsiteX14" fmla="*/ 9746 w 11464"/>
                <a:gd name="connsiteY14" fmla="*/ 6127 h 13421"/>
                <a:gd name="connsiteX15" fmla="*/ 10213 w 11464"/>
                <a:gd name="connsiteY15" fmla="*/ 6688 h 13421"/>
                <a:gd name="connsiteX16" fmla="*/ 11395 w 11464"/>
                <a:gd name="connsiteY16" fmla="*/ 7897 h 13421"/>
                <a:gd name="connsiteX17" fmla="*/ 11153 w 11464"/>
                <a:gd name="connsiteY17" fmla="*/ 8467 h 13421"/>
                <a:gd name="connsiteX18" fmla="*/ 11448 w 11464"/>
                <a:gd name="connsiteY18" fmla="*/ 10747 h 13421"/>
                <a:gd name="connsiteX19" fmla="*/ 10421 w 11464"/>
                <a:gd name="connsiteY19" fmla="*/ 9135 h 13421"/>
                <a:gd name="connsiteX20" fmla="*/ 11187 w 11464"/>
                <a:gd name="connsiteY20" fmla="*/ 9772 h 13421"/>
                <a:gd name="connsiteX21" fmla="*/ 8441 w 11464"/>
                <a:gd name="connsiteY21" fmla="*/ 10739 h 13421"/>
                <a:gd name="connsiteX22" fmla="*/ 10211 w 11464"/>
                <a:gd name="connsiteY22" fmla="*/ 11316 h 13421"/>
                <a:gd name="connsiteX23" fmla="*/ 6972 w 11464"/>
                <a:gd name="connsiteY23" fmla="*/ 12080 h 13421"/>
                <a:gd name="connsiteX24" fmla="*/ 6070 w 11464"/>
                <a:gd name="connsiteY24" fmla="*/ 12935 h 13421"/>
                <a:gd name="connsiteX25" fmla="*/ 4823 w 11464"/>
                <a:gd name="connsiteY25" fmla="*/ 13421 h 13421"/>
                <a:gd name="connsiteX26" fmla="*/ 3898 w 11464"/>
                <a:gd name="connsiteY26" fmla="*/ 10662 h 13421"/>
                <a:gd name="connsiteX27" fmla="*/ 3099 w 11464"/>
                <a:gd name="connsiteY27" fmla="*/ 10175 h 13421"/>
                <a:gd name="connsiteX28" fmla="*/ 4034 w 11464"/>
                <a:gd name="connsiteY28" fmla="*/ 9527 h 13421"/>
                <a:gd name="connsiteX29" fmla="*/ 2224 w 11464"/>
                <a:gd name="connsiteY29" fmla="*/ 9225 h 13421"/>
                <a:gd name="connsiteX30" fmla="*/ 3053 w 11464"/>
                <a:gd name="connsiteY30" fmla="*/ 9340 h 13421"/>
                <a:gd name="connsiteX0" fmla="*/ 3053 w 11464"/>
                <a:gd name="connsiteY0" fmla="*/ 9368 h 13449"/>
                <a:gd name="connsiteX1" fmla="*/ 2341 w 11464"/>
                <a:gd name="connsiteY1" fmla="*/ 8703 h 13449"/>
                <a:gd name="connsiteX2" fmla="*/ 2563 w 11464"/>
                <a:gd name="connsiteY2" fmla="*/ 8495 h 13449"/>
                <a:gd name="connsiteX3" fmla="*/ 1890 w 11464"/>
                <a:gd name="connsiteY3" fmla="*/ 7540 h 13449"/>
                <a:gd name="connsiteX4" fmla="*/ 1884 w 11464"/>
                <a:gd name="connsiteY4" fmla="*/ 7089 h 13449"/>
                <a:gd name="connsiteX5" fmla="*/ 18 w 11464"/>
                <a:gd name="connsiteY5" fmla="*/ 4375 h 13449"/>
                <a:gd name="connsiteX6" fmla="*/ 1750 w 11464"/>
                <a:gd name="connsiteY6" fmla="*/ 720 h 13449"/>
                <a:gd name="connsiteX7" fmla="*/ 5214 w 11464"/>
                <a:gd name="connsiteY7" fmla="*/ 261 h 13449"/>
                <a:gd name="connsiteX8" fmla="*/ 7458 w 11464"/>
                <a:gd name="connsiteY8" fmla="*/ 3271 h 13449"/>
                <a:gd name="connsiteX9" fmla="*/ 8247 w 11464"/>
                <a:gd name="connsiteY9" fmla="*/ 4117 h 13449"/>
                <a:gd name="connsiteX10" fmla="*/ 9493 w 11464"/>
                <a:gd name="connsiteY10" fmla="*/ 4572 h 13449"/>
                <a:gd name="connsiteX11" fmla="*/ 8472 w 11464"/>
                <a:gd name="connsiteY11" fmla="*/ 4531 h 13449"/>
                <a:gd name="connsiteX12" fmla="*/ 9858 w 11464"/>
                <a:gd name="connsiteY12" fmla="*/ 5052 h 13449"/>
                <a:gd name="connsiteX13" fmla="*/ 9464 w 11464"/>
                <a:gd name="connsiteY13" fmla="*/ 5932 h 13449"/>
                <a:gd name="connsiteX14" fmla="*/ 9746 w 11464"/>
                <a:gd name="connsiteY14" fmla="*/ 6155 h 13449"/>
                <a:gd name="connsiteX15" fmla="*/ 10213 w 11464"/>
                <a:gd name="connsiteY15" fmla="*/ 6716 h 13449"/>
                <a:gd name="connsiteX16" fmla="*/ 11395 w 11464"/>
                <a:gd name="connsiteY16" fmla="*/ 7925 h 13449"/>
                <a:gd name="connsiteX17" fmla="*/ 11153 w 11464"/>
                <a:gd name="connsiteY17" fmla="*/ 8495 h 13449"/>
                <a:gd name="connsiteX18" fmla="*/ 11448 w 11464"/>
                <a:gd name="connsiteY18" fmla="*/ 10775 h 13449"/>
                <a:gd name="connsiteX19" fmla="*/ 10421 w 11464"/>
                <a:gd name="connsiteY19" fmla="*/ 9163 h 13449"/>
                <a:gd name="connsiteX20" fmla="*/ 11187 w 11464"/>
                <a:gd name="connsiteY20" fmla="*/ 9800 h 13449"/>
                <a:gd name="connsiteX21" fmla="*/ 8441 w 11464"/>
                <a:gd name="connsiteY21" fmla="*/ 10767 h 13449"/>
                <a:gd name="connsiteX22" fmla="*/ 10211 w 11464"/>
                <a:gd name="connsiteY22" fmla="*/ 11344 h 13449"/>
                <a:gd name="connsiteX23" fmla="*/ 6972 w 11464"/>
                <a:gd name="connsiteY23" fmla="*/ 12108 h 13449"/>
                <a:gd name="connsiteX24" fmla="*/ 6070 w 11464"/>
                <a:gd name="connsiteY24" fmla="*/ 12963 h 13449"/>
                <a:gd name="connsiteX25" fmla="*/ 4823 w 11464"/>
                <a:gd name="connsiteY25" fmla="*/ 13449 h 13449"/>
                <a:gd name="connsiteX26" fmla="*/ 3898 w 11464"/>
                <a:gd name="connsiteY26" fmla="*/ 10690 h 13449"/>
                <a:gd name="connsiteX27" fmla="*/ 3099 w 11464"/>
                <a:gd name="connsiteY27" fmla="*/ 10203 h 13449"/>
                <a:gd name="connsiteX28" fmla="*/ 4034 w 11464"/>
                <a:gd name="connsiteY28" fmla="*/ 9555 h 13449"/>
                <a:gd name="connsiteX29" fmla="*/ 2224 w 11464"/>
                <a:gd name="connsiteY29" fmla="*/ 9253 h 13449"/>
                <a:gd name="connsiteX30" fmla="*/ 3053 w 11464"/>
                <a:gd name="connsiteY30" fmla="*/ 9368 h 13449"/>
                <a:gd name="connsiteX0" fmla="*/ 3053 w 11464"/>
                <a:gd name="connsiteY0" fmla="*/ 9733 h 13814"/>
                <a:gd name="connsiteX1" fmla="*/ 2341 w 11464"/>
                <a:gd name="connsiteY1" fmla="*/ 9068 h 13814"/>
                <a:gd name="connsiteX2" fmla="*/ 2563 w 11464"/>
                <a:gd name="connsiteY2" fmla="*/ 8860 h 13814"/>
                <a:gd name="connsiteX3" fmla="*/ 1890 w 11464"/>
                <a:gd name="connsiteY3" fmla="*/ 7905 h 13814"/>
                <a:gd name="connsiteX4" fmla="*/ 1884 w 11464"/>
                <a:gd name="connsiteY4" fmla="*/ 7454 h 13814"/>
                <a:gd name="connsiteX5" fmla="*/ 18 w 11464"/>
                <a:gd name="connsiteY5" fmla="*/ 4740 h 13814"/>
                <a:gd name="connsiteX6" fmla="*/ 1468 w 11464"/>
                <a:gd name="connsiteY6" fmla="*/ 640 h 13814"/>
                <a:gd name="connsiteX7" fmla="*/ 5214 w 11464"/>
                <a:gd name="connsiteY7" fmla="*/ 626 h 13814"/>
                <a:gd name="connsiteX8" fmla="*/ 7458 w 11464"/>
                <a:gd name="connsiteY8" fmla="*/ 3636 h 13814"/>
                <a:gd name="connsiteX9" fmla="*/ 8247 w 11464"/>
                <a:gd name="connsiteY9" fmla="*/ 4482 h 13814"/>
                <a:gd name="connsiteX10" fmla="*/ 9493 w 11464"/>
                <a:gd name="connsiteY10" fmla="*/ 4937 h 13814"/>
                <a:gd name="connsiteX11" fmla="*/ 8472 w 11464"/>
                <a:gd name="connsiteY11" fmla="*/ 4896 h 13814"/>
                <a:gd name="connsiteX12" fmla="*/ 9858 w 11464"/>
                <a:gd name="connsiteY12" fmla="*/ 5417 h 13814"/>
                <a:gd name="connsiteX13" fmla="*/ 9464 w 11464"/>
                <a:gd name="connsiteY13" fmla="*/ 6297 h 13814"/>
                <a:gd name="connsiteX14" fmla="*/ 9746 w 11464"/>
                <a:gd name="connsiteY14" fmla="*/ 6520 h 13814"/>
                <a:gd name="connsiteX15" fmla="*/ 10213 w 11464"/>
                <a:gd name="connsiteY15" fmla="*/ 7081 h 13814"/>
                <a:gd name="connsiteX16" fmla="*/ 11395 w 11464"/>
                <a:gd name="connsiteY16" fmla="*/ 8290 h 13814"/>
                <a:gd name="connsiteX17" fmla="*/ 11153 w 11464"/>
                <a:gd name="connsiteY17" fmla="*/ 8860 h 13814"/>
                <a:gd name="connsiteX18" fmla="*/ 11448 w 11464"/>
                <a:gd name="connsiteY18" fmla="*/ 11140 h 13814"/>
                <a:gd name="connsiteX19" fmla="*/ 10421 w 11464"/>
                <a:gd name="connsiteY19" fmla="*/ 9528 h 13814"/>
                <a:gd name="connsiteX20" fmla="*/ 11187 w 11464"/>
                <a:gd name="connsiteY20" fmla="*/ 10165 h 13814"/>
                <a:gd name="connsiteX21" fmla="*/ 8441 w 11464"/>
                <a:gd name="connsiteY21" fmla="*/ 11132 h 13814"/>
                <a:gd name="connsiteX22" fmla="*/ 10211 w 11464"/>
                <a:gd name="connsiteY22" fmla="*/ 11709 h 13814"/>
                <a:gd name="connsiteX23" fmla="*/ 6972 w 11464"/>
                <a:gd name="connsiteY23" fmla="*/ 12473 h 13814"/>
                <a:gd name="connsiteX24" fmla="*/ 6070 w 11464"/>
                <a:gd name="connsiteY24" fmla="*/ 13328 h 13814"/>
                <a:gd name="connsiteX25" fmla="*/ 4823 w 11464"/>
                <a:gd name="connsiteY25" fmla="*/ 13814 h 13814"/>
                <a:gd name="connsiteX26" fmla="*/ 3898 w 11464"/>
                <a:gd name="connsiteY26" fmla="*/ 11055 h 13814"/>
                <a:gd name="connsiteX27" fmla="*/ 3099 w 11464"/>
                <a:gd name="connsiteY27" fmla="*/ 10568 h 13814"/>
                <a:gd name="connsiteX28" fmla="*/ 4034 w 11464"/>
                <a:gd name="connsiteY28" fmla="*/ 9920 h 13814"/>
                <a:gd name="connsiteX29" fmla="*/ 2224 w 11464"/>
                <a:gd name="connsiteY29" fmla="*/ 9618 h 13814"/>
                <a:gd name="connsiteX30" fmla="*/ 3053 w 11464"/>
                <a:gd name="connsiteY30" fmla="*/ 9733 h 13814"/>
                <a:gd name="connsiteX0" fmla="*/ 3053 w 11464"/>
                <a:gd name="connsiteY0" fmla="*/ 9540 h 13621"/>
                <a:gd name="connsiteX1" fmla="*/ 2341 w 11464"/>
                <a:gd name="connsiteY1" fmla="*/ 8875 h 13621"/>
                <a:gd name="connsiteX2" fmla="*/ 2563 w 11464"/>
                <a:gd name="connsiteY2" fmla="*/ 8667 h 13621"/>
                <a:gd name="connsiteX3" fmla="*/ 1890 w 11464"/>
                <a:gd name="connsiteY3" fmla="*/ 7712 h 13621"/>
                <a:gd name="connsiteX4" fmla="*/ 1884 w 11464"/>
                <a:gd name="connsiteY4" fmla="*/ 7261 h 13621"/>
                <a:gd name="connsiteX5" fmla="*/ 18 w 11464"/>
                <a:gd name="connsiteY5" fmla="*/ 4547 h 13621"/>
                <a:gd name="connsiteX6" fmla="*/ 1468 w 11464"/>
                <a:gd name="connsiteY6" fmla="*/ 447 h 13621"/>
                <a:gd name="connsiteX7" fmla="*/ 5496 w 11464"/>
                <a:gd name="connsiteY7" fmla="*/ 2213 h 13621"/>
                <a:gd name="connsiteX8" fmla="*/ 7458 w 11464"/>
                <a:gd name="connsiteY8" fmla="*/ 3443 h 13621"/>
                <a:gd name="connsiteX9" fmla="*/ 8247 w 11464"/>
                <a:gd name="connsiteY9" fmla="*/ 4289 h 13621"/>
                <a:gd name="connsiteX10" fmla="*/ 9493 w 11464"/>
                <a:gd name="connsiteY10" fmla="*/ 4744 h 13621"/>
                <a:gd name="connsiteX11" fmla="*/ 8472 w 11464"/>
                <a:gd name="connsiteY11" fmla="*/ 4703 h 13621"/>
                <a:gd name="connsiteX12" fmla="*/ 9858 w 11464"/>
                <a:gd name="connsiteY12" fmla="*/ 5224 h 13621"/>
                <a:gd name="connsiteX13" fmla="*/ 9464 w 11464"/>
                <a:gd name="connsiteY13" fmla="*/ 6104 h 13621"/>
                <a:gd name="connsiteX14" fmla="*/ 9746 w 11464"/>
                <a:gd name="connsiteY14" fmla="*/ 6327 h 13621"/>
                <a:gd name="connsiteX15" fmla="*/ 10213 w 11464"/>
                <a:gd name="connsiteY15" fmla="*/ 6888 h 13621"/>
                <a:gd name="connsiteX16" fmla="*/ 11395 w 11464"/>
                <a:gd name="connsiteY16" fmla="*/ 8097 h 13621"/>
                <a:gd name="connsiteX17" fmla="*/ 11153 w 11464"/>
                <a:gd name="connsiteY17" fmla="*/ 8667 h 13621"/>
                <a:gd name="connsiteX18" fmla="*/ 11448 w 11464"/>
                <a:gd name="connsiteY18" fmla="*/ 10947 h 13621"/>
                <a:gd name="connsiteX19" fmla="*/ 10421 w 11464"/>
                <a:gd name="connsiteY19" fmla="*/ 9335 h 13621"/>
                <a:gd name="connsiteX20" fmla="*/ 11187 w 11464"/>
                <a:gd name="connsiteY20" fmla="*/ 9972 h 13621"/>
                <a:gd name="connsiteX21" fmla="*/ 8441 w 11464"/>
                <a:gd name="connsiteY21" fmla="*/ 10939 h 13621"/>
                <a:gd name="connsiteX22" fmla="*/ 10211 w 11464"/>
                <a:gd name="connsiteY22" fmla="*/ 11516 h 13621"/>
                <a:gd name="connsiteX23" fmla="*/ 6972 w 11464"/>
                <a:gd name="connsiteY23" fmla="*/ 12280 h 13621"/>
                <a:gd name="connsiteX24" fmla="*/ 6070 w 11464"/>
                <a:gd name="connsiteY24" fmla="*/ 13135 h 13621"/>
                <a:gd name="connsiteX25" fmla="*/ 4823 w 11464"/>
                <a:gd name="connsiteY25" fmla="*/ 13621 h 13621"/>
                <a:gd name="connsiteX26" fmla="*/ 3898 w 11464"/>
                <a:gd name="connsiteY26" fmla="*/ 10862 h 13621"/>
                <a:gd name="connsiteX27" fmla="*/ 3099 w 11464"/>
                <a:gd name="connsiteY27" fmla="*/ 10375 h 13621"/>
                <a:gd name="connsiteX28" fmla="*/ 4034 w 11464"/>
                <a:gd name="connsiteY28" fmla="*/ 9727 h 13621"/>
                <a:gd name="connsiteX29" fmla="*/ 2224 w 11464"/>
                <a:gd name="connsiteY29" fmla="*/ 9425 h 13621"/>
                <a:gd name="connsiteX30" fmla="*/ 3053 w 11464"/>
                <a:gd name="connsiteY30" fmla="*/ 9540 h 13621"/>
                <a:gd name="connsiteX0" fmla="*/ 3053 w 11464"/>
                <a:gd name="connsiteY0" fmla="*/ 10371 h 14452"/>
                <a:gd name="connsiteX1" fmla="*/ 2341 w 11464"/>
                <a:gd name="connsiteY1" fmla="*/ 9706 h 14452"/>
                <a:gd name="connsiteX2" fmla="*/ 2563 w 11464"/>
                <a:gd name="connsiteY2" fmla="*/ 9498 h 14452"/>
                <a:gd name="connsiteX3" fmla="*/ 1890 w 11464"/>
                <a:gd name="connsiteY3" fmla="*/ 8543 h 14452"/>
                <a:gd name="connsiteX4" fmla="*/ 1884 w 11464"/>
                <a:gd name="connsiteY4" fmla="*/ 8092 h 14452"/>
                <a:gd name="connsiteX5" fmla="*/ 18 w 11464"/>
                <a:gd name="connsiteY5" fmla="*/ 5378 h 14452"/>
                <a:gd name="connsiteX6" fmla="*/ 2737 w 11464"/>
                <a:gd name="connsiteY6" fmla="*/ 388 h 14452"/>
                <a:gd name="connsiteX7" fmla="*/ 5496 w 11464"/>
                <a:gd name="connsiteY7" fmla="*/ 3044 h 14452"/>
                <a:gd name="connsiteX8" fmla="*/ 7458 w 11464"/>
                <a:gd name="connsiteY8" fmla="*/ 4274 h 14452"/>
                <a:gd name="connsiteX9" fmla="*/ 8247 w 11464"/>
                <a:gd name="connsiteY9" fmla="*/ 5120 h 14452"/>
                <a:gd name="connsiteX10" fmla="*/ 9493 w 11464"/>
                <a:gd name="connsiteY10" fmla="*/ 5575 h 14452"/>
                <a:gd name="connsiteX11" fmla="*/ 8472 w 11464"/>
                <a:gd name="connsiteY11" fmla="*/ 5534 h 14452"/>
                <a:gd name="connsiteX12" fmla="*/ 9858 w 11464"/>
                <a:gd name="connsiteY12" fmla="*/ 6055 h 14452"/>
                <a:gd name="connsiteX13" fmla="*/ 9464 w 11464"/>
                <a:gd name="connsiteY13" fmla="*/ 6935 h 14452"/>
                <a:gd name="connsiteX14" fmla="*/ 9746 w 11464"/>
                <a:gd name="connsiteY14" fmla="*/ 7158 h 14452"/>
                <a:gd name="connsiteX15" fmla="*/ 10213 w 11464"/>
                <a:gd name="connsiteY15" fmla="*/ 7719 h 14452"/>
                <a:gd name="connsiteX16" fmla="*/ 11395 w 11464"/>
                <a:gd name="connsiteY16" fmla="*/ 8928 h 14452"/>
                <a:gd name="connsiteX17" fmla="*/ 11153 w 11464"/>
                <a:gd name="connsiteY17" fmla="*/ 9498 h 14452"/>
                <a:gd name="connsiteX18" fmla="*/ 11448 w 11464"/>
                <a:gd name="connsiteY18" fmla="*/ 11778 h 14452"/>
                <a:gd name="connsiteX19" fmla="*/ 10421 w 11464"/>
                <a:gd name="connsiteY19" fmla="*/ 10166 h 14452"/>
                <a:gd name="connsiteX20" fmla="*/ 11187 w 11464"/>
                <a:gd name="connsiteY20" fmla="*/ 10803 h 14452"/>
                <a:gd name="connsiteX21" fmla="*/ 8441 w 11464"/>
                <a:gd name="connsiteY21" fmla="*/ 11770 h 14452"/>
                <a:gd name="connsiteX22" fmla="*/ 10211 w 11464"/>
                <a:gd name="connsiteY22" fmla="*/ 12347 h 14452"/>
                <a:gd name="connsiteX23" fmla="*/ 6972 w 11464"/>
                <a:gd name="connsiteY23" fmla="*/ 13111 h 14452"/>
                <a:gd name="connsiteX24" fmla="*/ 6070 w 11464"/>
                <a:gd name="connsiteY24" fmla="*/ 13966 h 14452"/>
                <a:gd name="connsiteX25" fmla="*/ 4823 w 11464"/>
                <a:gd name="connsiteY25" fmla="*/ 14452 h 14452"/>
                <a:gd name="connsiteX26" fmla="*/ 3898 w 11464"/>
                <a:gd name="connsiteY26" fmla="*/ 11693 h 14452"/>
                <a:gd name="connsiteX27" fmla="*/ 3099 w 11464"/>
                <a:gd name="connsiteY27" fmla="*/ 11206 h 14452"/>
                <a:gd name="connsiteX28" fmla="*/ 4034 w 11464"/>
                <a:gd name="connsiteY28" fmla="*/ 10558 h 14452"/>
                <a:gd name="connsiteX29" fmla="*/ 2224 w 11464"/>
                <a:gd name="connsiteY29" fmla="*/ 10256 h 14452"/>
                <a:gd name="connsiteX30" fmla="*/ 3053 w 11464"/>
                <a:gd name="connsiteY30" fmla="*/ 10371 h 14452"/>
                <a:gd name="connsiteX0" fmla="*/ 3053 w 11464"/>
                <a:gd name="connsiteY0" fmla="*/ 10429 h 14510"/>
                <a:gd name="connsiteX1" fmla="*/ 2341 w 11464"/>
                <a:gd name="connsiteY1" fmla="*/ 9764 h 14510"/>
                <a:gd name="connsiteX2" fmla="*/ 2563 w 11464"/>
                <a:gd name="connsiteY2" fmla="*/ 9556 h 14510"/>
                <a:gd name="connsiteX3" fmla="*/ 1890 w 11464"/>
                <a:gd name="connsiteY3" fmla="*/ 8601 h 14510"/>
                <a:gd name="connsiteX4" fmla="*/ 1884 w 11464"/>
                <a:gd name="connsiteY4" fmla="*/ 8150 h 14510"/>
                <a:gd name="connsiteX5" fmla="*/ 18 w 11464"/>
                <a:gd name="connsiteY5" fmla="*/ 5436 h 14510"/>
                <a:gd name="connsiteX6" fmla="*/ 2737 w 11464"/>
                <a:gd name="connsiteY6" fmla="*/ 446 h 14510"/>
                <a:gd name="connsiteX7" fmla="*/ 5355 w 11464"/>
                <a:gd name="connsiteY7" fmla="*/ 2212 h 14510"/>
                <a:gd name="connsiteX8" fmla="*/ 7458 w 11464"/>
                <a:gd name="connsiteY8" fmla="*/ 4332 h 14510"/>
                <a:gd name="connsiteX9" fmla="*/ 8247 w 11464"/>
                <a:gd name="connsiteY9" fmla="*/ 5178 h 14510"/>
                <a:gd name="connsiteX10" fmla="*/ 9493 w 11464"/>
                <a:gd name="connsiteY10" fmla="*/ 5633 h 14510"/>
                <a:gd name="connsiteX11" fmla="*/ 8472 w 11464"/>
                <a:gd name="connsiteY11" fmla="*/ 5592 h 14510"/>
                <a:gd name="connsiteX12" fmla="*/ 9858 w 11464"/>
                <a:gd name="connsiteY12" fmla="*/ 6113 h 14510"/>
                <a:gd name="connsiteX13" fmla="*/ 9464 w 11464"/>
                <a:gd name="connsiteY13" fmla="*/ 6993 h 14510"/>
                <a:gd name="connsiteX14" fmla="*/ 9746 w 11464"/>
                <a:gd name="connsiteY14" fmla="*/ 7216 h 14510"/>
                <a:gd name="connsiteX15" fmla="*/ 10213 w 11464"/>
                <a:gd name="connsiteY15" fmla="*/ 7777 h 14510"/>
                <a:gd name="connsiteX16" fmla="*/ 11395 w 11464"/>
                <a:gd name="connsiteY16" fmla="*/ 8986 h 14510"/>
                <a:gd name="connsiteX17" fmla="*/ 11153 w 11464"/>
                <a:gd name="connsiteY17" fmla="*/ 9556 h 14510"/>
                <a:gd name="connsiteX18" fmla="*/ 11448 w 11464"/>
                <a:gd name="connsiteY18" fmla="*/ 11836 h 14510"/>
                <a:gd name="connsiteX19" fmla="*/ 10421 w 11464"/>
                <a:gd name="connsiteY19" fmla="*/ 10224 h 14510"/>
                <a:gd name="connsiteX20" fmla="*/ 11187 w 11464"/>
                <a:gd name="connsiteY20" fmla="*/ 10861 h 14510"/>
                <a:gd name="connsiteX21" fmla="*/ 8441 w 11464"/>
                <a:gd name="connsiteY21" fmla="*/ 11828 h 14510"/>
                <a:gd name="connsiteX22" fmla="*/ 10211 w 11464"/>
                <a:gd name="connsiteY22" fmla="*/ 12405 h 14510"/>
                <a:gd name="connsiteX23" fmla="*/ 6972 w 11464"/>
                <a:gd name="connsiteY23" fmla="*/ 13169 h 14510"/>
                <a:gd name="connsiteX24" fmla="*/ 6070 w 11464"/>
                <a:gd name="connsiteY24" fmla="*/ 14024 h 14510"/>
                <a:gd name="connsiteX25" fmla="*/ 4823 w 11464"/>
                <a:gd name="connsiteY25" fmla="*/ 14510 h 14510"/>
                <a:gd name="connsiteX26" fmla="*/ 3898 w 11464"/>
                <a:gd name="connsiteY26" fmla="*/ 11751 h 14510"/>
                <a:gd name="connsiteX27" fmla="*/ 3099 w 11464"/>
                <a:gd name="connsiteY27" fmla="*/ 11264 h 14510"/>
                <a:gd name="connsiteX28" fmla="*/ 4034 w 11464"/>
                <a:gd name="connsiteY28" fmla="*/ 10616 h 14510"/>
                <a:gd name="connsiteX29" fmla="*/ 2224 w 11464"/>
                <a:gd name="connsiteY29" fmla="*/ 10314 h 14510"/>
                <a:gd name="connsiteX30" fmla="*/ 3053 w 11464"/>
                <a:gd name="connsiteY30" fmla="*/ 10429 h 14510"/>
                <a:gd name="connsiteX0" fmla="*/ 3053 w 11464"/>
                <a:gd name="connsiteY0" fmla="*/ 10021 h 14102"/>
                <a:gd name="connsiteX1" fmla="*/ 2341 w 11464"/>
                <a:gd name="connsiteY1" fmla="*/ 9356 h 14102"/>
                <a:gd name="connsiteX2" fmla="*/ 2563 w 11464"/>
                <a:gd name="connsiteY2" fmla="*/ 9148 h 14102"/>
                <a:gd name="connsiteX3" fmla="*/ 1890 w 11464"/>
                <a:gd name="connsiteY3" fmla="*/ 8193 h 14102"/>
                <a:gd name="connsiteX4" fmla="*/ 1884 w 11464"/>
                <a:gd name="connsiteY4" fmla="*/ 7742 h 14102"/>
                <a:gd name="connsiteX5" fmla="*/ 18 w 11464"/>
                <a:gd name="connsiteY5" fmla="*/ 5028 h 14102"/>
                <a:gd name="connsiteX6" fmla="*/ 2032 w 11464"/>
                <a:gd name="connsiteY6" fmla="*/ 483 h 14102"/>
                <a:gd name="connsiteX7" fmla="*/ 5355 w 11464"/>
                <a:gd name="connsiteY7" fmla="*/ 1804 h 14102"/>
                <a:gd name="connsiteX8" fmla="*/ 7458 w 11464"/>
                <a:gd name="connsiteY8" fmla="*/ 3924 h 14102"/>
                <a:gd name="connsiteX9" fmla="*/ 8247 w 11464"/>
                <a:gd name="connsiteY9" fmla="*/ 4770 h 14102"/>
                <a:gd name="connsiteX10" fmla="*/ 9493 w 11464"/>
                <a:gd name="connsiteY10" fmla="*/ 5225 h 14102"/>
                <a:gd name="connsiteX11" fmla="*/ 8472 w 11464"/>
                <a:gd name="connsiteY11" fmla="*/ 5184 h 14102"/>
                <a:gd name="connsiteX12" fmla="*/ 9858 w 11464"/>
                <a:gd name="connsiteY12" fmla="*/ 5705 h 14102"/>
                <a:gd name="connsiteX13" fmla="*/ 9464 w 11464"/>
                <a:gd name="connsiteY13" fmla="*/ 6585 h 14102"/>
                <a:gd name="connsiteX14" fmla="*/ 9746 w 11464"/>
                <a:gd name="connsiteY14" fmla="*/ 6808 h 14102"/>
                <a:gd name="connsiteX15" fmla="*/ 10213 w 11464"/>
                <a:gd name="connsiteY15" fmla="*/ 7369 h 14102"/>
                <a:gd name="connsiteX16" fmla="*/ 11395 w 11464"/>
                <a:gd name="connsiteY16" fmla="*/ 8578 h 14102"/>
                <a:gd name="connsiteX17" fmla="*/ 11153 w 11464"/>
                <a:gd name="connsiteY17" fmla="*/ 9148 h 14102"/>
                <a:gd name="connsiteX18" fmla="*/ 11448 w 11464"/>
                <a:gd name="connsiteY18" fmla="*/ 11428 h 14102"/>
                <a:gd name="connsiteX19" fmla="*/ 10421 w 11464"/>
                <a:gd name="connsiteY19" fmla="*/ 9816 h 14102"/>
                <a:gd name="connsiteX20" fmla="*/ 11187 w 11464"/>
                <a:gd name="connsiteY20" fmla="*/ 10453 h 14102"/>
                <a:gd name="connsiteX21" fmla="*/ 8441 w 11464"/>
                <a:gd name="connsiteY21" fmla="*/ 11420 h 14102"/>
                <a:gd name="connsiteX22" fmla="*/ 10211 w 11464"/>
                <a:gd name="connsiteY22" fmla="*/ 11997 h 14102"/>
                <a:gd name="connsiteX23" fmla="*/ 6972 w 11464"/>
                <a:gd name="connsiteY23" fmla="*/ 12761 h 14102"/>
                <a:gd name="connsiteX24" fmla="*/ 6070 w 11464"/>
                <a:gd name="connsiteY24" fmla="*/ 13616 h 14102"/>
                <a:gd name="connsiteX25" fmla="*/ 4823 w 11464"/>
                <a:gd name="connsiteY25" fmla="*/ 14102 h 14102"/>
                <a:gd name="connsiteX26" fmla="*/ 3898 w 11464"/>
                <a:gd name="connsiteY26" fmla="*/ 11343 h 14102"/>
                <a:gd name="connsiteX27" fmla="*/ 3099 w 11464"/>
                <a:gd name="connsiteY27" fmla="*/ 10856 h 14102"/>
                <a:gd name="connsiteX28" fmla="*/ 4034 w 11464"/>
                <a:gd name="connsiteY28" fmla="*/ 10208 h 14102"/>
                <a:gd name="connsiteX29" fmla="*/ 2224 w 11464"/>
                <a:gd name="connsiteY29" fmla="*/ 9906 h 14102"/>
                <a:gd name="connsiteX30" fmla="*/ 3053 w 11464"/>
                <a:gd name="connsiteY30" fmla="*/ 10021 h 14102"/>
                <a:gd name="connsiteX0" fmla="*/ 3053 w 11464"/>
                <a:gd name="connsiteY0" fmla="*/ 11055 h 15136"/>
                <a:gd name="connsiteX1" fmla="*/ 2341 w 11464"/>
                <a:gd name="connsiteY1" fmla="*/ 10390 h 15136"/>
                <a:gd name="connsiteX2" fmla="*/ 2563 w 11464"/>
                <a:gd name="connsiteY2" fmla="*/ 10182 h 15136"/>
                <a:gd name="connsiteX3" fmla="*/ 1890 w 11464"/>
                <a:gd name="connsiteY3" fmla="*/ 9227 h 15136"/>
                <a:gd name="connsiteX4" fmla="*/ 1884 w 11464"/>
                <a:gd name="connsiteY4" fmla="*/ 8776 h 15136"/>
                <a:gd name="connsiteX5" fmla="*/ 18 w 11464"/>
                <a:gd name="connsiteY5" fmla="*/ 6062 h 15136"/>
                <a:gd name="connsiteX6" fmla="*/ 2032 w 11464"/>
                <a:gd name="connsiteY6" fmla="*/ 1517 h 15136"/>
                <a:gd name="connsiteX7" fmla="*/ 3804 w 11464"/>
                <a:gd name="connsiteY7" fmla="*/ 168 h 15136"/>
                <a:gd name="connsiteX8" fmla="*/ 7458 w 11464"/>
                <a:gd name="connsiteY8" fmla="*/ 4958 h 15136"/>
                <a:gd name="connsiteX9" fmla="*/ 8247 w 11464"/>
                <a:gd name="connsiteY9" fmla="*/ 5804 h 15136"/>
                <a:gd name="connsiteX10" fmla="*/ 9493 w 11464"/>
                <a:gd name="connsiteY10" fmla="*/ 6259 h 15136"/>
                <a:gd name="connsiteX11" fmla="*/ 8472 w 11464"/>
                <a:gd name="connsiteY11" fmla="*/ 6218 h 15136"/>
                <a:gd name="connsiteX12" fmla="*/ 9858 w 11464"/>
                <a:gd name="connsiteY12" fmla="*/ 6739 h 15136"/>
                <a:gd name="connsiteX13" fmla="*/ 9464 w 11464"/>
                <a:gd name="connsiteY13" fmla="*/ 7619 h 15136"/>
                <a:gd name="connsiteX14" fmla="*/ 9746 w 11464"/>
                <a:gd name="connsiteY14" fmla="*/ 7842 h 15136"/>
                <a:gd name="connsiteX15" fmla="*/ 10213 w 11464"/>
                <a:gd name="connsiteY15" fmla="*/ 8403 h 15136"/>
                <a:gd name="connsiteX16" fmla="*/ 11395 w 11464"/>
                <a:gd name="connsiteY16" fmla="*/ 9612 h 15136"/>
                <a:gd name="connsiteX17" fmla="*/ 11153 w 11464"/>
                <a:gd name="connsiteY17" fmla="*/ 10182 h 15136"/>
                <a:gd name="connsiteX18" fmla="*/ 11448 w 11464"/>
                <a:gd name="connsiteY18" fmla="*/ 12462 h 15136"/>
                <a:gd name="connsiteX19" fmla="*/ 10421 w 11464"/>
                <a:gd name="connsiteY19" fmla="*/ 10850 h 15136"/>
                <a:gd name="connsiteX20" fmla="*/ 11187 w 11464"/>
                <a:gd name="connsiteY20" fmla="*/ 11487 h 15136"/>
                <a:gd name="connsiteX21" fmla="*/ 8441 w 11464"/>
                <a:gd name="connsiteY21" fmla="*/ 12454 h 15136"/>
                <a:gd name="connsiteX22" fmla="*/ 10211 w 11464"/>
                <a:gd name="connsiteY22" fmla="*/ 13031 h 15136"/>
                <a:gd name="connsiteX23" fmla="*/ 6972 w 11464"/>
                <a:gd name="connsiteY23" fmla="*/ 13795 h 15136"/>
                <a:gd name="connsiteX24" fmla="*/ 6070 w 11464"/>
                <a:gd name="connsiteY24" fmla="*/ 14650 h 15136"/>
                <a:gd name="connsiteX25" fmla="*/ 4823 w 11464"/>
                <a:gd name="connsiteY25" fmla="*/ 15136 h 15136"/>
                <a:gd name="connsiteX26" fmla="*/ 3898 w 11464"/>
                <a:gd name="connsiteY26" fmla="*/ 12377 h 15136"/>
                <a:gd name="connsiteX27" fmla="*/ 3099 w 11464"/>
                <a:gd name="connsiteY27" fmla="*/ 11890 h 15136"/>
                <a:gd name="connsiteX28" fmla="*/ 4034 w 11464"/>
                <a:gd name="connsiteY28" fmla="*/ 11242 h 15136"/>
                <a:gd name="connsiteX29" fmla="*/ 2224 w 11464"/>
                <a:gd name="connsiteY29" fmla="*/ 10940 h 15136"/>
                <a:gd name="connsiteX30" fmla="*/ 3053 w 11464"/>
                <a:gd name="connsiteY30" fmla="*/ 11055 h 15136"/>
                <a:gd name="connsiteX0" fmla="*/ 3053 w 11464"/>
                <a:gd name="connsiteY0" fmla="*/ 11158 h 15239"/>
                <a:gd name="connsiteX1" fmla="*/ 2341 w 11464"/>
                <a:gd name="connsiteY1" fmla="*/ 10493 h 15239"/>
                <a:gd name="connsiteX2" fmla="*/ 2563 w 11464"/>
                <a:gd name="connsiteY2" fmla="*/ 10285 h 15239"/>
                <a:gd name="connsiteX3" fmla="*/ 1890 w 11464"/>
                <a:gd name="connsiteY3" fmla="*/ 9330 h 15239"/>
                <a:gd name="connsiteX4" fmla="*/ 1884 w 11464"/>
                <a:gd name="connsiteY4" fmla="*/ 8879 h 15239"/>
                <a:gd name="connsiteX5" fmla="*/ 18 w 11464"/>
                <a:gd name="connsiteY5" fmla="*/ 6165 h 15239"/>
                <a:gd name="connsiteX6" fmla="*/ 2032 w 11464"/>
                <a:gd name="connsiteY6" fmla="*/ 1620 h 15239"/>
                <a:gd name="connsiteX7" fmla="*/ 3804 w 11464"/>
                <a:gd name="connsiteY7" fmla="*/ 271 h 15239"/>
                <a:gd name="connsiteX8" fmla="*/ 7599 w 11464"/>
                <a:gd name="connsiteY8" fmla="*/ 2613 h 15239"/>
                <a:gd name="connsiteX9" fmla="*/ 8247 w 11464"/>
                <a:gd name="connsiteY9" fmla="*/ 5907 h 15239"/>
                <a:gd name="connsiteX10" fmla="*/ 9493 w 11464"/>
                <a:gd name="connsiteY10" fmla="*/ 6362 h 15239"/>
                <a:gd name="connsiteX11" fmla="*/ 8472 w 11464"/>
                <a:gd name="connsiteY11" fmla="*/ 6321 h 15239"/>
                <a:gd name="connsiteX12" fmla="*/ 9858 w 11464"/>
                <a:gd name="connsiteY12" fmla="*/ 6842 h 15239"/>
                <a:gd name="connsiteX13" fmla="*/ 9464 w 11464"/>
                <a:gd name="connsiteY13" fmla="*/ 7722 h 15239"/>
                <a:gd name="connsiteX14" fmla="*/ 9746 w 11464"/>
                <a:gd name="connsiteY14" fmla="*/ 7945 h 15239"/>
                <a:gd name="connsiteX15" fmla="*/ 10213 w 11464"/>
                <a:gd name="connsiteY15" fmla="*/ 8506 h 15239"/>
                <a:gd name="connsiteX16" fmla="*/ 11395 w 11464"/>
                <a:gd name="connsiteY16" fmla="*/ 9715 h 15239"/>
                <a:gd name="connsiteX17" fmla="*/ 11153 w 11464"/>
                <a:gd name="connsiteY17" fmla="*/ 10285 h 15239"/>
                <a:gd name="connsiteX18" fmla="*/ 11448 w 11464"/>
                <a:gd name="connsiteY18" fmla="*/ 12565 h 15239"/>
                <a:gd name="connsiteX19" fmla="*/ 10421 w 11464"/>
                <a:gd name="connsiteY19" fmla="*/ 10953 h 15239"/>
                <a:gd name="connsiteX20" fmla="*/ 11187 w 11464"/>
                <a:gd name="connsiteY20" fmla="*/ 11590 h 15239"/>
                <a:gd name="connsiteX21" fmla="*/ 8441 w 11464"/>
                <a:gd name="connsiteY21" fmla="*/ 12557 h 15239"/>
                <a:gd name="connsiteX22" fmla="*/ 10211 w 11464"/>
                <a:gd name="connsiteY22" fmla="*/ 13134 h 15239"/>
                <a:gd name="connsiteX23" fmla="*/ 6972 w 11464"/>
                <a:gd name="connsiteY23" fmla="*/ 13898 h 15239"/>
                <a:gd name="connsiteX24" fmla="*/ 6070 w 11464"/>
                <a:gd name="connsiteY24" fmla="*/ 14753 h 15239"/>
                <a:gd name="connsiteX25" fmla="*/ 4823 w 11464"/>
                <a:gd name="connsiteY25" fmla="*/ 15239 h 15239"/>
                <a:gd name="connsiteX26" fmla="*/ 3898 w 11464"/>
                <a:gd name="connsiteY26" fmla="*/ 12480 h 15239"/>
                <a:gd name="connsiteX27" fmla="*/ 3099 w 11464"/>
                <a:gd name="connsiteY27" fmla="*/ 11993 h 15239"/>
                <a:gd name="connsiteX28" fmla="*/ 4034 w 11464"/>
                <a:gd name="connsiteY28" fmla="*/ 11345 h 15239"/>
                <a:gd name="connsiteX29" fmla="*/ 2224 w 11464"/>
                <a:gd name="connsiteY29" fmla="*/ 11043 h 15239"/>
                <a:gd name="connsiteX30" fmla="*/ 3053 w 11464"/>
                <a:gd name="connsiteY30" fmla="*/ 11158 h 15239"/>
                <a:gd name="connsiteX0" fmla="*/ 3053 w 11464"/>
                <a:gd name="connsiteY0" fmla="*/ 11133 h 15214"/>
                <a:gd name="connsiteX1" fmla="*/ 2341 w 11464"/>
                <a:gd name="connsiteY1" fmla="*/ 10468 h 15214"/>
                <a:gd name="connsiteX2" fmla="*/ 2563 w 11464"/>
                <a:gd name="connsiteY2" fmla="*/ 10260 h 15214"/>
                <a:gd name="connsiteX3" fmla="*/ 1890 w 11464"/>
                <a:gd name="connsiteY3" fmla="*/ 9305 h 15214"/>
                <a:gd name="connsiteX4" fmla="*/ 1884 w 11464"/>
                <a:gd name="connsiteY4" fmla="*/ 8854 h 15214"/>
                <a:gd name="connsiteX5" fmla="*/ 18 w 11464"/>
                <a:gd name="connsiteY5" fmla="*/ 6140 h 15214"/>
                <a:gd name="connsiteX6" fmla="*/ 2032 w 11464"/>
                <a:gd name="connsiteY6" fmla="*/ 1595 h 15214"/>
                <a:gd name="connsiteX7" fmla="*/ 3804 w 11464"/>
                <a:gd name="connsiteY7" fmla="*/ 246 h 15214"/>
                <a:gd name="connsiteX8" fmla="*/ 7599 w 11464"/>
                <a:gd name="connsiteY8" fmla="*/ 2588 h 15214"/>
                <a:gd name="connsiteX9" fmla="*/ 8247 w 11464"/>
                <a:gd name="connsiteY9" fmla="*/ 5882 h 15214"/>
                <a:gd name="connsiteX10" fmla="*/ 9493 w 11464"/>
                <a:gd name="connsiteY10" fmla="*/ 6337 h 15214"/>
                <a:gd name="connsiteX11" fmla="*/ 8472 w 11464"/>
                <a:gd name="connsiteY11" fmla="*/ 6296 h 15214"/>
                <a:gd name="connsiteX12" fmla="*/ 9858 w 11464"/>
                <a:gd name="connsiteY12" fmla="*/ 6817 h 15214"/>
                <a:gd name="connsiteX13" fmla="*/ 9464 w 11464"/>
                <a:gd name="connsiteY13" fmla="*/ 7697 h 15214"/>
                <a:gd name="connsiteX14" fmla="*/ 9746 w 11464"/>
                <a:gd name="connsiteY14" fmla="*/ 7920 h 15214"/>
                <a:gd name="connsiteX15" fmla="*/ 10213 w 11464"/>
                <a:gd name="connsiteY15" fmla="*/ 8481 h 15214"/>
                <a:gd name="connsiteX16" fmla="*/ 11395 w 11464"/>
                <a:gd name="connsiteY16" fmla="*/ 9690 h 15214"/>
                <a:gd name="connsiteX17" fmla="*/ 11153 w 11464"/>
                <a:gd name="connsiteY17" fmla="*/ 10260 h 15214"/>
                <a:gd name="connsiteX18" fmla="*/ 11448 w 11464"/>
                <a:gd name="connsiteY18" fmla="*/ 12540 h 15214"/>
                <a:gd name="connsiteX19" fmla="*/ 10421 w 11464"/>
                <a:gd name="connsiteY19" fmla="*/ 10928 h 15214"/>
                <a:gd name="connsiteX20" fmla="*/ 11187 w 11464"/>
                <a:gd name="connsiteY20" fmla="*/ 11565 h 15214"/>
                <a:gd name="connsiteX21" fmla="*/ 8441 w 11464"/>
                <a:gd name="connsiteY21" fmla="*/ 12532 h 15214"/>
                <a:gd name="connsiteX22" fmla="*/ 10211 w 11464"/>
                <a:gd name="connsiteY22" fmla="*/ 13109 h 15214"/>
                <a:gd name="connsiteX23" fmla="*/ 6972 w 11464"/>
                <a:gd name="connsiteY23" fmla="*/ 13873 h 15214"/>
                <a:gd name="connsiteX24" fmla="*/ 6070 w 11464"/>
                <a:gd name="connsiteY24" fmla="*/ 14728 h 15214"/>
                <a:gd name="connsiteX25" fmla="*/ 4823 w 11464"/>
                <a:gd name="connsiteY25" fmla="*/ 15214 h 15214"/>
                <a:gd name="connsiteX26" fmla="*/ 3898 w 11464"/>
                <a:gd name="connsiteY26" fmla="*/ 12455 h 15214"/>
                <a:gd name="connsiteX27" fmla="*/ 3099 w 11464"/>
                <a:gd name="connsiteY27" fmla="*/ 11968 h 15214"/>
                <a:gd name="connsiteX28" fmla="*/ 4034 w 11464"/>
                <a:gd name="connsiteY28" fmla="*/ 11320 h 15214"/>
                <a:gd name="connsiteX29" fmla="*/ 2224 w 11464"/>
                <a:gd name="connsiteY29" fmla="*/ 11018 h 15214"/>
                <a:gd name="connsiteX30" fmla="*/ 3053 w 11464"/>
                <a:gd name="connsiteY30" fmla="*/ 11133 h 15214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8247 w 11464"/>
                <a:gd name="connsiteY9" fmla="*/ 5871 h 15203"/>
                <a:gd name="connsiteX10" fmla="*/ 9493 w 11464"/>
                <a:gd name="connsiteY10" fmla="*/ 6326 h 15203"/>
                <a:gd name="connsiteX11" fmla="*/ 8472 w 11464"/>
                <a:gd name="connsiteY11" fmla="*/ 6285 h 15203"/>
                <a:gd name="connsiteX12" fmla="*/ 9858 w 11464"/>
                <a:gd name="connsiteY12" fmla="*/ 6806 h 15203"/>
                <a:gd name="connsiteX13" fmla="*/ 9464 w 11464"/>
                <a:gd name="connsiteY13" fmla="*/ 7686 h 15203"/>
                <a:gd name="connsiteX14" fmla="*/ 9746 w 11464"/>
                <a:gd name="connsiteY14" fmla="*/ 7909 h 15203"/>
                <a:gd name="connsiteX15" fmla="*/ 10213 w 11464"/>
                <a:gd name="connsiteY15" fmla="*/ 8470 h 15203"/>
                <a:gd name="connsiteX16" fmla="*/ 11395 w 11464"/>
                <a:gd name="connsiteY16" fmla="*/ 9679 h 15203"/>
                <a:gd name="connsiteX17" fmla="*/ 11153 w 11464"/>
                <a:gd name="connsiteY17" fmla="*/ 10249 h 15203"/>
                <a:gd name="connsiteX18" fmla="*/ 11448 w 11464"/>
                <a:gd name="connsiteY18" fmla="*/ 12529 h 15203"/>
                <a:gd name="connsiteX19" fmla="*/ 10421 w 11464"/>
                <a:gd name="connsiteY19" fmla="*/ 10917 h 15203"/>
                <a:gd name="connsiteX20" fmla="*/ 11187 w 11464"/>
                <a:gd name="connsiteY20" fmla="*/ 11554 h 15203"/>
                <a:gd name="connsiteX21" fmla="*/ 8441 w 11464"/>
                <a:gd name="connsiteY21" fmla="*/ 12521 h 15203"/>
                <a:gd name="connsiteX22" fmla="*/ 10211 w 11464"/>
                <a:gd name="connsiteY22" fmla="*/ 13098 h 15203"/>
                <a:gd name="connsiteX23" fmla="*/ 6972 w 11464"/>
                <a:gd name="connsiteY23" fmla="*/ 13862 h 15203"/>
                <a:gd name="connsiteX24" fmla="*/ 6070 w 11464"/>
                <a:gd name="connsiteY24" fmla="*/ 14717 h 15203"/>
                <a:gd name="connsiteX25" fmla="*/ 4823 w 11464"/>
                <a:gd name="connsiteY25" fmla="*/ 15203 h 15203"/>
                <a:gd name="connsiteX26" fmla="*/ 3898 w 11464"/>
                <a:gd name="connsiteY26" fmla="*/ 12444 h 15203"/>
                <a:gd name="connsiteX27" fmla="*/ 3099 w 11464"/>
                <a:gd name="connsiteY27" fmla="*/ 11957 h 15203"/>
                <a:gd name="connsiteX28" fmla="*/ 4034 w 11464"/>
                <a:gd name="connsiteY28" fmla="*/ 11309 h 15203"/>
                <a:gd name="connsiteX29" fmla="*/ 2224 w 11464"/>
                <a:gd name="connsiteY29" fmla="*/ 11007 h 15203"/>
                <a:gd name="connsiteX30" fmla="*/ 3053 w 11464"/>
                <a:gd name="connsiteY30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8247 w 11464"/>
                <a:gd name="connsiteY10" fmla="*/ 5871 h 15203"/>
                <a:gd name="connsiteX11" fmla="*/ 9493 w 11464"/>
                <a:gd name="connsiteY11" fmla="*/ 6326 h 15203"/>
                <a:gd name="connsiteX12" fmla="*/ 8472 w 11464"/>
                <a:gd name="connsiteY12" fmla="*/ 6285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9746 w 11464"/>
                <a:gd name="connsiteY15" fmla="*/ 7909 h 15203"/>
                <a:gd name="connsiteX16" fmla="*/ 10213 w 11464"/>
                <a:gd name="connsiteY16" fmla="*/ 8470 h 15203"/>
                <a:gd name="connsiteX17" fmla="*/ 11395 w 11464"/>
                <a:gd name="connsiteY17" fmla="*/ 9679 h 15203"/>
                <a:gd name="connsiteX18" fmla="*/ 11153 w 11464"/>
                <a:gd name="connsiteY18" fmla="*/ 10249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11187 w 11464"/>
                <a:gd name="connsiteY21" fmla="*/ 11554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8247 w 11464"/>
                <a:gd name="connsiteY10" fmla="*/ 5871 h 15203"/>
                <a:gd name="connsiteX11" fmla="*/ 9493 w 11464"/>
                <a:gd name="connsiteY11" fmla="*/ 6326 h 15203"/>
                <a:gd name="connsiteX12" fmla="*/ 9741 w 11464"/>
                <a:gd name="connsiteY12" fmla="*/ 4950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9746 w 11464"/>
                <a:gd name="connsiteY15" fmla="*/ 7909 h 15203"/>
                <a:gd name="connsiteX16" fmla="*/ 10213 w 11464"/>
                <a:gd name="connsiteY16" fmla="*/ 8470 h 15203"/>
                <a:gd name="connsiteX17" fmla="*/ 11395 w 11464"/>
                <a:gd name="connsiteY17" fmla="*/ 9679 h 15203"/>
                <a:gd name="connsiteX18" fmla="*/ 11153 w 11464"/>
                <a:gd name="connsiteY18" fmla="*/ 10249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11187 w 11464"/>
                <a:gd name="connsiteY21" fmla="*/ 11554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8247 w 11464"/>
                <a:gd name="connsiteY10" fmla="*/ 5871 h 15203"/>
                <a:gd name="connsiteX11" fmla="*/ 9493 w 11464"/>
                <a:gd name="connsiteY11" fmla="*/ 6326 h 15203"/>
                <a:gd name="connsiteX12" fmla="*/ 9741 w 11464"/>
                <a:gd name="connsiteY12" fmla="*/ 4950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10451 w 11464"/>
                <a:gd name="connsiteY15" fmla="*/ 6796 h 15203"/>
                <a:gd name="connsiteX16" fmla="*/ 10213 w 11464"/>
                <a:gd name="connsiteY16" fmla="*/ 8470 h 15203"/>
                <a:gd name="connsiteX17" fmla="*/ 11395 w 11464"/>
                <a:gd name="connsiteY17" fmla="*/ 9679 h 15203"/>
                <a:gd name="connsiteX18" fmla="*/ 11153 w 11464"/>
                <a:gd name="connsiteY18" fmla="*/ 10249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11187 w 11464"/>
                <a:gd name="connsiteY21" fmla="*/ 11554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9516 w 11464"/>
                <a:gd name="connsiteY10" fmla="*/ 3646 h 15203"/>
                <a:gd name="connsiteX11" fmla="*/ 9493 w 11464"/>
                <a:gd name="connsiteY11" fmla="*/ 6326 h 15203"/>
                <a:gd name="connsiteX12" fmla="*/ 9741 w 11464"/>
                <a:gd name="connsiteY12" fmla="*/ 4950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10451 w 11464"/>
                <a:gd name="connsiteY15" fmla="*/ 6796 h 15203"/>
                <a:gd name="connsiteX16" fmla="*/ 10213 w 11464"/>
                <a:gd name="connsiteY16" fmla="*/ 8470 h 15203"/>
                <a:gd name="connsiteX17" fmla="*/ 11395 w 11464"/>
                <a:gd name="connsiteY17" fmla="*/ 9679 h 15203"/>
                <a:gd name="connsiteX18" fmla="*/ 11153 w 11464"/>
                <a:gd name="connsiteY18" fmla="*/ 10249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11187 w 11464"/>
                <a:gd name="connsiteY21" fmla="*/ 11554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9516 w 11464"/>
                <a:gd name="connsiteY10" fmla="*/ 3646 h 15203"/>
                <a:gd name="connsiteX11" fmla="*/ 9493 w 11464"/>
                <a:gd name="connsiteY11" fmla="*/ 6326 h 15203"/>
                <a:gd name="connsiteX12" fmla="*/ 9741 w 11464"/>
                <a:gd name="connsiteY12" fmla="*/ 4950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10451 w 11464"/>
                <a:gd name="connsiteY15" fmla="*/ 6796 h 15203"/>
                <a:gd name="connsiteX16" fmla="*/ 10213 w 11464"/>
                <a:gd name="connsiteY16" fmla="*/ 8470 h 15203"/>
                <a:gd name="connsiteX17" fmla="*/ 11395 w 11464"/>
                <a:gd name="connsiteY17" fmla="*/ 9679 h 15203"/>
                <a:gd name="connsiteX18" fmla="*/ 9884 w 11464"/>
                <a:gd name="connsiteY18" fmla="*/ 10694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11187 w 11464"/>
                <a:gd name="connsiteY21" fmla="*/ 11554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9516 w 11464"/>
                <a:gd name="connsiteY10" fmla="*/ 3646 h 15203"/>
                <a:gd name="connsiteX11" fmla="*/ 9493 w 11464"/>
                <a:gd name="connsiteY11" fmla="*/ 6326 h 15203"/>
                <a:gd name="connsiteX12" fmla="*/ 9741 w 11464"/>
                <a:gd name="connsiteY12" fmla="*/ 4950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10451 w 11464"/>
                <a:gd name="connsiteY15" fmla="*/ 6796 h 15203"/>
                <a:gd name="connsiteX16" fmla="*/ 10213 w 11464"/>
                <a:gd name="connsiteY16" fmla="*/ 8470 h 15203"/>
                <a:gd name="connsiteX17" fmla="*/ 11395 w 11464"/>
                <a:gd name="connsiteY17" fmla="*/ 9679 h 15203"/>
                <a:gd name="connsiteX18" fmla="*/ 9884 w 11464"/>
                <a:gd name="connsiteY18" fmla="*/ 10694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9354 w 11464"/>
                <a:gd name="connsiteY21" fmla="*/ 12222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1464"/>
                <a:gd name="connsiteY0" fmla="*/ 11122 h 15203"/>
                <a:gd name="connsiteX1" fmla="*/ 2341 w 11464"/>
                <a:gd name="connsiteY1" fmla="*/ 10457 h 15203"/>
                <a:gd name="connsiteX2" fmla="*/ 2563 w 11464"/>
                <a:gd name="connsiteY2" fmla="*/ 10249 h 15203"/>
                <a:gd name="connsiteX3" fmla="*/ 1890 w 11464"/>
                <a:gd name="connsiteY3" fmla="*/ 9294 h 15203"/>
                <a:gd name="connsiteX4" fmla="*/ 1884 w 11464"/>
                <a:gd name="connsiteY4" fmla="*/ 8843 h 15203"/>
                <a:gd name="connsiteX5" fmla="*/ 18 w 11464"/>
                <a:gd name="connsiteY5" fmla="*/ 6129 h 15203"/>
                <a:gd name="connsiteX6" fmla="*/ 2032 w 11464"/>
                <a:gd name="connsiteY6" fmla="*/ 1584 h 15203"/>
                <a:gd name="connsiteX7" fmla="*/ 3804 w 11464"/>
                <a:gd name="connsiteY7" fmla="*/ 235 h 15203"/>
                <a:gd name="connsiteX8" fmla="*/ 8163 w 11464"/>
                <a:gd name="connsiteY8" fmla="*/ 2799 h 15203"/>
                <a:gd name="connsiteX9" fmla="*/ 9323 w 11464"/>
                <a:gd name="connsiteY9" fmla="*/ 3236 h 15203"/>
                <a:gd name="connsiteX10" fmla="*/ 9516 w 11464"/>
                <a:gd name="connsiteY10" fmla="*/ 3646 h 15203"/>
                <a:gd name="connsiteX11" fmla="*/ 9493 w 11464"/>
                <a:gd name="connsiteY11" fmla="*/ 6326 h 15203"/>
                <a:gd name="connsiteX12" fmla="*/ 9741 w 11464"/>
                <a:gd name="connsiteY12" fmla="*/ 4950 h 15203"/>
                <a:gd name="connsiteX13" fmla="*/ 9858 w 11464"/>
                <a:gd name="connsiteY13" fmla="*/ 6806 h 15203"/>
                <a:gd name="connsiteX14" fmla="*/ 9464 w 11464"/>
                <a:gd name="connsiteY14" fmla="*/ 7686 h 15203"/>
                <a:gd name="connsiteX15" fmla="*/ 10451 w 11464"/>
                <a:gd name="connsiteY15" fmla="*/ 6796 h 15203"/>
                <a:gd name="connsiteX16" fmla="*/ 10213 w 11464"/>
                <a:gd name="connsiteY16" fmla="*/ 8470 h 15203"/>
                <a:gd name="connsiteX17" fmla="*/ 10126 w 11464"/>
                <a:gd name="connsiteY17" fmla="*/ 10347 h 15203"/>
                <a:gd name="connsiteX18" fmla="*/ 9884 w 11464"/>
                <a:gd name="connsiteY18" fmla="*/ 10694 h 15203"/>
                <a:gd name="connsiteX19" fmla="*/ 11448 w 11464"/>
                <a:gd name="connsiteY19" fmla="*/ 12529 h 15203"/>
                <a:gd name="connsiteX20" fmla="*/ 10421 w 11464"/>
                <a:gd name="connsiteY20" fmla="*/ 10917 h 15203"/>
                <a:gd name="connsiteX21" fmla="*/ 9354 w 11464"/>
                <a:gd name="connsiteY21" fmla="*/ 12222 h 15203"/>
                <a:gd name="connsiteX22" fmla="*/ 8441 w 11464"/>
                <a:gd name="connsiteY22" fmla="*/ 12521 h 15203"/>
                <a:gd name="connsiteX23" fmla="*/ 10211 w 11464"/>
                <a:gd name="connsiteY23" fmla="*/ 13098 h 15203"/>
                <a:gd name="connsiteX24" fmla="*/ 6972 w 11464"/>
                <a:gd name="connsiteY24" fmla="*/ 13862 h 15203"/>
                <a:gd name="connsiteX25" fmla="*/ 6070 w 11464"/>
                <a:gd name="connsiteY25" fmla="*/ 14717 h 15203"/>
                <a:gd name="connsiteX26" fmla="*/ 4823 w 11464"/>
                <a:gd name="connsiteY26" fmla="*/ 15203 h 15203"/>
                <a:gd name="connsiteX27" fmla="*/ 3898 w 11464"/>
                <a:gd name="connsiteY27" fmla="*/ 12444 h 15203"/>
                <a:gd name="connsiteX28" fmla="*/ 3099 w 11464"/>
                <a:gd name="connsiteY28" fmla="*/ 11957 h 15203"/>
                <a:gd name="connsiteX29" fmla="*/ 4034 w 11464"/>
                <a:gd name="connsiteY29" fmla="*/ 11309 h 15203"/>
                <a:gd name="connsiteX30" fmla="*/ 2224 w 11464"/>
                <a:gd name="connsiteY30" fmla="*/ 11007 h 15203"/>
                <a:gd name="connsiteX31" fmla="*/ 3053 w 11464"/>
                <a:gd name="connsiteY31" fmla="*/ 11122 h 15203"/>
                <a:gd name="connsiteX0" fmla="*/ 3053 w 10549"/>
                <a:gd name="connsiteY0" fmla="*/ 11122 h 15203"/>
                <a:gd name="connsiteX1" fmla="*/ 2341 w 10549"/>
                <a:gd name="connsiteY1" fmla="*/ 10457 h 15203"/>
                <a:gd name="connsiteX2" fmla="*/ 2563 w 10549"/>
                <a:gd name="connsiteY2" fmla="*/ 10249 h 15203"/>
                <a:gd name="connsiteX3" fmla="*/ 1890 w 10549"/>
                <a:gd name="connsiteY3" fmla="*/ 9294 h 15203"/>
                <a:gd name="connsiteX4" fmla="*/ 1884 w 10549"/>
                <a:gd name="connsiteY4" fmla="*/ 8843 h 15203"/>
                <a:gd name="connsiteX5" fmla="*/ 18 w 10549"/>
                <a:gd name="connsiteY5" fmla="*/ 6129 h 15203"/>
                <a:gd name="connsiteX6" fmla="*/ 2032 w 10549"/>
                <a:gd name="connsiteY6" fmla="*/ 1584 h 15203"/>
                <a:gd name="connsiteX7" fmla="*/ 3804 w 10549"/>
                <a:gd name="connsiteY7" fmla="*/ 235 h 15203"/>
                <a:gd name="connsiteX8" fmla="*/ 8163 w 10549"/>
                <a:gd name="connsiteY8" fmla="*/ 2799 h 15203"/>
                <a:gd name="connsiteX9" fmla="*/ 9323 w 10549"/>
                <a:gd name="connsiteY9" fmla="*/ 3236 h 15203"/>
                <a:gd name="connsiteX10" fmla="*/ 9516 w 10549"/>
                <a:gd name="connsiteY10" fmla="*/ 3646 h 15203"/>
                <a:gd name="connsiteX11" fmla="*/ 9493 w 10549"/>
                <a:gd name="connsiteY11" fmla="*/ 6326 h 15203"/>
                <a:gd name="connsiteX12" fmla="*/ 9741 w 10549"/>
                <a:gd name="connsiteY12" fmla="*/ 4950 h 15203"/>
                <a:gd name="connsiteX13" fmla="*/ 9858 w 10549"/>
                <a:gd name="connsiteY13" fmla="*/ 6806 h 15203"/>
                <a:gd name="connsiteX14" fmla="*/ 9464 w 10549"/>
                <a:gd name="connsiteY14" fmla="*/ 7686 h 15203"/>
                <a:gd name="connsiteX15" fmla="*/ 10451 w 10549"/>
                <a:gd name="connsiteY15" fmla="*/ 6796 h 15203"/>
                <a:gd name="connsiteX16" fmla="*/ 10213 w 10549"/>
                <a:gd name="connsiteY16" fmla="*/ 8470 h 15203"/>
                <a:gd name="connsiteX17" fmla="*/ 10126 w 10549"/>
                <a:gd name="connsiteY17" fmla="*/ 10347 h 15203"/>
                <a:gd name="connsiteX18" fmla="*/ 9884 w 10549"/>
                <a:gd name="connsiteY18" fmla="*/ 10694 h 15203"/>
                <a:gd name="connsiteX19" fmla="*/ 9756 w 10549"/>
                <a:gd name="connsiteY19" fmla="*/ 12529 h 15203"/>
                <a:gd name="connsiteX20" fmla="*/ 10421 w 10549"/>
                <a:gd name="connsiteY20" fmla="*/ 10917 h 15203"/>
                <a:gd name="connsiteX21" fmla="*/ 9354 w 10549"/>
                <a:gd name="connsiteY21" fmla="*/ 12222 h 15203"/>
                <a:gd name="connsiteX22" fmla="*/ 8441 w 10549"/>
                <a:gd name="connsiteY22" fmla="*/ 12521 h 15203"/>
                <a:gd name="connsiteX23" fmla="*/ 10211 w 10549"/>
                <a:gd name="connsiteY23" fmla="*/ 13098 h 15203"/>
                <a:gd name="connsiteX24" fmla="*/ 6972 w 10549"/>
                <a:gd name="connsiteY24" fmla="*/ 13862 h 15203"/>
                <a:gd name="connsiteX25" fmla="*/ 6070 w 10549"/>
                <a:gd name="connsiteY25" fmla="*/ 14717 h 15203"/>
                <a:gd name="connsiteX26" fmla="*/ 4823 w 10549"/>
                <a:gd name="connsiteY26" fmla="*/ 15203 h 15203"/>
                <a:gd name="connsiteX27" fmla="*/ 3898 w 10549"/>
                <a:gd name="connsiteY27" fmla="*/ 12444 h 15203"/>
                <a:gd name="connsiteX28" fmla="*/ 3099 w 10549"/>
                <a:gd name="connsiteY28" fmla="*/ 11957 h 15203"/>
                <a:gd name="connsiteX29" fmla="*/ 4034 w 10549"/>
                <a:gd name="connsiteY29" fmla="*/ 11309 h 15203"/>
                <a:gd name="connsiteX30" fmla="*/ 2224 w 10549"/>
                <a:gd name="connsiteY30" fmla="*/ 11007 h 15203"/>
                <a:gd name="connsiteX31" fmla="*/ 3053 w 10549"/>
                <a:gd name="connsiteY31" fmla="*/ 11122 h 15203"/>
                <a:gd name="connsiteX0" fmla="*/ 3894 w 11390"/>
                <a:gd name="connsiteY0" fmla="*/ 11122 h 15203"/>
                <a:gd name="connsiteX1" fmla="*/ 3182 w 11390"/>
                <a:gd name="connsiteY1" fmla="*/ 10457 h 15203"/>
                <a:gd name="connsiteX2" fmla="*/ 3404 w 11390"/>
                <a:gd name="connsiteY2" fmla="*/ 10249 h 15203"/>
                <a:gd name="connsiteX3" fmla="*/ 2731 w 11390"/>
                <a:gd name="connsiteY3" fmla="*/ 9294 h 15203"/>
                <a:gd name="connsiteX4" fmla="*/ 2725 w 11390"/>
                <a:gd name="connsiteY4" fmla="*/ 8843 h 15203"/>
                <a:gd name="connsiteX5" fmla="*/ 13 w 11390"/>
                <a:gd name="connsiteY5" fmla="*/ 7464 h 15203"/>
                <a:gd name="connsiteX6" fmla="*/ 2873 w 11390"/>
                <a:gd name="connsiteY6" fmla="*/ 1584 h 15203"/>
                <a:gd name="connsiteX7" fmla="*/ 4645 w 11390"/>
                <a:gd name="connsiteY7" fmla="*/ 235 h 15203"/>
                <a:gd name="connsiteX8" fmla="*/ 9004 w 11390"/>
                <a:gd name="connsiteY8" fmla="*/ 2799 h 15203"/>
                <a:gd name="connsiteX9" fmla="*/ 10164 w 11390"/>
                <a:gd name="connsiteY9" fmla="*/ 3236 h 15203"/>
                <a:gd name="connsiteX10" fmla="*/ 10357 w 11390"/>
                <a:gd name="connsiteY10" fmla="*/ 3646 h 15203"/>
                <a:gd name="connsiteX11" fmla="*/ 10334 w 11390"/>
                <a:gd name="connsiteY11" fmla="*/ 6326 h 15203"/>
                <a:gd name="connsiteX12" fmla="*/ 10582 w 11390"/>
                <a:gd name="connsiteY12" fmla="*/ 4950 h 15203"/>
                <a:gd name="connsiteX13" fmla="*/ 10699 w 11390"/>
                <a:gd name="connsiteY13" fmla="*/ 6806 h 15203"/>
                <a:gd name="connsiteX14" fmla="*/ 10305 w 11390"/>
                <a:gd name="connsiteY14" fmla="*/ 7686 h 15203"/>
                <a:gd name="connsiteX15" fmla="*/ 11292 w 11390"/>
                <a:gd name="connsiteY15" fmla="*/ 6796 h 15203"/>
                <a:gd name="connsiteX16" fmla="*/ 11054 w 11390"/>
                <a:gd name="connsiteY16" fmla="*/ 8470 h 15203"/>
                <a:gd name="connsiteX17" fmla="*/ 10967 w 11390"/>
                <a:gd name="connsiteY17" fmla="*/ 10347 h 15203"/>
                <a:gd name="connsiteX18" fmla="*/ 10725 w 11390"/>
                <a:gd name="connsiteY18" fmla="*/ 10694 h 15203"/>
                <a:gd name="connsiteX19" fmla="*/ 10597 w 11390"/>
                <a:gd name="connsiteY19" fmla="*/ 12529 h 15203"/>
                <a:gd name="connsiteX20" fmla="*/ 11262 w 11390"/>
                <a:gd name="connsiteY20" fmla="*/ 10917 h 15203"/>
                <a:gd name="connsiteX21" fmla="*/ 10195 w 11390"/>
                <a:gd name="connsiteY21" fmla="*/ 12222 h 15203"/>
                <a:gd name="connsiteX22" fmla="*/ 9282 w 11390"/>
                <a:gd name="connsiteY22" fmla="*/ 12521 h 15203"/>
                <a:gd name="connsiteX23" fmla="*/ 11052 w 11390"/>
                <a:gd name="connsiteY23" fmla="*/ 13098 h 15203"/>
                <a:gd name="connsiteX24" fmla="*/ 7813 w 11390"/>
                <a:gd name="connsiteY24" fmla="*/ 13862 h 15203"/>
                <a:gd name="connsiteX25" fmla="*/ 6911 w 11390"/>
                <a:gd name="connsiteY25" fmla="*/ 14717 h 15203"/>
                <a:gd name="connsiteX26" fmla="*/ 5664 w 11390"/>
                <a:gd name="connsiteY26" fmla="*/ 15203 h 15203"/>
                <a:gd name="connsiteX27" fmla="*/ 4739 w 11390"/>
                <a:gd name="connsiteY27" fmla="*/ 12444 h 15203"/>
                <a:gd name="connsiteX28" fmla="*/ 3940 w 11390"/>
                <a:gd name="connsiteY28" fmla="*/ 11957 h 15203"/>
                <a:gd name="connsiteX29" fmla="*/ 4875 w 11390"/>
                <a:gd name="connsiteY29" fmla="*/ 11309 h 15203"/>
                <a:gd name="connsiteX30" fmla="*/ 3065 w 11390"/>
                <a:gd name="connsiteY30" fmla="*/ 11007 h 15203"/>
                <a:gd name="connsiteX31" fmla="*/ 3894 w 11390"/>
                <a:gd name="connsiteY31" fmla="*/ 11122 h 15203"/>
                <a:gd name="connsiteX0" fmla="*/ 3894 w 11390"/>
                <a:gd name="connsiteY0" fmla="*/ 11122 h 15203"/>
                <a:gd name="connsiteX1" fmla="*/ 3182 w 11390"/>
                <a:gd name="connsiteY1" fmla="*/ 10457 h 15203"/>
                <a:gd name="connsiteX2" fmla="*/ 3404 w 11390"/>
                <a:gd name="connsiteY2" fmla="*/ 10249 h 15203"/>
                <a:gd name="connsiteX3" fmla="*/ 2731 w 11390"/>
                <a:gd name="connsiteY3" fmla="*/ 9294 h 15203"/>
                <a:gd name="connsiteX4" fmla="*/ 2725 w 11390"/>
                <a:gd name="connsiteY4" fmla="*/ 10401 h 15203"/>
                <a:gd name="connsiteX5" fmla="*/ 13 w 11390"/>
                <a:gd name="connsiteY5" fmla="*/ 7464 h 15203"/>
                <a:gd name="connsiteX6" fmla="*/ 2873 w 11390"/>
                <a:gd name="connsiteY6" fmla="*/ 1584 h 15203"/>
                <a:gd name="connsiteX7" fmla="*/ 4645 w 11390"/>
                <a:gd name="connsiteY7" fmla="*/ 235 h 15203"/>
                <a:gd name="connsiteX8" fmla="*/ 9004 w 11390"/>
                <a:gd name="connsiteY8" fmla="*/ 2799 h 15203"/>
                <a:gd name="connsiteX9" fmla="*/ 10164 w 11390"/>
                <a:gd name="connsiteY9" fmla="*/ 3236 h 15203"/>
                <a:gd name="connsiteX10" fmla="*/ 10357 w 11390"/>
                <a:gd name="connsiteY10" fmla="*/ 3646 h 15203"/>
                <a:gd name="connsiteX11" fmla="*/ 10334 w 11390"/>
                <a:gd name="connsiteY11" fmla="*/ 6326 h 15203"/>
                <a:gd name="connsiteX12" fmla="*/ 10582 w 11390"/>
                <a:gd name="connsiteY12" fmla="*/ 4950 h 15203"/>
                <a:gd name="connsiteX13" fmla="*/ 10699 w 11390"/>
                <a:gd name="connsiteY13" fmla="*/ 6806 h 15203"/>
                <a:gd name="connsiteX14" fmla="*/ 10305 w 11390"/>
                <a:gd name="connsiteY14" fmla="*/ 7686 h 15203"/>
                <a:gd name="connsiteX15" fmla="*/ 11292 w 11390"/>
                <a:gd name="connsiteY15" fmla="*/ 6796 h 15203"/>
                <a:gd name="connsiteX16" fmla="*/ 11054 w 11390"/>
                <a:gd name="connsiteY16" fmla="*/ 8470 h 15203"/>
                <a:gd name="connsiteX17" fmla="*/ 10967 w 11390"/>
                <a:gd name="connsiteY17" fmla="*/ 10347 h 15203"/>
                <a:gd name="connsiteX18" fmla="*/ 10725 w 11390"/>
                <a:gd name="connsiteY18" fmla="*/ 10694 h 15203"/>
                <a:gd name="connsiteX19" fmla="*/ 10597 w 11390"/>
                <a:gd name="connsiteY19" fmla="*/ 12529 h 15203"/>
                <a:gd name="connsiteX20" fmla="*/ 11262 w 11390"/>
                <a:gd name="connsiteY20" fmla="*/ 10917 h 15203"/>
                <a:gd name="connsiteX21" fmla="*/ 10195 w 11390"/>
                <a:gd name="connsiteY21" fmla="*/ 12222 h 15203"/>
                <a:gd name="connsiteX22" fmla="*/ 9282 w 11390"/>
                <a:gd name="connsiteY22" fmla="*/ 12521 h 15203"/>
                <a:gd name="connsiteX23" fmla="*/ 11052 w 11390"/>
                <a:gd name="connsiteY23" fmla="*/ 13098 h 15203"/>
                <a:gd name="connsiteX24" fmla="*/ 7813 w 11390"/>
                <a:gd name="connsiteY24" fmla="*/ 13862 h 15203"/>
                <a:gd name="connsiteX25" fmla="*/ 6911 w 11390"/>
                <a:gd name="connsiteY25" fmla="*/ 14717 h 15203"/>
                <a:gd name="connsiteX26" fmla="*/ 5664 w 11390"/>
                <a:gd name="connsiteY26" fmla="*/ 15203 h 15203"/>
                <a:gd name="connsiteX27" fmla="*/ 4739 w 11390"/>
                <a:gd name="connsiteY27" fmla="*/ 12444 h 15203"/>
                <a:gd name="connsiteX28" fmla="*/ 3940 w 11390"/>
                <a:gd name="connsiteY28" fmla="*/ 11957 h 15203"/>
                <a:gd name="connsiteX29" fmla="*/ 4875 w 11390"/>
                <a:gd name="connsiteY29" fmla="*/ 11309 h 15203"/>
                <a:gd name="connsiteX30" fmla="*/ 3065 w 11390"/>
                <a:gd name="connsiteY30" fmla="*/ 11007 h 15203"/>
                <a:gd name="connsiteX31" fmla="*/ 3894 w 11390"/>
                <a:gd name="connsiteY31" fmla="*/ 11122 h 15203"/>
                <a:gd name="connsiteX0" fmla="*/ 3894 w 11390"/>
                <a:gd name="connsiteY0" fmla="*/ 11122 h 15203"/>
                <a:gd name="connsiteX1" fmla="*/ 3182 w 11390"/>
                <a:gd name="connsiteY1" fmla="*/ 10457 h 15203"/>
                <a:gd name="connsiteX2" fmla="*/ 3404 w 11390"/>
                <a:gd name="connsiteY2" fmla="*/ 10249 h 15203"/>
                <a:gd name="connsiteX3" fmla="*/ 2731 w 11390"/>
                <a:gd name="connsiteY3" fmla="*/ 9294 h 15203"/>
                <a:gd name="connsiteX4" fmla="*/ 2725 w 11390"/>
                <a:gd name="connsiteY4" fmla="*/ 10401 h 15203"/>
                <a:gd name="connsiteX5" fmla="*/ 13 w 11390"/>
                <a:gd name="connsiteY5" fmla="*/ 7464 h 15203"/>
                <a:gd name="connsiteX6" fmla="*/ 2873 w 11390"/>
                <a:gd name="connsiteY6" fmla="*/ 1584 h 15203"/>
                <a:gd name="connsiteX7" fmla="*/ 4645 w 11390"/>
                <a:gd name="connsiteY7" fmla="*/ 235 h 15203"/>
                <a:gd name="connsiteX8" fmla="*/ 9004 w 11390"/>
                <a:gd name="connsiteY8" fmla="*/ 2799 h 15203"/>
                <a:gd name="connsiteX9" fmla="*/ 10164 w 11390"/>
                <a:gd name="connsiteY9" fmla="*/ 3236 h 15203"/>
                <a:gd name="connsiteX10" fmla="*/ 10357 w 11390"/>
                <a:gd name="connsiteY10" fmla="*/ 3646 h 15203"/>
                <a:gd name="connsiteX11" fmla="*/ 10334 w 11390"/>
                <a:gd name="connsiteY11" fmla="*/ 6326 h 15203"/>
                <a:gd name="connsiteX12" fmla="*/ 10582 w 11390"/>
                <a:gd name="connsiteY12" fmla="*/ 4950 h 15203"/>
                <a:gd name="connsiteX13" fmla="*/ 10699 w 11390"/>
                <a:gd name="connsiteY13" fmla="*/ 6806 h 15203"/>
                <a:gd name="connsiteX14" fmla="*/ 10305 w 11390"/>
                <a:gd name="connsiteY14" fmla="*/ 7686 h 15203"/>
                <a:gd name="connsiteX15" fmla="*/ 9741 w 11390"/>
                <a:gd name="connsiteY15" fmla="*/ 7686 h 15203"/>
                <a:gd name="connsiteX16" fmla="*/ 11054 w 11390"/>
                <a:gd name="connsiteY16" fmla="*/ 8470 h 15203"/>
                <a:gd name="connsiteX17" fmla="*/ 10967 w 11390"/>
                <a:gd name="connsiteY17" fmla="*/ 10347 h 15203"/>
                <a:gd name="connsiteX18" fmla="*/ 10725 w 11390"/>
                <a:gd name="connsiteY18" fmla="*/ 10694 h 15203"/>
                <a:gd name="connsiteX19" fmla="*/ 10597 w 11390"/>
                <a:gd name="connsiteY19" fmla="*/ 12529 h 15203"/>
                <a:gd name="connsiteX20" fmla="*/ 11262 w 11390"/>
                <a:gd name="connsiteY20" fmla="*/ 10917 h 15203"/>
                <a:gd name="connsiteX21" fmla="*/ 10195 w 11390"/>
                <a:gd name="connsiteY21" fmla="*/ 12222 h 15203"/>
                <a:gd name="connsiteX22" fmla="*/ 9282 w 11390"/>
                <a:gd name="connsiteY22" fmla="*/ 12521 h 15203"/>
                <a:gd name="connsiteX23" fmla="*/ 11052 w 11390"/>
                <a:gd name="connsiteY23" fmla="*/ 13098 h 15203"/>
                <a:gd name="connsiteX24" fmla="*/ 7813 w 11390"/>
                <a:gd name="connsiteY24" fmla="*/ 13862 h 15203"/>
                <a:gd name="connsiteX25" fmla="*/ 6911 w 11390"/>
                <a:gd name="connsiteY25" fmla="*/ 14717 h 15203"/>
                <a:gd name="connsiteX26" fmla="*/ 5664 w 11390"/>
                <a:gd name="connsiteY26" fmla="*/ 15203 h 15203"/>
                <a:gd name="connsiteX27" fmla="*/ 4739 w 11390"/>
                <a:gd name="connsiteY27" fmla="*/ 12444 h 15203"/>
                <a:gd name="connsiteX28" fmla="*/ 3940 w 11390"/>
                <a:gd name="connsiteY28" fmla="*/ 11957 h 15203"/>
                <a:gd name="connsiteX29" fmla="*/ 4875 w 11390"/>
                <a:gd name="connsiteY29" fmla="*/ 11309 h 15203"/>
                <a:gd name="connsiteX30" fmla="*/ 3065 w 11390"/>
                <a:gd name="connsiteY30" fmla="*/ 11007 h 15203"/>
                <a:gd name="connsiteX31" fmla="*/ 3894 w 11390"/>
                <a:gd name="connsiteY31" fmla="*/ 11122 h 15203"/>
                <a:gd name="connsiteX0" fmla="*/ 3894 w 11390"/>
                <a:gd name="connsiteY0" fmla="*/ 11122 h 15203"/>
                <a:gd name="connsiteX1" fmla="*/ 3182 w 11390"/>
                <a:gd name="connsiteY1" fmla="*/ 10457 h 15203"/>
                <a:gd name="connsiteX2" fmla="*/ 3404 w 11390"/>
                <a:gd name="connsiteY2" fmla="*/ 10249 h 15203"/>
                <a:gd name="connsiteX3" fmla="*/ 2731 w 11390"/>
                <a:gd name="connsiteY3" fmla="*/ 9294 h 15203"/>
                <a:gd name="connsiteX4" fmla="*/ 2725 w 11390"/>
                <a:gd name="connsiteY4" fmla="*/ 10401 h 15203"/>
                <a:gd name="connsiteX5" fmla="*/ 13 w 11390"/>
                <a:gd name="connsiteY5" fmla="*/ 7464 h 15203"/>
                <a:gd name="connsiteX6" fmla="*/ 2873 w 11390"/>
                <a:gd name="connsiteY6" fmla="*/ 1584 h 15203"/>
                <a:gd name="connsiteX7" fmla="*/ 4645 w 11390"/>
                <a:gd name="connsiteY7" fmla="*/ 235 h 15203"/>
                <a:gd name="connsiteX8" fmla="*/ 9004 w 11390"/>
                <a:gd name="connsiteY8" fmla="*/ 2799 h 15203"/>
                <a:gd name="connsiteX9" fmla="*/ 10164 w 11390"/>
                <a:gd name="connsiteY9" fmla="*/ 3236 h 15203"/>
                <a:gd name="connsiteX10" fmla="*/ 10357 w 11390"/>
                <a:gd name="connsiteY10" fmla="*/ 3646 h 15203"/>
                <a:gd name="connsiteX11" fmla="*/ 10334 w 11390"/>
                <a:gd name="connsiteY11" fmla="*/ 6326 h 15203"/>
                <a:gd name="connsiteX12" fmla="*/ 10582 w 11390"/>
                <a:gd name="connsiteY12" fmla="*/ 4950 h 15203"/>
                <a:gd name="connsiteX13" fmla="*/ 10699 w 11390"/>
                <a:gd name="connsiteY13" fmla="*/ 6806 h 15203"/>
                <a:gd name="connsiteX14" fmla="*/ 10305 w 11390"/>
                <a:gd name="connsiteY14" fmla="*/ 7686 h 15203"/>
                <a:gd name="connsiteX15" fmla="*/ 9741 w 11390"/>
                <a:gd name="connsiteY15" fmla="*/ 7686 h 15203"/>
                <a:gd name="connsiteX16" fmla="*/ 9926 w 11390"/>
                <a:gd name="connsiteY16" fmla="*/ 9138 h 15203"/>
                <a:gd name="connsiteX17" fmla="*/ 10967 w 11390"/>
                <a:gd name="connsiteY17" fmla="*/ 10347 h 15203"/>
                <a:gd name="connsiteX18" fmla="*/ 10725 w 11390"/>
                <a:gd name="connsiteY18" fmla="*/ 10694 h 15203"/>
                <a:gd name="connsiteX19" fmla="*/ 10597 w 11390"/>
                <a:gd name="connsiteY19" fmla="*/ 12529 h 15203"/>
                <a:gd name="connsiteX20" fmla="*/ 11262 w 11390"/>
                <a:gd name="connsiteY20" fmla="*/ 10917 h 15203"/>
                <a:gd name="connsiteX21" fmla="*/ 10195 w 11390"/>
                <a:gd name="connsiteY21" fmla="*/ 12222 h 15203"/>
                <a:gd name="connsiteX22" fmla="*/ 9282 w 11390"/>
                <a:gd name="connsiteY22" fmla="*/ 12521 h 15203"/>
                <a:gd name="connsiteX23" fmla="*/ 11052 w 11390"/>
                <a:gd name="connsiteY23" fmla="*/ 13098 h 15203"/>
                <a:gd name="connsiteX24" fmla="*/ 7813 w 11390"/>
                <a:gd name="connsiteY24" fmla="*/ 13862 h 15203"/>
                <a:gd name="connsiteX25" fmla="*/ 6911 w 11390"/>
                <a:gd name="connsiteY25" fmla="*/ 14717 h 15203"/>
                <a:gd name="connsiteX26" fmla="*/ 5664 w 11390"/>
                <a:gd name="connsiteY26" fmla="*/ 15203 h 15203"/>
                <a:gd name="connsiteX27" fmla="*/ 4739 w 11390"/>
                <a:gd name="connsiteY27" fmla="*/ 12444 h 15203"/>
                <a:gd name="connsiteX28" fmla="*/ 3940 w 11390"/>
                <a:gd name="connsiteY28" fmla="*/ 11957 h 15203"/>
                <a:gd name="connsiteX29" fmla="*/ 4875 w 11390"/>
                <a:gd name="connsiteY29" fmla="*/ 11309 h 15203"/>
                <a:gd name="connsiteX30" fmla="*/ 3065 w 11390"/>
                <a:gd name="connsiteY30" fmla="*/ 11007 h 15203"/>
                <a:gd name="connsiteX31" fmla="*/ 3894 w 11390"/>
                <a:gd name="connsiteY31" fmla="*/ 11122 h 15203"/>
                <a:gd name="connsiteX0" fmla="*/ 3894 w 11390"/>
                <a:gd name="connsiteY0" fmla="*/ 11122 h 15203"/>
                <a:gd name="connsiteX1" fmla="*/ 3182 w 11390"/>
                <a:gd name="connsiteY1" fmla="*/ 10457 h 15203"/>
                <a:gd name="connsiteX2" fmla="*/ 3404 w 11390"/>
                <a:gd name="connsiteY2" fmla="*/ 10249 h 15203"/>
                <a:gd name="connsiteX3" fmla="*/ 2731 w 11390"/>
                <a:gd name="connsiteY3" fmla="*/ 9294 h 15203"/>
                <a:gd name="connsiteX4" fmla="*/ 2725 w 11390"/>
                <a:gd name="connsiteY4" fmla="*/ 10401 h 15203"/>
                <a:gd name="connsiteX5" fmla="*/ 13 w 11390"/>
                <a:gd name="connsiteY5" fmla="*/ 7464 h 15203"/>
                <a:gd name="connsiteX6" fmla="*/ 2873 w 11390"/>
                <a:gd name="connsiteY6" fmla="*/ 1584 h 15203"/>
                <a:gd name="connsiteX7" fmla="*/ 4645 w 11390"/>
                <a:gd name="connsiteY7" fmla="*/ 235 h 15203"/>
                <a:gd name="connsiteX8" fmla="*/ 9004 w 11390"/>
                <a:gd name="connsiteY8" fmla="*/ 2799 h 15203"/>
                <a:gd name="connsiteX9" fmla="*/ 10164 w 11390"/>
                <a:gd name="connsiteY9" fmla="*/ 3236 h 15203"/>
                <a:gd name="connsiteX10" fmla="*/ 10357 w 11390"/>
                <a:gd name="connsiteY10" fmla="*/ 3646 h 15203"/>
                <a:gd name="connsiteX11" fmla="*/ 10334 w 11390"/>
                <a:gd name="connsiteY11" fmla="*/ 6326 h 15203"/>
                <a:gd name="connsiteX12" fmla="*/ 10582 w 11390"/>
                <a:gd name="connsiteY12" fmla="*/ 4950 h 15203"/>
                <a:gd name="connsiteX13" fmla="*/ 10699 w 11390"/>
                <a:gd name="connsiteY13" fmla="*/ 6806 h 15203"/>
                <a:gd name="connsiteX14" fmla="*/ 10305 w 11390"/>
                <a:gd name="connsiteY14" fmla="*/ 7686 h 15203"/>
                <a:gd name="connsiteX15" fmla="*/ 9741 w 11390"/>
                <a:gd name="connsiteY15" fmla="*/ 7686 h 15203"/>
                <a:gd name="connsiteX16" fmla="*/ 9926 w 11390"/>
                <a:gd name="connsiteY16" fmla="*/ 9138 h 15203"/>
                <a:gd name="connsiteX17" fmla="*/ 10967 w 11390"/>
                <a:gd name="connsiteY17" fmla="*/ 10347 h 15203"/>
                <a:gd name="connsiteX18" fmla="*/ 10725 w 11390"/>
                <a:gd name="connsiteY18" fmla="*/ 10694 h 15203"/>
                <a:gd name="connsiteX19" fmla="*/ 10597 w 11390"/>
                <a:gd name="connsiteY19" fmla="*/ 12529 h 15203"/>
                <a:gd name="connsiteX20" fmla="*/ 9993 w 11390"/>
                <a:gd name="connsiteY20" fmla="*/ 11585 h 15203"/>
                <a:gd name="connsiteX21" fmla="*/ 10195 w 11390"/>
                <a:gd name="connsiteY21" fmla="*/ 12222 h 15203"/>
                <a:gd name="connsiteX22" fmla="*/ 9282 w 11390"/>
                <a:gd name="connsiteY22" fmla="*/ 12521 h 15203"/>
                <a:gd name="connsiteX23" fmla="*/ 11052 w 11390"/>
                <a:gd name="connsiteY23" fmla="*/ 13098 h 15203"/>
                <a:gd name="connsiteX24" fmla="*/ 7813 w 11390"/>
                <a:gd name="connsiteY24" fmla="*/ 13862 h 15203"/>
                <a:gd name="connsiteX25" fmla="*/ 6911 w 11390"/>
                <a:gd name="connsiteY25" fmla="*/ 14717 h 15203"/>
                <a:gd name="connsiteX26" fmla="*/ 5664 w 11390"/>
                <a:gd name="connsiteY26" fmla="*/ 15203 h 15203"/>
                <a:gd name="connsiteX27" fmla="*/ 4739 w 11390"/>
                <a:gd name="connsiteY27" fmla="*/ 12444 h 15203"/>
                <a:gd name="connsiteX28" fmla="*/ 3940 w 11390"/>
                <a:gd name="connsiteY28" fmla="*/ 11957 h 15203"/>
                <a:gd name="connsiteX29" fmla="*/ 4875 w 11390"/>
                <a:gd name="connsiteY29" fmla="*/ 11309 h 15203"/>
                <a:gd name="connsiteX30" fmla="*/ 3065 w 11390"/>
                <a:gd name="connsiteY30" fmla="*/ 11007 h 15203"/>
                <a:gd name="connsiteX31" fmla="*/ 3894 w 11390"/>
                <a:gd name="connsiteY31" fmla="*/ 11122 h 15203"/>
                <a:gd name="connsiteX0" fmla="*/ 3894 w 10981"/>
                <a:gd name="connsiteY0" fmla="*/ 11122 h 15203"/>
                <a:gd name="connsiteX1" fmla="*/ 3182 w 10981"/>
                <a:gd name="connsiteY1" fmla="*/ 10457 h 15203"/>
                <a:gd name="connsiteX2" fmla="*/ 3404 w 10981"/>
                <a:gd name="connsiteY2" fmla="*/ 10249 h 15203"/>
                <a:gd name="connsiteX3" fmla="*/ 2731 w 10981"/>
                <a:gd name="connsiteY3" fmla="*/ 9294 h 15203"/>
                <a:gd name="connsiteX4" fmla="*/ 2725 w 10981"/>
                <a:gd name="connsiteY4" fmla="*/ 10401 h 15203"/>
                <a:gd name="connsiteX5" fmla="*/ 13 w 10981"/>
                <a:gd name="connsiteY5" fmla="*/ 7464 h 15203"/>
                <a:gd name="connsiteX6" fmla="*/ 2873 w 10981"/>
                <a:gd name="connsiteY6" fmla="*/ 1584 h 15203"/>
                <a:gd name="connsiteX7" fmla="*/ 4645 w 10981"/>
                <a:gd name="connsiteY7" fmla="*/ 235 h 15203"/>
                <a:gd name="connsiteX8" fmla="*/ 9004 w 10981"/>
                <a:gd name="connsiteY8" fmla="*/ 2799 h 15203"/>
                <a:gd name="connsiteX9" fmla="*/ 10164 w 10981"/>
                <a:gd name="connsiteY9" fmla="*/ 3236 h 15203"/>
                <a:gd name="connsiteX10" fmla="*/ 10357 w 10981"/>
                <a:gd name="connsiteY10" fmla="*/ 3646 h 15203"/>
                <a:gd name="connsiteX11" fmla="*/ 10334 w 10981"/>
                <a:gd name="connsiteY11" fmla="*/ 6326 h 15203"/>
                <a:gd name="connsiteX12" fmla="*/ 10582 w 10981"/>
                <a:gd name="connsiteY12" fmla="*/ 4950 h 15203"/>
                <a:gd name="connsiteX13" fmla="*/ 10699 w 10981"/>
                <a:gd name="connsiteY13" fmla="*/ 6806 h 15203"/>
                <a:gd name="connsiteX14" fmla="*/ 10305 w 10981"/>
                <a:gd name="connsiteY14" fmla="*/ 7686 h 15203"/>
                <a:gd name="connsiteX15" fmla="*/ 9741 w 10981"/>
                <a:gd name="connsiteY15" fmla="*/ 7686 h 15203"/>
                <a:gd name="connsiteX16" fmla="*/ 9926 w 10981"/>
                <a:gd name="connsiteY16" fmla="*/ 9138 h 15203"/>
                <a:gd name="connsiteX17" fmla="*/ 10967 w 10981"/>
                <a:gd name="connsiteY17" fmla="*/ 10347 h 15203"/>
                <a:gd name="connsiteX18" fmla="*/ 10725 w 10981"/>
                <a:gd name="connsiteY18" fmla="*/ 10694 h 15203"/>
                <a:gd name="connsiteX19" fmla="*/ 10597 w 10981"/>
                <a:gd name="connsiteY19" fmla="*/ 12529 h 15203"/>
                <a:gd name="connsiteX20" fmla="*/ 9993 w 10981"/>
                <a:gd name="connsiteY20" fmla="*/ 11585 h 15203"/>
                <a:gd name="connsiteX21" fmla="*/ 10195 w 10981"/>
                <a:gd name="connsiteY21" fmla="*/ 12222 h 15203"/>
                <a:gd name="connsiteX22" fmla="*/ 9282 w 10981"/>
                <a:gd name="connsiteY22" fmla="*/ 12521 h 15203"/>
                <a:gd name="connsiteX23" fmla="*/ 10347 w 10981"/>
                <a:gd name="connsiteY23" fmla="*/ 12430 h 15203"/>
                <a:gd name="connsiteX24" fmla="*/ 7813 w 10981"/>
                <a:gd name="connsiteY24" fmla="*/ 13862 h 15203"/>
                <a:gd name="connsiteX25" fmla="*/ 6911 w 10981"/>
                <a:gd name="connsiteY25" fmla="*/ 14717 h 15203"/>
                <a:gd name="connsiteX26" fmla="*/ 5664 w 10981"/>
                <a:gd name="connsiteY26" fmla="*/ 15203 h 15203"/>
                <a:gd name="connsiteX27" fmla="*/ 4739 w 10981"/>
                <a:gd name="connsiteY27" fmla="*/ 12444 h 15203"/>
                <a:gd name="connsiteX28" fmla="*/ 3940 w 10981"/>
                <a:gd name="connsiteY28" fmla="*/ 11957 h 15203"/>
                <a:gd name="connsiteX29" fmla="*/ 4875 w 10981"/>
                <a:gd name="connsiteY29" fmla="*/ 11309 h 15203"/>
                <a:gd name="connsiteX30" fmla="*/ 3065 w 10981"/>
                <a:gd name="connsiteY30" fmla="*/ 11007 h 15203"/>
                <a:gd name="connsiteX31" fmla="*/ 3894 w 10981"/>
                <a:gd name="connsiteY31" fmla="*/ 11122 h 15203"/>
                <a:gd name="connsiteX0" fmla="*/ 3894 w 10981"/>
                <a:gd name="connsiteY0" fmla="*/ 11122 h 15203"/>
                <a:gd name="connsiteX1" fmla="*/ 3182 w 10981"/>
                <a:gd name="connsiteY1" fmla="*/ 10457 h 15203"/>
                <a:gd name="connsiteX2" fmla="*/ 3404 w 10981"/>
                <a:gd name="connsiteY2" fmla="*/ 10249 h 15203"/>
                <a:gd name="connsiteX3" fmla="*/ 2731 w 10981"/>
                <a:gd name="connsiteY3" fmla="*/ 9294 h 15203"/>
                <a:gd name="connsiteX4" fmla="*/ 2725 w 10981"/>
                <a:gd name="connsiteY4" fmla="*/ 10401 h 15203"/>
                <a:gd name="connsiteX5" fmla="*/ 13 w 10981"/>
                <a:gd name="connsiteY5" fmla="*/ 7464 h 15203"/>
                <a:gd name="connsiteX6" fmla="*/ 2873 w 10981"/>
                <a:gd name="connsiteY6" fmla="*/ 1584 h 15203"/>
                <a:gd name="connsiteX7" fmla="*/ 4645 w 10981"/>
                <a:gd name="connsiteY7" fmla="*/ 235 h 15203"/>
                <a:gd name="connsiteX8" fmla="*/ 9004 w 10981"/>
                <a:gd name="connsiteY8" fmla="*/ 2799 h 15203"/>
                <a:gd name="connsiteX9" fmla="*/ 10164 w 10981"/>
                <a:gd name="connsiteY9" fmla="*/ 3236 h 15203"/>
                <a:gd name="connsiteX10" fmla="*/ 10357 w 10981"/>
                <a:gd name="connsiteY10" fmla="*/ 3646 h 15203"/>
                <a:gd name="connsiteX11" fmla="*/ 10334 w 10981"/>
                <a:gd name="connsiteY11" fmla="*/ 6326 h 15203"/>
                <a:gd name="connsiteX12" fmla="*/ 10582 w 10981"/>
                <a:gd name="connsiteY12" fmla="*/ 4950 h 15203"/>
                <a:gd name="connsiteX13" fmla="*/ 10699 w 10981"/>
                <a:gd name="connsiteY13" fmla="*/ 6806 h 15203"/>
                <a:gd name="connsiteX14" fmla="*/ 10305 w 10981"/>
                <a:gd name="connsiteY14" fmla="*/ 7686 h 15203"/>
                <a:gd name="connsiteX15" fmla="*/ 9741 w 10981"/>
                <a:gd name="connsiteY15" fmla="*/ 7686 h 15203"/>
                <a:gd name="connsiteX16" fmla="*/ 9926 w 10981"/>
                <a:gd name="connsiteY16" fmla="*/ 9138 h 15203"/>
                <a:gd name="connsiteX17" fmla="*/ 10967 w 10981"/>
                <a:gd name="connsiteY17" fmla="*/ 10347 h 15203"/>
                <a:gd name="connsiteX18" fmla="*/ 10725 w 10981"/>
                <a:gd name="connsiteY18" fmla="*/ 10694 h 15203"/>
                <a:gd name="connsiteX19" fmla="*/ 10597 w 10981"/>
                <a:gd name="connsiteY19" fmla="*/ 12529 h 15203"/>
                <a:gd name="connsiteX20" fmla="*/ 9993 w 10981"/>
                <a:gd name="connsiteY20" fmla="*/ 11585 h 15203"/>
                <a:gd name="connsiteX21" fmla="*/ 10195 w 10981"/>
                <a:gd name="connsiteY21" fmla="*/ 12222 h 15203"/>
                <a:gd name="connsiteX22" fmla="*/ 9282 w 10981"/>
                <a:gd name="connsiteY22" fmla="*/ 12521 h 15203"/>
                <a:gd name="connsiteX23" fmla="*/ 10347 w 10981"/>
                <a:gd name="connsiteY23" fmla="*/ 12430 h 15203"/>
                <a:gd name="connsiteX24" fmla="*/ 7813 w 10981"/>
                <a:gd name="connsiteY24" fmla="*/ 13862 h 15203"/>
                <a:gd name="connsiteX25" fmla="*/ 6911 w 10981"/>
                <a:gd name="connsiteY25" fmla="*/ 14717 h 15203"/>
                <a:gd name="connsiteX26" fmla="*/ 5664 w 10981"/>
                <a:gd name="connsiteY26" fmla="*/ 15203 h 15203"/>
                <a:gd name="connsiteX27" fmla="*/ 4739 w 10981"/>
                <a:gd name="connsiteY27" fmla="*/ 12444 h 15203"/>
                <a:gd name="connsiteX28" fmla="*/ 3940 w 10981"/>
                <a:gd name="connsiteY28" fmla="*/ 11957 h 15203"/>
                <a:gd name="connsiteX29" fmla="*/ 4875 w 10981"/>
                <a:gd name="connsiteY29" fmla="*/ 11309 h 15203"/>
                <a:gd name="connsiteX30" fmla="*/ 3065 w 10981"/>
                <a:gd name="connsiteY30" fmla="*/ 11007 h 15203"/>
                <a:gd name="connsiteX31" fmla="*/ 3894 w 10981"/>
                <a:gd name="connsiteY31" fmla="*/ 11122 h 15203"/>
                <a:gd name="connsiteX0" fmla="*/ 3894 w 10981"/>
                <a:gd name="connsiteY0" fmla="*/ 11122 h 16761"/>
                <a:gd name="connsiteX1" fmla="*/ 3182 w 10981"/>
                <a:gd name="connsiteY1" fmla="*/ 10457 h 16761"/>
                <a:gd name="connsiteX2" fmla="*/ 3404 w 10981"/>
                <a:gd name="connsiteY2" fmla="*/ 10249 h 16761"/>
                <a:gd name="connsiteX3" fmla="*/ 2731 w 10981"/>
                <a:gd name="connsiteY3" fmla="*/ 9294 h 16761"/>
                <a:gd name="connsiteX4" fmla="*/ 2725 w 10981"/>
                <a:gd name="connsiteY4" fmla="*/ 10401 h 16761"/>
                <a:gd name="connsiteX5" fmla="*/ 13 w 10981"/>
                <a:gd name="connsiteY5" fmla="*/ 7464 h 16761"/>
                <a:gd name="connsiteX6" fmla="*/ 2873 w 10981"/>
                <a:gd name="connsiteY6" fmla="*/ 1584 h 16761"/>
                <a:gd name="connsiteX7" fmla="*/ 4645 w 10981"/>
                <a:gd name="connsiteY7" fmla="*/ 235 h 16761"/>
                <a:gd name="connsiteX8" fmla="*/ 9004 w 10981"/>
                <a:gd name="connsiteY8" fmla="*/ 2799 h 16761"/>
                <a:gd name="connsiteX9" fmla="*/ 10164 w 10981"/>
                <a:gd name="connsiteY9" fmla="*/ 3236 h 16761"/>
                <a:gd name="connsiteX10" fmla="*/ 10357 w 10981"/>
                <a:gd name="connsiteY10" fmla="*/ 3646 h 16761"/>
                <a:gd name="connsiteX11" fmla="*/ 10334 w 10981"/>
                <a:gd name="connsiteY11" fmla="*/ 6326 h 16761"/>
                <a:gd name="connsiteX12" fmla="*/ 10582 w 10981"/>
                <a:gd name="connsiteY12" fmla="*/ 4950 h 16761"/>
                <a:gd name="connsiteX13" fmla="*/ 10699 w 10981"/>
                <a:gd name="connsiteY13" fmla="*/ 6806 h 16761"/>
                <a:gd name="connsiteX14" fmla="*/ 10305 w 10981"/>
                <a:gd name="connsiteY14" fmla="*/ 7686 h 16761"/>
                <a:gd name="connsiteX15" fmla="*/ 9741 w 10981"/>
                <a:gd name="connsiteY15" fmla="*/ 7686 h 16761"/>
                <a:gd name="connsiteX16" fmla="*/ 9926 w 10981"/>
                <a:gd name="connsiteY16" fmla="*/ 9138 h 16761"/>
                <a:gd name="connsiteX17" fmla="*/ 10967 w 10981"/>
                <a:gd name="connsiteY17" fmla="*/ 10347 h 16761"/>
                <a:gd name="connsiteX18" fmla="*/ 10725 w 10981"/>
                <a:gd name="connsiteY18" fmla="*/ 10694 h 16761"/>
                <a:gd name="connsiteX19" fmla="*/ 10597 w 10981"/>
                <a:gd name="connsiteY19" fmla="*/ 12529 h 16761"/>
                <a:gd name="connsiteX20" fmla="*/ 9993 w 10981"/>
                <a:gd name="connsiteY20" fmla="*/ 11585 h 16761"/>
                <a:gd name="connsiteX21" fmla="*/ 10195 w 10981"/>
                <a:gd name="connsiteY21" fmla="*/ 12222 h 16761"/>
                <a:gd name="connsiteX22" fmla="*/ 9282 w 10981"/>
                <a:gd name="connsiteY22" fmla="*/ 12521 h 16761"/>
                <a:gd name="connsiteX23" fmla="*/ 10347 w 10981"/>
                <a:gd name="connsiteY23" fmla="*/ 12430 h 16761"/>
                <a:gd name="connsiteX24" fmla="*/ 7813 w 10981"/>
                <a:gd name="connsiteY24" fmla="*/ 13862 h 16761"/>
                <a:gd name="connsiteX25" fmla="*/ 6911 w 10981"/>
                <a:gd name="connsiteY25" fmla="*/ 14717 h 16761"/>
                <a:gd name="connsiteX26" fmla="*/ 5100 w 10981"/>
                <a:gd name="connsiteY26" fmla="*/ 16761 h 16761"/>
                <a:gd name="connsiteX27" fmla="*/ 4739 w 10981"/>
                <a:gd name="connsiteY27" fmla="*/ 12444 h 16761"/>
                <a:gd name="connsiteX28" fmla="*/ 3940 w 10981"/>
                <a:gd name="connsiteY28" fmla="*/ 11957 h 16761"/>
                <a:gd name="connsiteX29" fmla="*/ 4875 w 10981"/>
                <a:gd name="connsiteY29" fmla="*/ 11309 h 16761"/>
                <a:gd name="connsiteX30" fmla="*/ 3065 w 10981"/>
                <a:gd name="connsiteY30" fmla="*/ 11007 h 16761"/>
                <a:gd name="connsiteX31" fmla="*/ 3894 w 10981"/>
                <a:gd name="connsiteY31" fmla="*/ 11122 h 16761"/>
                <a:gd name="connsiteX0" fmla="*/ 5581 w 12668"/>
                <a:gd name="connsiteY0" fmla="*/ 11122 h 16761"/>
                <a:gd name="connsiteX1" fmla="*/ 4869 w 12668"/>
                <a:gd name="connsiteY1" fmla="*/ 10457 h 16761"/>
                <a:gd name="connsiteX2" fmla="*/ 5091 w 12668"/>
                <a:gd name="connsiteY2" fmla="*/ 10249 h 16761"/>
                <a:gd name="connsiteX3" fmla="*/ 4418 w 12668"/>
                <a:gd name="connsiteY3" fmla="*/ 9294 h 16761"/>
                <a:gd name="connsiteX4" fmla="*/ 4412 w 12668"/>
                <a:gd name="connsiteY4" fmla="*/ 10401 h 16761"/>
                <a:gd name="connsiteX5" fmla="*/ 8 w 12668"/>
                <a:gd name="connsiteY5" fmla="*/ 8132 h 16761"/>
                <a:gd name="connsiteX6" fmla="*/ 4560 w 12668"/>
                <a:gd name="connsiteY6" fmla="*/ 1584 h 16761"/>
                <a:gd name="connsiteX7" fmla="*/ 6332 w 12668"/>
                <a:gd name="connsiteY7" fmla="*/ 235 h 16761"/>
                <a:gd name="connsiteX8" fmla="*/ 10691 w 12668"/>
                <a:gd name="connsiteY8" fmla="*/ 2799 h 16761"/>
                <a:gd name="connsiteX9" fmla="*/ 11851 w 12668"/>
                <a:gd name="connsiteY9" fmla="*/ 3236 h 16761"/>
                <a:gd name="connsiteX10" fmla="*/ 12044 w 12668"/>
                <a:gd name="connsiteY10" fmla="*/ 3646 h 16761"/>
                <a:gd name="connsiteX11" fmla="*/ 12021 w 12668"/>
                <a:gd name="connsiteY11" fmla="*/ 6326 h 16761"/>
                <a:gd name="connsiteX12" fmla="*/ 12269 w 12668"/>
                <a:gd name="connsiteY12" fmla="*/ 4950 h 16761"/>
                <a:gd name="connsiteX13" fmla="*/ 12386 w 12668"/>
                <a:gd name="connsiteY13" fmla="*/ 6806 h 16761"/>
                <a:gd name="connsiteX14" fmla="*/ 11992 w 12668"/>
                <a:gd name="connsiteY14" fmla="*/ 7686 h 16761"/>
                <a:gd name="connsiteX15" fmla="*/ 11428 w 12668"/>
                <a:gd name="connsiteY15" fmla="*/ 7686 h 16761"/>
                <a:gd name="connsiteX16" fmla="*/ 11613 w 12668"/>
                <a:gd name="connsiteY16" fmla="*/ 9138 h 16761"/>
                <a:gd name="connsiteX17" fmla="*/ 12654 w 12668"/>
                <a:gd name="connsiteY17" fmla="*/ 10347 h 16761"/>
                <a:gd name="connsiteX18" fmla="*/ 12412 w 12668"/>
                <a:gd name="connsiteY18" fmla="*/ 10694 h 16761"/>
                <a:gd name="connsiteX19" fmla="*/ 12284 w 12668"/>
                <a:gd name="connsiteY19" fmla="*/ 12529 h 16761"/>
                <a:gd name="connsiteX20" fmla="*/ 11680 w 12668"/>
                <a:gd name="connsiteY20" fmla="*/ 11585 h 16761"/>
                <a:gd name="connsiteX21" fmla="*/ 11882 w 12668"/>
                <a:gd name="connsiteY21" fmla="*/ 12222 h 16761"/>
                <a:gd name="connsiteX22" fmla="*/ 10969 w 12668"/>
                <a:gd name="connsiteY22" fmla="*/ 12521 h 16761"/>
                <a:gd name="connsiteX23" fmla="*/ 12034 w 12668"/>
                <a:gd name="connsiteY23" fmla="*/ 12430 h 16761"/>
                <a:gd name="connsiteX24" fmla="*/ 9500 w 12668"/>
                <a:gd name="connsiteY24" fmla="*/ 13862 h 16761"/>
                <a:gd name="connsiteX25" fmla="*/ 8598 w 12668"/>
                <a:gd name="connsiteY25" fmla="*/ 14717 h 16761"/>
                <a:gd name="connsiteX26" fmla="*/ 6787 w 12668"/>
                <a:gd name="connsiteY26" fmla="*/ 16761 h 16761"/>
                <a:gd name="connsiteX27" fmla="*/ 6426 w 12668"/>
                <a:gd name="connsiteY27" fmla="*/ 12444 h 16761"/>
                <a:gd name="connsiteX28" fmla="*/ 5627 w 12668"/>
                <a:gd name="connsiteY28" fmla="*/ 11957 h 16761"/>
                <a:gd name="connsiteX29" fmla="*/ 6562 w 12668"/>
                <a:gd name="connsiteY29" fmla="*/ 11309 h 16761"/>
                <a:gd name="connsiteX30" fmla="*/ 4752 w 12668"/>
                <a:gd name="connsiteY30" fmla="*/ 11007 h 16761"/>
                <a:gd name="connsiteX31" fmla="*/ 5581 w 12668"/>
                <a:gd name="connsiteY31" fmla="*/ 11122 h 16761"/>
                <a:gd name="connsiteX0" fmla="*/ 4738 w 11825"/>
                <a:gd name="connsiteY0" fmla="*/ 11122 h 16761"/>
                <a:gd name="connsiteX1" fmla="*/ 4026 w 11825"/>
                <a:gd name="connsiteY1" fmla="*/ 10457 h 16761"/>
                <a:gd name="connsiteX2" fmla="*/ 4248 w 11825"/>
                <a:gd name="connsiteY2" fmla="*/ 10249 h 16761"/>
                <a:gd name="connsiteX3" fmla="*/ 3575 w 11825"/>
                <a:gd name="connsiteY3" fmla="*/ 9294 h 16761"/>
                <a:gd name="connsiteX4" fmla="*/ 3569 w 11825"/>
                <a:gd name="connsiteY4" fmla="*/ 10401 h 16761"/>
                <a:gd name="connsiteX5" fmla="*/ 11 w 11825"/>
                <a:gd name="connsiteY5" fmla="*/ 7687 h 16761"/>
                <a:gd name="connsiteX6" fmla="*/ 3717 w 11825"/>
                <a:gd name="connsiteY6" fmla="*/ 1584 h 16761"/>
                <a:gd name="connsiteX7" fmla="*/ 5489 w 11825"/>
                <a:gd name="connsiteY7" fmla="*/ 235 h 16761"/>
                <a:gd name="connsiteX8" fmla="*/ 9848 w 11825"/>
                <a:gd name="connsiteY8" fmla="*/ 2799 h 16761"/>
                <a:gd name="connsiteX9" fmla="*/ 11008 w 11825"/>
                <a:gd name="connsiteY9" fmla="*/ 3236 h 16761"/>
                <a:gd name="connsiteX10" fmla="*/ 11201 w 11825"/>
                <a:gd name="connsiteY10" fmla="*/ 3646 h 16761"/>
                <a:gd name="connsiteX11" fmla="*/ 11178 w 11825"/>
                <a:gd name="connsiteY11" fmla="*/ 6326 h 16761"/>
                <a:gd name="connsiteX12" fmla="*/ 11426 w 11825"/>
                <a:gd name="connsiteY12" fmla="*/ 4950 h 16761"/>
                <a:gd name="connsiteX13" fmla="*/ 11543 w 11825"/>
                <a:gd name="connsiteY13" fmla="*/ 6806 h 16761"/>
                <a:gd name="connsiteX14" fmla="*/ 11149 w 11825"/>
                <a:gd name="connsiteY14" fmla="*/ 7686 h 16761"/>
                <a:gd name="connsiteX15" fmla="*/ 10585 w 11825"/>
                <a:gd name="connsiteY15" fmla="*/ 7686 h 16761"/>
                <a:gd name="connsiteX16" fmla="*/ 10770 w 11825"/>
                <a:gd name="connsiteY16" fmla="*/ 9138 h 16761"/>
                <a:gd name="connsiteX17" fmla="*/ 11811 w 11825"/>
                <a:gd name="connsiteY17" fmla="*/ 10347 h 16761"/>
                <a:gd name="connsiteX18" fmla="*/ 11569 w 11825"/>
                <a:gd name="connsiteY18" fmla="*/ 10694 h 16761"/>
                <a:gd name="connsiteX19" fmla="*/ 11441 w 11825"/>
                <a:gd name="connsiteY19" fmla="*/ 12529 h 16761"/>
                <a:gd name="connsiteX20" fmla="*/ 10837 w 11825"/>
                <a:gd name="connsiteY20" fmla="*/ 11585 h 16761"/>
                <a:gd name="connsiteX21" fmla="*/ 11039 w 11825"/>
                <a:gd name="connsiteY21" fmla="*/ 12222 h 16761"/>
                <a:gd name="connsiteX22" fmla="*/ 10126 w 11825"/>
                <a:gd name="connsiteY22" fmla="*/ 12521 h 16761"/>
                <a:gd name="connsiteX23" fmla="*/ 11191 w 11825"/>
                <a:gd name="connsiteY23" fmla="*/ 12430 h 16761"/>
                <a:gd name="connsiteX24" fmla="*/ 8657 w 11825"/>
                <a:gd name="connsiteY24" fmla="*/ 13862 h 16761"/>
                <a:gd name="connsiteX25" fmla="*/ 7755 w 11825"/>
                <a:gd name="connsiteY25" fmla="*/ 14717 h 16761"/>
                <a:gd name="connsiteX26" fmla="*/ 5944 w 11825"/>
                <a:gd name="connsiteY26" fmla="*/ 16761 h 16761"/>
                <a:gd name="connsiteX27" fmla="*/ 5583 w 11825"/>
                <a:gd name="connsiteY27" fmla="*/ 12444 h 16761"/>
                <a:gd name="connsiteX28" fmla="*/ 4784 w 11825"/>
                <a:gd name="connsiteY28" fmla="*/ 11957 h 16761"/>
                <a:gd name="connsiteX29" fmla="*/ 5719 w 11825"/>
                <a:gd name="connsiteY29" fmla="*/ 11309 h 16761"/>
                <a:gd name="connsiteX30" fmla="*/ 3909 w 11825"/>
                <a:gd name="connsiteY30" fmla="*/ 11007 h 16761"/>
                <a:gd name="connsiteX31" fmla="*/ 4738 w 11825"/>
                <a:gd name="connsiteY31" fmla="*/ 11122 h 16761"/>
                <a:gd name="connsiteX0" fmla="*/ 4738 w 11825"/>
                <a:gd name="connsiteY0" fmla="*/ 11477 h 17116"/>
                <a:gd name="connsiteX1" fmla="*/ 4026 w 11825"/>
                <a:gd name="connsiteY1" fmla="*/ 10812 h 17116"/>
                <a:gd name="connsiteX2" fmla="*/ 4248 w 11825"/>
                <a:gd name="connsiteY2" fmla="*/ 10604 h 17116"/>
                <a:gd name="connsiteX3" fmla="*/ 3575 w 11825"/>
                <a:gd name="connsiteY3" fmla="*/ 9649 h 17116"/>
                <a:gd name="connsiteX4" fmla="*/ 3569 w 11825"/>
                <a:gd name="connsiteY4" fmla="*/ 10756 h 17116"/>
                <a:gd name="connsiteX5" fmla="*/ 11 w 11825"/>
                <a:gd name="connsiteY5" fmla="*/ 8042 h 17116"/>
                <a:gd name="connsiteX6" fmla="*/ 3717 w 11825"/>
                <a:gd name="connsiteY6" fmla="*/ 1939 h 17116"/>
                <a:gd name="connsiteX7" fmla="*/ 5489 w 11825"/>
                <a:gd name="connsiteY7" fmla="*/ 590 h 17116"/>
                <a:gd name="connsiteX8" fmla="*/ 9848 w 11825"/>
                <a:gd name="connsiteY8" fmla="*/ 3154 h 17116"/>
                <a:gd name="connsiteX9" fmla="*/ 11008 w 11825"/>
                <a:gd name="connsiteY9" fmla="*/ 3591 h 17116"/>
                <a:gd name="connsiteX10" fmla="*/ 11201 w 11825"/>
                <a:gd name="connsiteY10" fmla="*/ 4001 h 17116"/>
                <a:gd name="connsiteX11" fmla="*/ 11178 w 11825"/>
                <a:gd name="connsiteY11" fmla="*/ 6681 h 17116"/>
                <a:gd name="connsiteX12" fmla="*/ 11426 w 11825"/>
                <a:gd name="connsiteY12" fmla="*/ 5305 h 17116"/>
                <a:gd name="connsiteX13" fmla="*/ 11543 w 11825"/>
                <a:gd name="connsiteY13" fmla="*/ 7161 h 17116"/>
                <a:gd name="connsiteX14" fmla="*/ 11149 w 11825"/>
                <a:gd name="connsiteY14" fmla="*/ 8041 h 17116"/>
                <a:gd name="connsiteX15" fmla="*/ 10585 w 11825"/>
                <a:gd name="connsiteY15" fmla="*/ 8041 h 17116"/>
                <a:gd name="connsiteX16" fmla="*/ 10770 w 11825"/>
                <a:gd name="connsiteY16" fmla="*/ 9493 h 17116"/>
                <a:gd name="connsiteX17" fmla="*/ 11811 w 11825"/>
                <a:gd name="connsiteY17" fmla="*/ 10702 h 17116"/>
                <a:gd name="connsiteX18" fmla="*/ 11569 w 11825"/>
                <a:gd name="connsiteY18" fmla="*/ 11049 h 17116"/>
                <a:gd name="connsiteX19" fmla="*/ 11441 w 11825"/>
                <a:gd name="connsiteY19" fmla="*/ 12884 h 17116"/>
                <a:gd name="connsiteX20" fmla="*/ 10837 w 11825"/>
                <a:gd name="connsiteY20" fmla="*/ 11940 h 17116"/>
                <a:gd name="connsiteX21" fmla="*/ 11039 w 11825"/>
                <a:gd name="connsiteY21" fmla="*/ 12577 h 17116"/>
                <a:gd name="connsiteX22" fmla="*/ 10126 w 11825"/>
                <a:gd name="connsiteY22" fmla="*/ 12876 h 17116"/>
                <a:gd name="connsiteX23" fmla="*/ 11191 w 11825"/>
                <a:gd name="connsiteY23" fmla="*/ 12785 h 17116"/>
                <a:gd name="connsiteX24" fmla="*/ 8657 w 11825"/>
                <a:gd name="connsiteY24" fmla="*/ 14217 h 17116"/>
                <a:gd name="connsiteX25" fmla="*/ 7755 w 11825"/>
                <a:gd name="connsiteY25" fmla="*/ 15072 h 17116"/>
                <a:gd name="connsiteX26" fmla="*/ 5944 w 11825"/>
                <a:gd name="connsiteY26" fmla="*/ 17116 h 17116"/>
                <a:gd name="connsiteX27" fmla="*/ 5583 w 11825"/>
                <a:gd name="connsiteY27" fmla="*/ 12799 h 17116"/>
                <a:gd name="connsiteX28" fmla="*/ 4784 w 11825"/>
                <a:gd name="connsiteY28" fmla="*/ 12312 h 17116"/>
                <a:gd name="connsiteX29" fmla="*/ 5719 w 11825"/>
                <a:gd name="connsiteY29" fmla="*/ 11664 h 17116"/>
                <a:gd name="connsiteX30" fmla="*/ 3909 w 11825"/>
                <a:gd name="connsiteY30" fmla="*/ 11362 h 17116"/>
                <a:gd name="connsiteX31" fmla="*/ 4738 w 11825"/>
                <a:gd name="connsiteY31" fmla="*/ 11477 h 17116"/>
                <a:gd name="connsiteX0" fmla="*/ 4738 w 11825"/>
                <a:gd name="connsiteY0" fmla="*/ 13052 h 18691"/>
                <a:gd name="connsiteX1" fmla="*/ 4026 w 11825"/>
                <a:gd name="connsiteY1" fmla="*/ 12387 h 18691"/>
                <a:gd name="connsiteX2" fmla="*/ 4248 w 11825"/>
                <a:gd name="connsiteY2" fmla="*/ 12179 h 18691"/>
                <a:gd name="connsiteX3" fmla="*/ 3575 w 11825"/>
                <a:gd name="connsiteY3" fmla="*/ 11224 h 18691"/>
                <a:gd name="connsiteX4" fmla="*/ 3569 w 11825"/>
                <a:gd name="connsiteY4" fmla="*/ 12331 h 18691"/>
                <a:gd name="connsiteX5" fmla="*/ 11 w 11825"/>
                <a:gd name="connsiteY5" fmla="*/ 9617 h 18691"/>
                <a:gd name="connsiteX6" fmla="*/ 3717 w 11825"/>
                <a:gd name="connsiteY6" fmla="*/ 3514 h 18691"/>
                <a:gd name="connsiteX7" fmla="*/ 4502 w 11825"/>
                <a:gd name="connsiteY7" fmla="*/ 162 h 18691"/>
                <a:gd name="connsiteX8" fmla="*/ 9848 w 11825"/>
                <a:gd name="connsiteY8" fmla="*/ 4729 h 18691"/>
                <a:gd name="connsiteX9" fmla="*/ 11008 w 11825"/>
                <a:gd name="connsiteY9" fmla="*/ 5166 h 18691"/>
                <a:gd name="connsiteX10" fmla="*/ 11201 w 11825"/>
                <a:gd name="connsiteY10" fmla="*/ 5576 h 18691"/>
                <a:gd name="connsiteX11" fmla="*/ 11178 w 11825"/>
                <a:gd name="connsiteY11" fmla="*/ 8256 h 18691"/>
                <a:gd name="connsiteX12" fmla="*/ 11426 w 11825"/>
                <a:gd name="connsiteY12" fmla="*/ 6880 h 18691"/>
                <a:gd name="connsiteX13" fmla="*/ 11543 w 11825"/>
                <a:gd name="connsiteY13" fmla="*/ 8736 h 18691"/>
                <a:gd name="connsiteX14" fmla="*/ 11149 w 11825"/>
                <a:gd name="connsiteY14" fmla="*/ 9616 h 18691"/>
                <a:gd name="connsiteX15" fmla="*/ 10585 w 11825"/>
                <a:gd name="connsiteY15" fmla="*/ 9616 h 18691"/>
                <a:gd name="connsiteX16" fmla="*/ 10770 w 11825"/>
                <a:gd name="connsiteY16" fmla="*/ 11068 h 18691"/>
                <a:gd name="connsiteX17" fmla="*/ 11811 w 11825"/>
                <a:gd name="connsiteY17" fmla="*/ 12277 h 18691"/>
                <a:gd name="connsiteX18" fmla="*/ 11569 w 11825"/>
                <a:gd name="connsiteY18" fmla="*/ 12624 h 18691"/>
                <a:gd name="connsiteX19" fmla="*/ 11441 w 11825"/>
                <a:gd name="connsiteY19" fmla="*/ 14459 h 18691"/>
                <a:gd name="connsiteX20" fmla="*/ 10837 w 11825"/>
                <a:gd name="connsiteY20" fmla="*/ 13515 h 18691"/>
                <a:gd name="connsiteX21" fmla="*/ 11039 w 11825"/>
                <a:gd name="connsiteY21" fmla="*/ 14152 h 18691"/>
                <a:gd name="connsiteX22" fmla="*/ 10126 w 11825"/>
                <a:gd name="connsiteY22" fmla="*/ 14451 h 18691"/>
                <a:gd name="connsiteX23" fmla="*/ 11191 w 11825"/>
                <a:gd name="connsiteY23" fmla="*/ 14360 h 18691"/>
                <a:gd name="connsiteX24" fmla="*/ 8657 w 11825"/>
                <a:gd name="connsiteY24" fmla="*/ 15792 h 18691"/>
                <a:gd name="connsiteX25" fmla="*/ 7755 w 11825"/>
                <a:gd name="connsiteY25" fmla="*/ 16647 h 18691"/>
                <a:gd name="connsiteX26" fmla="*/ 5944 w 11825"/>
                <a:gd name="connsiteY26" fmla="*/ 18691 h 18691"/>
                <a:gd name="connsiteX27" fmla="*/ 5583 w 11825"/>
                <a:gd name="connsiteY27" fmla="*/ 14374 h 18691"/>
                <a:gd name="connsiteX28" fmla="*/ 4784 w 11825"/>
                <a:gd name="connsiteY28" fmla="*/ 13887 h 18691"/>
                <a:gd name="connsiteX29" fmla="*/ 5719 w 11825"/>
                <a:gd name="connsiteY29" fmla="*/ 13239 h 18691"/>
                <a:gd name="connsiteX30" fmla="*/ 3909 w 11825"/>
                <a:gd name="connsiteY30" fmla="*/ 12937 h 18691"/>
                <a:gd name="connsiteX31" fmla="*/ 4738 w 11825"/>
                <a:gd name="connsiteY31" fmla="*/ 13052 h 18691"/>
                <a:gd name="connsiteX0" fmla="*/ 4738 w 11825"/>
                <a:gd name="connsiteY0" fmla="*/ 13103 h 18742"/>
                <a:gd name="connsiteX1" fmla="*/ 4026 w 11825"/>
                <a:gd name="connsiteY1" fmla="*/ 12438 h 18742"/>
                <a:gd name="connsiteX2" fmla="*/ 4248 w 11825"/>
                <a:gd name="connsiteY2" fmla="*/ 12230 h 18742"/>
                <a:gd name="connsiteX3" fmla="*/ 3575 w 11825"/>
                <a:gd name="connsiteY3" fmla="*/ 11275 h 18742"/>
                <a:gd name="connsiteX4" fmla="*/ 3569 w 11825"/>
                <a:gd name="connsiteY4" fmla="*/ 12382 h 18742"/>
                <a:gd name="connsiteX5" fmla="*/ 11 w 11825"/>
                <a:gd name="connsiteY5" fmla="*/ 9668 h 18742"/>
                <a:gd name="connsiteX6" fmla="*/ 3717 w 11825"/>
                <a:gd name="connsiteY6" fmla="*/ 3565 h 18742"/>
                <a:gd name="connsiteX7" fmla="*/ 4502 w 11825"/>
                <a:gd name="connsiteY7" fmla="*/ 213 h 18742"/>
                <a:gd name="connsiteX8" fmla="*/ 8015 w 11825"/>
                <a:gd name="connsiteY8" fmla="*/ 3222 h 18742"/>
                <a:gd name="connsiteX9" fmla="*/ 11008 w 11825"/>
                <a:gd name="connsiteY9" fmla="*/ 5217 h 18742"/>
                <a:gd name="connsiteX10" fmla="*/ 11201 w 11825"/>
                <a:gd name="connsiteY10" fmla="*/ 5627 h 18742"/>
                <a:gd name="connsiteX11" fmla="*/ 11178 w 11825"/>
                <a:gd name="connsiteY11" fmla="*/ 8307 h 18742"/>
                <a:gd name="connsiteX12" fmla="*/ 11426 w 11825"/>
                <a:gd name="connsiteY12" fmla="*/ 6931 h 18742"/>
                <a:gd name="connsiteX13" fmla="*/ 11543 w 11825"/>
                <a:gd name="connsiteY13" fmla="*/ 8787 h 18742"/>
                <a:gd name="connsiteX14" fmla="*/ 11149 w 11825"/>
                <a:gd name="connsiteY14" fmla="*/ 9667 h 18742"/>
                <a:gd name="connsiteX15" fmla="*/ 10585 w 11825"/>
                <a:gd name="connsiteY15" fmla="*/ 9667 h 18742"/>
                <a:gd name="connsiteX16" fmla="*/ 10770 w 11825"/>
                <a:gd name="connsiteY16" fmla="*/ 11119 h 18742"/>
                <a:gd name="connsiteX17" fmla="*/ 11811 w 11825"/>
                <a:gd name="connsiteY17" fmla="*/ 12328 h 18742"/>
                <a:gd name="connsiteX18" fmla="*/ 11569 w 11825"/>
                <a:gd name="connsiteY18" fmla="*/ 12675 h 18742"/>
                <a:gd name="connsiteX19" fmla="*/ 11441 w 11825"/>
                <a:gd name="connsiteY19" fmla="*/ 14510 h 18742"/>
                <a:gd name="connsiteX20" fmla="*/ 10837 w 11825"/>
                <a:gd name="connsiteY20" fmla="*/ 13566 h 18742"/>
                <a:gd name="connsiteX21" fmla="*/ 11039 w 11825"/>
                <a:gd name="connsiteY21" fmla="*/ 14203 h 18742"/>
                <a:gd name="connsiteX22" fmla="*/ 10126 w 11825"/>
                <a:gd name="connsiteY22" fmla="*/ 14502 h 18742"/>
                <a:gd name="connsiteX23" fmla="*/ 11191 w 11825"/>
                <a:gd name="connsiteY23" fmla="*/ 14411 h 18742"/>
                <a:gd name="connsiteX24" fmla="*/ 8657 w 11825"/>
                <a:gd name="connsiteY24" fmla="*/ 15843 h 18742"/>
                <a:gd name="connsiteX25" fmla="*/ 7755 w 11825"/>
                <a:gd name="connsiteY25" fmla="*/ 16698 h 18742"/>
                <a:gd name="connsiteX26" fmla="*/ 5944 w 11825"/>
                <a:gd name="connsiteY26" fmla="*/ 18742 h 18742"/>
                <a:gd name="connsiteX27" fmla="*/ 5583 w 11825"/>
                <a:gd name="connsiteY27" fmla="*/ 14425 h 18742"/>
                <a:gd name="connsiteX28" fmla="*/ 4784 w 11825"/>
                <a:gd name="connsiteY28" fmla="*/ 13938 h 18742"/>
                <a:gd name="connsiteX29" fmla="*/ 5719 w 11825"/>
                <a:gd name="connsiteY29" fmla="*/ 13290 h 18742"/>
                <a:gd name="connsiteX30" fmla="*/ 3909 w 11825"/>
                <a:gd name="connsiteY30" fmla="*/ 12988 h 18742"/>
                <a:gd name="connsiteX31" fmla="*/ 4738 w 11825"/>
                <a:gd name="connsiteY31" fmla="*/ 13103 h 18742"/>
                <a:gd name="connsiteX0" fmla="*/ 4738 w 11825"/>
                <a:gd name="connsiteY0" fmla="*/ 13103 h 18742"/>
                <a:gd name="connsiteX1" fmla="*/ 4026 w 11825"/>
                <a:gd name="connsiteY1" fmla="*/ 12438 h 18742"/>
                <a:gd name="connsiteX2" fmla="*/ 4248 w 11825"/>
                <a:gd name="connsiteY2" fmla="*/ 12230 h 18742"/>
                <a:gd name="connsiteX3" fmla="*/ 3575 w 11825"/>
                <a:gd name="connsiteY3" fmla="*/ 11275 h 18742"/>
                <a:gd name="connsiteX4" fmla="*/ 3569 w 11825"/>
                <a:gd name="connsiteY4" fmla="*/ 12382 h 18742"/>
                <a:gd name="connsiteX5" fmla="*/ 11 w 11825"/>
                <a:gd name="connsiteY5" fmla="*/ 9668 h 18742"/>
                <a:gd name="connsiteX6" fmla="*/ 3717 w 11825"/>
                <a:gd name="connsiteY6" fmla="*/ 3565 h 18742"/>
                <a:gd name="connsiteX7" fmla="*/ 4502 w 11825"/>
                <a:gd name="connsiteY7" fmla="*/ 213 h 18742"/>
                <a:gd name="connsiteX8" fmla="*/ 8015 w 11825"/>
                <a:gd name="connsiteY8" fmla="*/ 3222 h 18742"/>
                <a:gd name="connsiteX9" fmla="*/ 11008 w 11825"/>
                <a:gd name="connsiteY9" fmla="*/ 5217 h 18742"/>
                <a:gd name="connsiteX10" fmla="*/ 11201 w 11825"/>
                <a:gd name="connsiteY10" fmla="*/ 5627 h 18742"/>
                <a:gd name="connsiteX11" fmla="*/ 11178 w 11825"/>
                <a:gd name="connsiteY11" fmla="*/ 8307 h 18742"/>
                <a:gd name="connsiteX12" fmla="*/ 11426 w 11825"/>
                <a:gd name="connsiteY12" fmla="*/ 6931 h 18742"/>
                <a:gd name="connsiteX13" fmla="*/ 11543 w 11825"/>
                <a:gd name="connsiteY13" fmla="*/ 8787 h 18742"/>
                <a:gd name="connsiteX14" fmla="*/ 11149 w 11825"/>
                <a:gd name="connsiteY14" fmla="*/ 9667 h 18742"/>
                <a:gd name="connsiteX15" fmla="*/ 10585 w 11825"/>
                <a:gd name="connsiteY15" fmla="*/ 9667 h 18742"/>
                <a:gd name="connsiteX16" fmla="*/ 10770 w 11825"/>
                <a:gd name="connsiteY16" fmla="*/ 11119 h 18742"/>
                <a:gd name="connsiteX17" fmla="*/ 11811 w 11825"/>
                <a:gd name="connsiteY17" fmla="*/ 12328 h 18742"/>
                <a:gd name="connsiteX18" fmla="*/ 11569 w 11825"/>
                <a:gd name="connsiteY18" fmla="*/ 12675 h 18742"/>
                <a:gd name="connsiteX19" fmla="*/ 11441 w 11825"/>
                <a:gd name="connsiteY19" fmla="*/ 14510 h 18742"/>
                <a:gd name="connsiteX20" fmla="*/ 10837 w 11825"/>
                <a:gd name="connsiteY20" fmla="*/ 13566 h 18742"/>
                <a:gd name="connsiteX21" fmla="*/ 11039 w 11825"/>
                <a:gd name="connsiteY21" fmla="*/ 14203 h 18742"/>
                <a:gd name="connsiteX22" fmla="*/ 10126 w 11825"/>
                <a:gd name="connsiteY22" fmla="*/ 14502 h 18742"/>
                <a:gd name="connsiteX23" fmla="*/ 11191 w 11825"/>
                <a:gd name="connsiteY23" fmla="*/ 14411 h 18742"/>
                <a:gd name="connsiteX24" fmla="*/ 8657 w 11825"/>
                <a:gd name="connsiteY24" fmla="*/ 15843 h 18742"/>
                <a:gd name="connsiteX25" fmla="*/ 7755 w 11825"/>
                <a:gd name="connsiteY25" fmla="*/ 16698 h 18742"/>
                <a:gd name="connsiteX26" fmla="*/ 5944 w 11825"/>
                <a:gd name="connsiteY26" fmla="*/ 18742 h 18742"/>
                <a:gd name="connsiteX27" fmla="*/ 5583 w 11825"/>
                <a:gd name="connsiteY27" fmla="*/ 14425 h 18742"/>
                <a:gd name="connsiteX28" fmla="*/ 4784 w 11825"/>
                <a:gd name="connsiteY28" fmla="*/ 13938 h 18742"/>
                <a:gd name="connsiteX29" fmla="*/ 5719 w 11825"/>
                <a:gd name="connsiteY29" fmla="*/ 13290 h 18742"/>
                <a:gd name="connsiteX30" fmla="*/ 3909 w 11825"/>
                <a:gd name="connsiteY30" fmla="*/ 12988 h 18742"/>
                <a:gd name="connsiteX31" fmla="*/ 4738 w 11825"/>
                <a:gd name="connsiteY31" fmla="*/ 13103 h 18742"/>
                <a:gd name="connsiteX0" fmla="*/ 4738 w 11825"/>
                <a:gd name="connsiteY0" fmla="*/ 13103 h 18742"/>
                <a:gd name="connsiteX1" fmla="*/ 4026 w 11825"/>
                <a:gd name="connsiteY1" fmla="*/ 12438 h 18742"/>
                <a:gd name="connsiteX2" fmla="*/ 4248 w 11825"/>
                <a:gd name="connsiteY2" fmla="*/ 12230 h 18742"/>
                <a:gd name="connsiteX3" fmla="*/ 3575 w 11825"/>
                <a:gd name="connsiteY3" fmla="*/ 11275 h 18742"/>
                <a:gd name="connsiteX4" fmla="*/ 3569 w 11825"/>
                <a:gd name="connsiteY4" fmla="*/ 12382 h 18742"/>
                <a:gd name="connsiteX5" fmla="*/ 11 w 11825"/>
                <a:gd name="connsiteY5" fmla="*/ 9668 h 18742"/>
                <a:gd name="connsiteX6" fmla="*/ 3717 w 11825"/>
                <a:gd name="connsiteY6" fmla="*/ 3565 h 18742"/>
                <a:gd name="connsiteX7" fmla="*/ 4502 w 11825"/>
                <a:gd name="connsiteY7" fmla="*/ 213 h 18742"/>
                <a:gd name="connsiteX8" fmla="*/ 8015 w 11825"/>
                <a:gd name="connsiteY8" fmla="*/ 3222 h 18742"/>
                <a:gd name="connsiteX9" fmla="*/ 11008 w 11825"/>
                <a:gd name="connsiteY9" fmla="*/ 5217 h 18742"/>
                <a:gd name="connsiteX10" fmla="*/ 9509 w 11825"/>
                <a:gd name="connsiteY10" fmla="*/ 6740 h 18742"/>
                <a:gd name="connsiteX11" fmla="*/ 11178 w 11825"/>
                <a:gd name="connsiteY11" fmla="*/ 8307 h 18742"/>
                <a:gd name="connsiteX12" fmla="*/ 11426 w 11825"/>
                <a:gd name="connsiteY12" fmla="*/ 6931 h 18742"/>
                <a:gd name="connsiteX13" fmla="*/ 11543 w 11825"/>
                <a:gd name="connsiteY13" fmla="*/ 8787 h 18742"/>
                <a:gd name="connsiteX14" fmla="*/ 11149 w 11825"/>
                <a:gd name="connsiteY14" fmla="*/ 9667 h 18742"/>
                <a:gd name="connsiteX15" fmla="*/ 10585 w 11825"/>
                <a:gd name="connsiteY15" fmla="*/ 9667 h 18742"/>
                <a:gd name="connsiteX16" fmla="*/ 10770 w 11825"/>
                <a:gd name="connsiteY16" fmla="*/ 11119 h 18742"/>
                <a:gd name="connsiteX17" fmla="*/ 11811 w 11825"/>
                <a:gd name="connsiteY17" fmla="*/ 12328 h 18742"/>
                <a:gd name="connsiteX18" fmla="*/ 11569 w 11825"/>
                <a:gd name="connsiteY18" fmla="*/ 12675 h 18742"/>
                <a:gd name="connsiteX19" fmla="*/ 11441 w 11825"/>
                <a:gd name="connsiteY19" fmla="*/ 14510 h 18742"/>
                <a:gd name="connsiteX20" fmla="*/ 10837 w 11825"/>
                <a:gd name="connsiteY20" fmla="*/ 13566 h 18742"/>
                <a:gd name="connsiteX21" fmla="*/ 11039 w 11825"/>
                <a:gd name="connsiteY21" fmla="*/ 14203 h 18742"/>
                <a:gd name="connsiteX22" fmla="*/ 10126 w 11825"/>
                <a:gd name="connsiteY22" fmla="*/ 14502 h 18742"/>
                <a:gd name="connsiteX23" fmla="*/ 11191 w 11825"/>
                <a:gd name="connsiteY23" fmla="*/ 14411 h 18742"/>
                <a:gd name="connsiteX24" fmla="*/ 8657 w 11825"/>
                <a:gd name="connsiteY24" fmla="*/ 15843 h 18742"/>
                <a:gd name="connsiteX25" fmla="*/ 7755 w 11825"/>
                <a:gd name="connsiteY25" fmla="*/ 16698 h 18742"/>
                <a:gd name="connsiteX26" fmla="*/ 5944 w 11825"/>
                <a:gd name="connsiteY26" fmla="*/ 18742 h 18742"/>
                <a:gd name="connsiteX27" fmla="*/ 5583 w 11825"/>
                <a:gd name="connsiteY27" fmla="*/ 14425 h 18742"/>
                <a:gd name="connsiteX28" fmla="*/ 4784 w 11825"/>
                <a:gd name="connsiteY28" fmla="*/ 13938 h 18742"/>
                <a:gd name="connsiteX29" fmla="*/ 5719 w 11825"/>
                <a:gd name="connsiteY29" fmla="*/ 13290 h 18742"/>
                <a:gd name="connsiteX30" fmla="*/ 3909 w 11825"/>
                <a:gd name="connsiteY30" fmla="*/ 12988 h 18742"/>
                <a:gd name="connsiteX31" fmla="*/ 4738 w 11825"/>
                <a:gd name="connsiteY31" fmla="*/ 13103 h 1874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1008 w 11825"/>
                <a:gd name="connsiteY9" fmla="*/ 5277 h 18802"/>
                <a:gd name="connsiteX10" fmla="*/ 9509 w 11825"/>
                <a:gd name="connsiteY10" fmla="*/ 6800 h 18802"/>
                <a:gd name="connsiteX11" fmla="*/ 11178 w 11825"/>
                <a:gd name="connsiteY11" fmla="*/ 8367 h 18802"/>
                <a:gd name="connsiteX12" fmla="*/ 11426 w 11825"/>
                <a:gd name="connsiteY12" fmla="*/ 6991 h 18802"/>
                <a:gd name="connsiteX13" fmla="*/ 11543 w 11825"/>
                <a:gd name="connsiteY13" fmla="*/ 8847 h 18802"/>
                <a:gd name="connsiteX14" fmla="*/ 11149 w 11825"/>
                <a:gd name="connsiteY14" fmla="*/ 9727 h 18802"/>
                <a:gd name="connsiteX15" fmla="*/ 10585 w 11825"/>
                <a:gd name="connsiteY15" fmla="*/ 9727 h 18802"/>
                <a:gd name="connsiteX16" fmla="*/ 10770 w 11825"/>
                <a:gd name="connsiteY16" fmla="*/ 11179 h 18802"/>
                <a:gd name="connsiteX17" fmla="*/ 11811 w 11825"/>
                <a:gd name="connsiteY17" fmla="*/ 12388 h 18802"/>
                <a:gd name="connsiteX18" fmla="*/ 11569 w 11825"/>
                <a:gd name="connsiteY18" fmla="*/ 12735 h 18802"/>
                <a:gd name="connsiteX19" fmla="*/ 11441 w 11825"/>
                <a:gd name="connsiteY19" fmla="*/ 14570 h 18802"/>
                <a:gd name="connsiteX20" fmla="*/ 10837 w 11825"/>
                <a:gd name="connsiteY20" fmla="*/ 13626 h 18802"/>
                <a:gd name="connsiteX21" fmla="*/ 11039 w 11825"/>
                <a:gd name="connsiteY21" fmla="*/ 14263 h 18802"/>
                <a:gd name="connsiteX22" fmla="*/ 10126 w 11825"/>
                <a:gd name="connsiteY22" fmla="*/ 14562 h 18802"/>
                <a:gd name="connsiteX23" fmla="*/ 11191 w 11825"/>
                <a:gd name="connsiteY23" fmla="*/ 14471 h 18802"/>
                <a:gd name="connsiteX24" fmla="*/ 8657 w 11825"/>
                <a:gd name="connsiteY24" fmla="*/ 15903 h 18802"/>
                <a:gd name="connsiteX25" fmla="*/ 7755 w 11825"/>
                <a:gd name="connsiteY25" fmla="*/ 16758 h 18802"/>
                <a:gd name="connsiteX26" fmla="*/ 5944 w 11825"/>
                <a:gd name="connsiteY26" fmla="*/ 18802 h 18802"/>
                <a:gd name="connsiteX27" fmla="*/ 5583 w 11825"/>
                <a:gd name="connsiteY27" fmla="*/ 14485 h 18802"/>
                <a:gd name="connsiteX28" fmla="*/ 4784 w 11825"/>
                <a:gd name="connsiteY28" fmla="*/ 13998 h 18802"/>
                <a:gd name="connsiteX29" fmla="*/ 5719 w 11825"/>
                <a:gd name="connsiteY29" fmla="*/ 13350 h 18802"/>
                <a:gd name="connsiteX30" fmla="*/ 3909 w 11825"/>
                <a:gd name="connsiteY30" fmla="*/ 13048 h 18802"/>
                <a:gd name="connsiteX31" fmla="*/ 4738 w 11825"/>
                <a:gd name="connsiteY31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1008 w 11825"/>
                <a:gd name="connsiteY9" fmla="*/ 5277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1426 w 11825"/>
                <a:gd name="connsiteY12" fmla="*/ 6991 h 18802"/>
                <a:gd name="connsiteX13" fmla="*/ 11543 w 11825"/>
                <a:gd name="connsiteY13" fmla="*/ 8847 h 18802"/>
                <a:gd name="connsiteX14" fmla="*/ 11149 w 11825"/>
                <a:gd name="connsiteY14" fmla="*/ 9727 h 18802"/>
                <a:gd name="connsiteX15" fmla="*/ 10585 w 11825"/>
                <a:gd name="connsiteY15" fmla="*/ 9727 h 18802"/>
                <a:gd name="connsiteX16" fmla="*/ 10770 w 11825"/>
                <a:gd name="connsiteY16" fmla="*/ 11179 h 18802"/>
                <a:gd name="connsiteX17" fmla="*/ 11811 w 11825"/>
                <a:gd name="connsiteY17" fmla="*/ 12388 h 18802"/>
                <a:gd name="connsiteX18" fmla="*/ 11569 w 11825"/>
                <a:gd name="connsiteY18" fmla="*/ 12735 h 18802"/>
                <a:gd name="connsiteX19" fmla="*/ 11441 w 11825"/>
                <a:gd name="connsiteY19" fmla="*/ 14570 h 18802"/>
                <a:gd name="connsiteX20" fmla="*/ 10837 w 11825"/>
                <a:gd name="connsiteY20" fmla="*/ 13626 h 18802"/>
                <a:gd name="connsiteX21" fmla="*/ 11039 w 11825"/>
                <a:gd name="connsiteY21" fmla="*/ 14263 h 18802"/>
                <a:gd name="connsiteX22" fmla="*/ 10126 w 11825"/>
                <a:gd name="connsiteY22" fmla="*/ 14562 h 18802"/>
                <a:gd name="connsiteX23" fmla="*/ 11191 w 11825"/>
                <a:gd name="connsiteY23" fmla="*/ 14471 h 18802"/>
                <a:gd name="connsiteX24" fmla="*/ 8657 w 11825"/>
                <a:gd name="connsiteY24" fmla="*/ 15903 h 18802"/>
                <a:gd name="connsiteX25" fmla="*/ 7755 w 11825"/>
                <a:gd name="connsiteY25" fmla="*/ 16758 h 18802"/>
                <a:gd name="connsiteX26" fmla="*/ 5944 w 11825"/>
                <a:gd name="connsiteY26" fmla="*/ 18802 h 18802"/>
                <a:gd name="connsiteX27" fmla="*/ 5583 w 11825"/>
                <a:gd name="connsiteY27" fmla="*/ 14485 h 18802"/>
                <a:gd name="connsiteX28" fmla="*/ 4784 w 11825"/>
                <a:gd name="connsiteY28" fmla="*/ 13998 h 18802"/>
                <a:gd name="connsiteX29" fmla="*/ 5719 w 11825"/>
                <a:gd name="connsiteY29" fmla="*/ 13350 h 18802"/>
                <a:gd name="connsiteX30" fmla="*/ 3909 w 11825"/>
                <a:gd name="connsiteY30" fmla="*/ 13048 h 18802"/>
                <a:gd name="connsiteX31" fmla="*/ 4738 w 11825"/>
                <a:gd name="connsiteY31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8470 w 11825"/>
                <a:gd name="connsiteY9" fmla="*/ 5054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1426 w 11825"/>
                <a:gd name="connsiteY12" fmla="*/ 6991 h 18802"/>
                <a:gd name="connsiteX13" fmla="*/ 11543 w 11825"/>
                <a:gd name="connsiteY13" fmla="*/ 8847 h 18802"/>
                <a:gd name="connsiteX14" fmla="*/ 11149 w 11825"/>
                <a:gd name="connsiteY14" fmla="*/ 9727 h 18802"/>
                <a:gd name="connsiteX15" fmla="*/ 10585 w 11825"/>
                <a:gd name="connsiteY15" fmla="*/ 9727 h 18802"/>
                <a:gd name="connsiteX16" fmla="*/ 10770 w 11825"/>
                <a:gd name="connsiteY16" fmla="*/ 11179 h 18802"/>
                <a:gd name="connsiteX17" fmla="*/ 11811 w 11825"/>
                <a:gd name="connsiteY17" fmla="*/ 12388 h 18802"/>
                <a:gd name="connsiteX18" fmla="*/ 11569 w 11825"/>
                <a:gd name="connsiteY18" fmla="*/ 12735 h 18802"/>
                <a:gd name="connsiteX19" fmla="*/ 11441 w 11825"/>
                <a:gd name="connsiteY19" fmla="*/ 14570 h 18802"/>
                <a:gd name="connsiteX20" fmla="*/ 10837 w 11825"/>
                <a:gd name="connsiteY20" fmla="*/ 13626 h 18802"/>
                <a:gd name="connsiteX21" fmla="*/ 11039 w 11825"/>
                <a:gd name="connsiteY21" fmla="*/ 14263 h 18802"/>
                <a:gd name="connsiteX22" fmla="*/ 10126 w 11825"/>
                <a:gd name="connsiteY22" fmla="*/ 14562 h 18802"/>
                <a:gd name="connsiteX23" fmla="*/ 11191 w 11825"/>
                <a:gd name="connsiteY23" fmla="*/ 14471 h 18802"/>
                <a:gd name="connsiteX24" fmla="*/ 8657 w 11825"/>
                <a:gd name="connsiteY24" fmla="*/ 15903 h 18802"/>
                <a:gd name="connsiteX25" fmla="*/ 7755 w 11825"/>
                <a:gd name="connsiteY25" fmla="*/ 16758 h 18802"/>
                <a:gd name="connsiteX26" fmla="*/ 5944 w 11825"/>
                <a:gd name="connsiteY26" fmla="*/ 18802 h 18802"/>
                <a:gd name="connsiteX27" fmla="*/ 5583 w 11825"/>
                <a:gd name="connsiteY27" fmla="*/ 14485 h 18802"/>
                <a:gd name="connsiteX28" fmla="*/ 4784 w 11825"/>
                <a:gd name="connsiteY28" fmla="*/ 13998 h 18802"/>
                <a:gd name="connsiteX29" fmla="*/ 5719 w 11825"/>
                <a:gd name="connsiteY29" fmla="*/ 13350 h 18802"/>
                <a:gd name="connsiteX30" fmla="*/ 3909 w 11825"/>
                <a:gd name="connsiteY30" fmla="*/ 13048 h 18802"/>
                <a:gd name="connsiteX31" fmla="*/ 4738 w 11825"/>
                <a:gd name="connsiteY31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8893 w 11825"/>
                <a:gd name="connsiteY9" fmla="*/ 5499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1426 w 11825"/>
                <a:gd name="connsiteY12" fmla="*/ 6991 h 18802"/>
                <a:gd name="connsiteX13" fmla="*/ 11543 w 11825"/>
                <a:gd name="connsiteY13" fmla="*/ 8847 h 18802"/>
                <a:gd name="connsiteX14" fmla="*/ 11149 w 11825"/>
                <a:gd name="connsiteY14" fmla="*/ 9727 h 18802"/>
                <a:gd name="connsiteX15" fmla="*/ 10585 w 11825"/>
                <a:gd name="connsiteY15" fmla="*/ 9727 h 18802"/>
                <a:gd name="connsiteX16" fmla="*/ 10770 w 11825"/>
                <a:gd name="connsiteY16" fmla="*/ 11179 h 18802"/>
                <a:gd name="connsiteX17" fmla="*/ 11811 w 11825"/>
                <a:gd name="connsiteY17" fmla="*/ 12388 h 18802"/>
                <a:gd name="connsiteX18" fmla="*/ 11569 w 11825"/>
                <a:gd name="connsiteY18" fmla="*/ 12735 h 18802"/>
                <a:gd name="connsiteX19" fmla="*/ 11441 w 11825"/>
                <a:gd name="connsiteY19" fmla="*/ 14570 h 18802"/>
                <a:gd name="connsiteX20" fmla="*/ 10837 w 11825"/>
                <a:gd name="connsiteY20" fmla="*/ 13626 h 18802"/>
                <a:gd name="connsiteX21" fmla="*/ 11039 w 11825"/>
                <a:gd name="connsiteY21" fmla="*/ 14263 h 18802"/>
                <a:gd name="connsiteX22" fmla="*/ 10126 w 11825"/>
                <a:gd name="connsiteY22" fmla="*/ 14562 h 18802"/>
                <a:gd name="connsiteX23" fmla="*/ 11191 w 11825"/>
                <a:gd name="connsiteY23" fmla="*/ 14471 h 18802"/>
                <a:gd name="connsiteX24" fmla="*/ 8657 w 11825"/>
                <a:gd name="connsiteY24" fmla="*/ 15903 h 18802"/>
                <a:gd name="connsiteX25" fmla="*/ 7755 w 11825"/>
                <a:gd name="connsiteY25" fmla="*/ 16758 h 18802"/>
                <a:gd name="connsiteX26" fmla="*/ 5944 w 11825"/>
                <a:gd name="connsiteY26" fmla="*/ 18802 h 18802"/>
                <a:gd name="connsiteX27" fmla="*/ 5583 w 11825"/>
                <a:gd name="connsiteY27" fmla="*/ 14485 h 18802"/>
                <a:gd name="connsiteX28" fmla="*/ 4784 w 11825"/>
                <a:gd name="connsiteY28" fmla="*/ 13998 h 18802"/>
                <a:gd name="connsiteX29" fmla="*/ 5719 w 11825"/>
                <a:gd name="connsiteY29" fmla="*/ 13350 h 18802"/>
                <a:gd name="connsiteX30" fmla="*/ 3909 w 11825"/>
                <a:gd name="connsiteY30" fmla="*/ 13048 h 18802"/>
                <a:gd name="connsiteX31" fmla="*/ 4738 w 11825"/>
                <a:gd name="connsiteY31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8893 w 11825"/>
                <a:gd name="connsiteY9" fmla="*/ 5499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1003 w 11825"/>
                <a:gd name="connsiteY12" fmla="*/ 4988 h 18802"/>
                <a:gd name="connsiteX13" fmla="*/ 11543 w 11825"/>
                <a:gd name="connsiteY13" fmla="*/ 8847 h 18802"/>
                <a:gd name="connsiteX14" fmla="*/ 11149 w 11825"/>
                <a:gd name="connsiteY14" fmla="*/ 9727 h 18802"/>
                <a:gd name="connsiteX15" fmla="*/ 10585 w 11825"/>
                <a:gd name="connsiteY15" fmla="*/ 9727 h 18802"/>
                <a:gd name="connsiteX16" fmla="*/ 10770 w 11825"/>
                <a:gd name="connsiteY16" fmla="*/ 11179 h 18802"/>
                <a:gd name="connsiteX17" fmla="*/ 11811 w 11825"/>
                <a:gd name="connsiteY17" fmla="*/ 12388 h 18802"/>
                <a:gd name="connsiteX18" fmla="*/ 11569 w 11825"/>
                <a:gd name="connsiteY18" fmla="*/ 12735 h 18802"/>
                <a:gd name="connsiteX19" fmla="*/ 11441 w 11825"/>
                <a:gd name="connsiteY19" fmla="*/ 14570 h 18802"/>
                <a:gd name="connsiteX20" fmla="*/ 10837 w 11825"/>
                <a:gd name="connsiteY20" fmla="*/ 13626 h 18802"/>
                <a:gd name="connsiteX21" fmla="*/ 11039 w 11825"/>
                <a:gd name="connsiteY21" fmla="*/ 14263 h 18802"/>
                <a:gd name="connsiteX22" fmla="*/ 10126 w 11825"/>
                <a:gd name="connsiteY22" fmla="*/ 14562 h 18802"/>
                <a:gd name="connsiteX23" fmla="*/ 11191 w 11825"/>
                <a:gd name="connsiteY23" fmla="*/ 14471 h 18802"/>
                <a:gd name="connsiteX24" fmla="*/ 8657 w 11825"/>
                <a:gd name="connsiteY24" fmla="*/ 15903 h 18802"/>
                <a:gd name="connsiteX25" fmla="*/ 7755 w 11825"/>
                <a:gd name="connsiteY25" fmla="*/ 16758 h 18802"/>
                <a:gd name="connsiteX26" fmla="*/ 5944 w 11825"/>
                <a:gd name="connsiteY26" fmla="*/ 18802 h 18802"/>
                <a:gd name="connsiteX27" fmla="*/ 5583 w 11825"/>
                <a:gd name="connsiteY27" fmla="*/ 14485 h 18802"/>
                <a:gd name="connsiteX28" fmla="*/ 4784 w 11825"/>
                <a:gd name="connsiteY28" fmla="*/ 13998 h 18802"/>
                <a:gd name="connsiteX29" fmla="*/ 5719 w 11825"/>
                <a:gd name="connsiteY29" fmla="*/ 13350 h 18802"/>
                <a:gd name="connsiteX30" fmla="*/ 3909 w 11825"/>
                <a:gd name="connsiteY30" fmla="*/ 13048 h 18802"/>
                <a:gd name="connsiteX31" fmla="*/ 4738 w 11825"/>
                <a:gd name="connsiteY31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0585 w 11825"/>
                <a:gd name="connsiteY9" fmla="*/ 4831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1003 w 11825"/>
                <a:gd name="connsiteY12" fmla="*/ 4988 h 18802"/>
                <a:gd name="connsiteX13" fmla="*/ 11543 w 11825"/>
                <a:gd name="connsiteY13" fmla="*/ 8847 h 18802"/>
                <a:gd name="connsiteX14" fmla="*/ 11149 w 11825"/>
                <a:gd name="connsiteY14" fmla="*/ 9727 h 18802"/>
                <a:gd name="connsiteX15" fmla="*/ 10585 w 11825"/>
                <a:gd name="connsiteY15" fmla="*/ 9727 h 18802"/>
                <a:gd name="connsiteX16" fmla="*/ 10770 w 11825"/>
                <a:gd name="connsiteY16" fmla="*/ 11179 h 18802"/>
                <a:gd name="connsiteX17" fmla="*/ 11811 w 11825"/>
                <a:gd name="connsiteY17" fmla="*/ 12388 h 18802"/>
                <a:gd name="connsiteX18" fmla="*/ 11569 w 11825"/>
                <a:gd name="connsiteY18" fmla="*/ 12735 h 18802"/>
                <a:gd name="connsiteX19" fmla="*/ 11441 w 11825"/>
                <a:gd name="connsiteY19" fmla="*/ 14570 h 18802"/>
                <a:gd name="connsiteX20" fmla="*/ 10837 w 11825"/>
                <a:gd name="connsiteY20" fmla="*/ 13626 h 18802"/>
                <a:gd name="connsiteX21" fmla="*/ 11039 w 11825"/>
                <a:gd name="connsiteY21" fmla="*/ 14263 h 18802"/>
                <a:gd name="connsiteX22" fmla="*/ 10126 w 11825"/>
                <a:gd name="connsiteY22" fmla="*/ 14562 h 18802"/>
                <a:gd name="connsiteX23" fmla="*/ 11191 w 11825"/>
                <a:gd name="connsiteY23" fmla="*/ 14471 h 18802"/>
                <a:gd name="connsiteX24" fmla="*/ 8657 w 11825"/>
                <a:gd name="connsiteY24" fmla="*/ 15903 h 18802"/>
                <a:gd name="connsiteX25" fmla="*/ 7755 w 11825"/>
                <a:gd name="connsiteY25" fmla="*/ 16758 h 18802"/>
                <a:gd name="connsiteX26" fmla="*/ 5944 w 11825"/>
                <a:gd name="connsiteY26" fmla="*/ 18802 h 18802"/>
                <a:gd name="connsiteX27" fmla="*/ 5583 w 11825"/>
                <a:gd name="connsiteY27" fmla="*/ 14485 h 18802"/>
                <a:gd name="connsiteX28" fmla="*/ 4784 w 11825"/>
                <a:gd name="connsiteY28" fmla="*/ 13998 h 18802"/>
                <a:gd name="connsiteX29" fmla="*/ 5719 w 11825"/>
                <a:gd name="connsiteY29" fmla="*/ 13350 h 18802"/>
                <a:gd name="connsiteX30" fmla="*/ 3909 w 11825"/>
                <a:gd name="connsiteY30" fmla="*/ 13048 h 18802"/>
                <a:gd name="connsiteX31" fmla="*/ 4738 w 11825"/>
                <a:gd name="connsiteY31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0585 w 11825"/>
                <a:gd name="connsiteY9" fmla="*/ 4831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0867 w 11825"/>
                <a:gd name="connsiteY12" fmla="*/ 5500 h 18802"/>
                <a:gd name="connsiteX13" fmla="*/ 11003 w 11825"/>
                <a:gd name="connsiteY13" fmla="*/ 4988 h 18802"/>
                <a:gd name="connsiteX14" fmla="*/ 11543 w 11825"/>
                <a:gd name="connsiteY14" fmla="*/ 8847 h 18802"/>
                <a:gd name="connsiteX15" fmla="*/ 11149 w 11825"/>
                <a:gd name="connsiteY15" fmla="*/ 9727 h 18802"/>
                <a:gd name="connsiteX16" fmla="*/ 10585 w 11825"/>
                <a:gd name="connsiteY16" fmla="*/ 9727 h 18802"/>
                <a:gd name="connsiteX17" fmla="*/ 10770 w 11825"/>
                <a:gd name="connsiteY17" fmla="*/ 11179 h 18802"/>
                <a:gd name="connsiteX18" fmla="*/ 11811 w 11825"/>
                <a:gd name="connsiteY18" fmla="*/ 12388 h 18802"/>
                <a:gd name="connsiteX19" fmla="*/ 11569 w 11825"/>
                <a:gd name="connsiteY19" fmla="*/ 12735 h 18802"/>
                <a:gd name="connsiteX20" fmla="*/ 11441 w 11825"/>
                <a:gd name="connsiteY20" fmla="*/ 14570 h 18802"/>
                <a:gd name="connsiteX21" fmla="*/ 10837 w 11825"/>
                <a:gd name="connsiteY21" fmla="*/ 13626 h 18802"/>
                <a:gd name="connsiteX22" fmla="*/ 11039 w 11825"/>
                <a:gd name="connsiteY22" fmla="*/ 14263 h 18802"/>
                <a:gd name="connsiteX23" fmla="*/ 10126 w 11825"/>
                <a:gd name="connsiteY23" fmla="*/ 14562 h 18802"/>
                <a:gd name="connsiteX24" fmla="*/ 11191 w 11825"/>
                <a:gd name="connsiteY24" fmla="*/ 14471 h 18802"/>
                <a:gd name="connsiteX25" fmla="*/ 8657 w 11825"/>
                <a:gd name="connsiteY25" fmla="*/ 15903 h 18802"/>
                <a:gd name="connsiteX26" fmla="*/ 7755 w 11825"/>
                <a:gd name="connsiteY26" fmla="*/ 16758 h 18802"/>
                <a:gd name="connsiteX27" fmla="*/ 5944 w 11825"/>
                <a:gd name="connsiteY27" fmla="*/ 18802 h 18802"/>
                <a:gd name="connsiteX28" fmla="*/ 5583 w 11825"/>
                <a:gd name="connsiteY28" fmla="*/ 14485 h 18802"/>
                <a:gd name="connsiteX29" fmla="*/ 4784 w 11825"/>
                <a:gd name="connsiteY29" fmla="*/ 13998 h 18802"/>
                <a:gd name="connsiteX30" fmla="*/ 5719 w 11825"/>
                <a:gd name="connsiteY30" fmla="*/ 13350 h 18802"/>
                <a:gd name="connsiteX31" fmla="*/ 3909 w 11825"/>
                <a:gd name="connsiteY31" fmla="*/ 13048 h 18802"/>
                <a:gd name="connsiteX32" fmla="*/ 4738 w 11825"/>
                <a:gd name="connsiteY32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0585 w 11825"/>
                <a:gd name="connsiteY9" fmla="*/ 4831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7483 w 11825"/>
                <a:gd name="connsiteY12" fmla="*/ 8170 h 18802"/>
                <a:gd name="connsiteX13" fmla="*/ 11003 w 11825"/>
                <a:gd name="connsiteY13" fmla="*/ 4988 h 18802"/>
                <a:gd name="connsiteX14" fmla="*/ 11543 w 11825"/>
                <a:gd name="connsiteY14" fmla="*/ 8847 h 18802"/>
                <a:gd name="connsiteX15" fmla="*/ 11149 w 11825"/>
                <a:gd name="connsiteY15" fmla="*/ 9727 h 18802"/>
                <a:gd name="connsiteX16" fmla="*/ 10585 w 11825"/>
                <a:gd name="connsiteY16" fmla="*/ 9727 h 18802"/>
                <a:gd name="connsiteX17" fmla="*/ 10770 w 11825"/>
                <a:gd name="connsiteY17" fmla="*/ 11179 h 18802"/>
                <a:gd name="connsiteX18" fmla="*/ 11811 w 11825"/>
                <a:gd name="connsiteY18" fmla="*/ 12388 h 18802"/>
                <a:gd name="connsiteX19" fmla="*/ 11569 w 11825"/>
                <a:gd name="connsiteY19" fmla="*/ 12735 h 18802"/>
                <a:gd name="connsiteX20" fmla="*/ 11441 w 11825"/>
                <a:gd name="connsiteY20" fmla="*/ 14570 h 18802"/>
                <a:gd name="connsiteX21" fmla="*/ 10837 w 11825"/>
                <a:gd name="connsiteY21" fmla="*/ 13626 h 18802"/>
                <a:gd name="connsiteX22" fmla="*/ 11039 w 11825"/>
                <a:gd name="connsiteY22" fmla="*/ 14263 h 18802"/>
                <a:gd name="connsiteX23" fmla="*/ 10126 w 11825"/>
                <a:gd name="connsiteY23" fmla="*/ 14562 h 18802"/>
                <a:gd name="connsiteX24" fmla="*/ 11191 w 11825"/>
                <a:gd name="connsiteY24" fmla="*/ 14471 h 18802"/>
                <a:gd name="connsiteX25" fmla="*/ 8657 w 11825"/>
                <a:gd name="connsiteY25" fmla="*/ 15903 h 18802"/>
                <a:gd name="connsiteX26" fmla="*/ 7755 w 11825"/>
                <a:gd name="connsiteY26" fmla="*/ 16758 h 18802"/>
                <a:gd name="connsiteX27" fmla="*/ 5944 w 11825"/>
                <a:gd name="connsiteY27" fmla="*/ 18802 h 18802"/>
                <a:gd name="connsiteX28" fmla="*/ 5583 w 11825"/>
                <a:gd name="connsiteY28" fmla="*/ 14485 h 18802"/>
                <a:gd name="connsiteX29" fmla="*/ 4784 w 11825"/>
                <a:gd name="connsiteY29" fmla="*/ 13998 h 18802"/>
                <a:gd name="connsiteX30" fmla="*/ 5719 w 11825"/>
                <a:gd name="connsiteY30" fmla="*/ 13350 h 18802"/>
                <a:gd name="connsiteX31" fmla="*/ 3909 w 11825"/>
                <a:gd name="connsiteY31" fmla="*/ 13048 h 18802"/>
                <a:gd name="connsiteX32" fmla="*/ 4738 w 11825"/>
                <a:gd name="connsiteY32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0585 w 11825"/>
                <a:gd name="connsiteY9" fmla="*/ 4831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7483 w 11825"/>
                <a:gd name="connsiteY12" fmla="*/ 8170 h 18802"/>
                <a:gd name="connsiteX13" fmla="*/ 11149 w 11825"/>
                <a:gd name="connsiteY13" fmla="*/ 4832 h 18802"/>
                <a:gd name="connsiteX14" fmla="*/ 11003 w 11825"/>
                <a:gd name="connsiteY14" fmla="*/ 4988 h 18802"/>
                <a:gd name="connsiteX15" fmla="*/ 11543 w 11825"/>
                <a:gd name="connsiteY15" fmla="*/ 8847 h 18802"/>
                <a:gd name="connsiteX16" fmla="*/ 11149 w 11825"/>
                <a:gd name="connsiteY16" fmla="*/ 9727 h 18802"/>
                <a:gd name="connsiteX17" fmla="*/ 10585 w 11825"/>
                <a:gd name="connsiteY17" fmla="*/ 9727 h 18802"/>
                <a:gd name="connsiteX18" fmla="*/ 10770 w 11825"/>
                <a:gd name="connsiteY18" fmla="*/ 11179 h 18802"/>
                <a:gd name="connsiteX19" fmla="*/ 11811 w 11825"/>
                <a:gd name="connsiteY19" fmla="*/ 12388 h 18802"/>
                <a:gd name="connsiteX20" fmla="*/ 11569 w 11825"/>
                <a:gd name="connsiteY20" fmla="*/ 12735 h 18802"/>
                <a:gd name="connsiteX21" fmla="*/ 11441 w 11825"/>
                <a:gd name="connsiteY21" fmla="*/ 14570 h 18802"/>
                <a:gd name="connsiteX22" fmla="*/ 10837 w 11825"/>
                <a:gd name="connsiteY22" fmla="*/ 13626 h 18802"/>
                <a:gd name="connsiteX23" fmla="*/ 11039 w 11825"/>
                <a:gd name="connsiteY23" fmla="*/ 14263 h 18802"/>
                <a:gd name="connsiteX24" fmla="*/ 10126 w 11825"/>
                <a:gd name="connsiteY24" fmla="*/ 14562 h 18802"/>
                <a:gd name="connsiteX25" fmla="*/ 11191 w 11825"/>
                <a:gd name="connsiteY25" fmla="*/ 14471 h 18802"/>
                <a:gd name="connsiteX26" fmla="*/ 8657 w 11825"/>
                <a:gd name="connsiteY26" fmla="*/ 15903 h 18802"/>
                <a:gd name="connsiteX27" fmla="*/ 7755 w 11825"/>
                <a:gd name="connsiteY27" fmla="*/ 16758 h 18802"/>
                <a:gd name="connsiteX28" fmla="*/ 5944 w 11825"/>
                <a:gd name="connsiteY28" fmla="*/ 18802 h 18802"/>
                <a:gd name="connsiteX29" fmla="*/ 5583 w 11825"/>
                <a:gd name="connsiteY29" fmla="*/ 14485 h 18802"/>
                <a:gd name="connsiteX30" fmla="*/ 4784 w 11825"/>
                <a:gd name="connsiteY30" fmla="*/ 13998 h 18802"/>
                <a:gd name="connsiteX31" fmla="*/ 5719 w 11825"/>
                <a:gd name="connsiteY31" fmla="*/ 13350 h 18802"/>
                <a:gd name="connsiteX32" fmla="*/ 3909 w 11825"/>
                <a:gd name="connsiteY32" fmla="*/ 13048 h 18802"/>
                <a:gd name="connsiteX33" fmla="*/ 4738 w 11825"/>
                <a:gd name="connsiteY33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0585 w 11825"/>
                <a:gd name="connsiteY9" fmla="*/ 4831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0444 w 11825"/>
                <a:gd name="connsiteY12" fmla="*/ 7057 h 18802"/>
                <a:gd name="connsiteX13" fmla="*/ 11149 w 11825"/>
                <a:gd name="connsiteY13" fmla="*/ 4832 h 18802"/>
                <a:gd name="connsiteX14" fmla="*/ 11003 w 11825"/>
                <a:gd name="connsiteY14" fmla="*/ 4988 h 18802"/>
                <a:gd name="connsiteX15" fmla="*/ 11543 w 11825"/>
                <a:gd name="connsiteY15" fmla="*/ 8847 h 18802"/>
                <a:gd name="connsiteX16" fmla="*/ 11149 w 11825"/>
                <a:gd name="connsiteY16" fmla="*/ 9727 h 18802"/>
                <a:gd name="connsiteX17" fmla="*/ 10585 w 11825"/>
                <a:gd name="connsiteY17" fmla="*/ 9727 h 18802"/>
                <a:gd name="connsiteX18" fmla="*/ 10770 w 11825"/>
                <a:gd name="connsiteY18" fmla="*/ 11179 h 18802"/>
                <a:gd name="connsiteX19" fmla="*/ 11811 w 11825"/>
                <a:gd name="connsiteY19" fmla="*/ 12388 h 18802"/>
                <a:gd name="connsiteX20" fmla="*/ 11569 w 11825"/>
                <a:gd name="connsiteY20" fmla="*/ 12735 h 18802"/>
                <a:gd name="connsiteX21" fmla="*/ 11441 w 11825"/>
                <a:gd name="connsiteY21" fmla="*/ 14570 h 18802"/>
                <a:gd name="connsiteX22" fmla="*/ 10837 w 11825"/>
                <a:gd name="connsiteY22" fmla="*/ 13626 h 18802"/>
                <a:gd name="connsiteX23" fmla="*/ 11039 w 11825"/>
                <a:gd name="connsiteY23" fmla="*/ 14263 h 18802"/>
                <a:gd name="connsiteX24" fmla="*/ 10126 w 11825"/>
                <a:gd name="connsiteY24" fmla="*/ 14562 h 18802"/>
                <a:gd name="connsiteX25" fmla="*/ 11191 w 11825"/>
                <a:gd name="connsiteY25" fmla="*/ 14471 h 18802"/>
                <a:gd name="connsiteX26" fmla="*/ 8657 w 11825"/>
                <a:gd name="connsiteY26" fmla="*/ 15903 h 18802"/>
                <a:gd name="connsiteX27" fmla="*/ 7755 w 11825"/>
                <a:gd name="connsiteY27" fmla="*/ 16758 h 18802"/>
                <a:gd name="connsiteX28" fmla="*/ 5944 w 11825"/>
                <a:gd name="connsiteY28" fmla="*/ 18802 h 18802"/>
                <a:gd name="connsiteX29" fmla="*/ 5583 w 11825"/>
                <a:gd name="connsiteY29" fmla="*/ 14485 h 18802"/>
                <a:gd name="connsiteX30" fmla="*/ 4784 w 11825"/>
                <a:gd name="connsiteY30" fmla="*/ 13998 h 18802"/>
                <a:gd name="connsiteX31" fmla="*/ 5719 w 11825"/>
                <a:gd name="connsiteY31" fmla="*/ 13350 h 18802"/>
                <a:gd name="connsiteX32" fmla="*/ 3909 w 11825"/>
                <a:gd name="connsiteY32" fmla="*/ 13048 h 18802"/>
                <a:gd name="connsiteX33" fmla="*/ 4738 w 11825"/>
                <a:gd name="connsiteY33" fmla="*/ 13163 h 18802"/>
                <a:gd name="connsiteX0" fmla="*/ 4738 w 11825"/>
                <a:gd name="connsiteY0" fmla="*/ 13163 h 18802"/>
                <a:gd name="connsiteX1" fmla="*/ 4026 w 11825"/>
                <a:gd name="connsiteY1" fmla="*/ 12498 h 18802"/>
                <a:gd name="connsiteX2" fmla="*/ 4248 w 11825"/>
                <a:gd name="connsiteY2" fmla="*/ 12290 h 18802"/>
                <a:gd name="connsiteX3" fmla="*/ 3575 w 11825"/>
                <a:gd name="connsiteY3" fmla="*/ 11335 h 18802"/>
                <a:gd name="connsiteX4" fmla="*/ 3569 w 11825"/>
                <a:gd name="connsiteY4" fmla="*/ 12442 h 18802"/>
                <a:gd name="connsiteX5" fmla="*/ 11 w 11825"/>
                <a:gd name="connsiteY5" fmla="*/ 9728 h 18802"/>
                <a:gd name="connsiteX6" fmla="*/ 3717 w 11825"/>
                <a:gd name="connsiteY6" fmla="*/ 3625 h 18802"/>
                <a:gd name="connsiteX7" fmla="*/ 4502 w 11825"/>
                <a:gd name="connsiteY7" fmla="*/ 273 h 18802"/>
                <a:gd name="connsiteX8" fmla="*/ 7310 w 11825"/>
                <a:gd name="connsiteY8" fmla="*/ 2169 h 18802"/>
                <a:gd name="connsiteX9" fmla="*/ 10585 w 11825"/>
                <a:gd name="connsiteY9" fmla="*/ 4831 h 18802"/>
                <a:gd name="connsiteX10" fmla="*/ 8804 w 11825"/>
                <a:gd name="connsiteY10" fmla="*/ 4130 h 18802"/>
                <a:gd name="connsiteX11" fmla="*/ 11178 w 11825"/>
                <a:gd name="connsiteY11" fmla="*/ 8367 h 18802"/>
                <a:gd name="connsiteX12" fmla="*/ 10444 w 11825"/>
                <a:gd name="connsiteY12" fmla="*/ 7057 h 18802"/>
                <a:gd name="connsiteX13" fmla="*/ 11149 w 11825"/>
                <a:gd name="connsiteY13" fmla="*/ 4832 h 18802"/>
                <a:gd name="connsiteX14" fmla="*/ 11003 w 11825"/>
                <a:gd name="connsiteY14" fmla="*/ 4988 h 18802"/>
                <a:gd name="connsiteX15" fmla="*/ 11543 w 11825"/>
                <a:gd name="connsiteY15" fmla="*/ 8847 h 18802"/>
                <a:gd name="connsiteX16" fmla="*/ 11149 w 11825"/>
                <a:gd name="connsiteY16" fmla="*/ 9727 h 18802"/>
                <a:gd name="connsiteX17" fmla="*/ 10585 w 11825"/>
                <a:gd name="connsiteY17" fmla="*/ 9727 h 18802"/>
                <a:gd name="connsiteX18" fmla="*/ 10770 w 11825"/>
                <a:gd name="connsiteY18" fmla="*/ 11179 h 18802"/>
                <a:gd name="connsiteX19" fmla="*/ 11811 w 11825"/>
                <a:gd name="connsiteY19" fmla="*/ 12388 h 18802"/>
                <a:gd name="connsiteX20" fmla="*/ 11569 w 11825"/>
                <a:gd name="connsiteY20" fmla="*/ 12735 h 18802"/>
                <a:gd name="connsiteX21" fmla="*/ 11441 w 11825"/>
                <a:gd name="connsiteY21" fmla="*/ 14570 h 18802"/>
                <a:gd name="connsiteX22" fmla="*/ 10837 w 11825"/>
                <a:gd name="connsiteY22" fmla="*/ 13626 h 18802"/>
                <a:gd name="connsiteX23" fmla="*/ 11039 w 11825"/>
                <a:gd name="connsiteY23" fmla="*/ 14263 h 18802"/>
                <a:gd name="connsiteX24" fmla="*/ 10126 w 11825"/>
                <a:gd name="connsiteY24" fmla="*/ 14562 h 18802"/>
                <a:gd name="connsiteX25" fmla="*/ 11191 w 11825"/>
                <a:gd name="connsiteY25" fmla="*/ 14471 h 18802"/>
                <a:gd name="connsiteX26" fmla="*/ 8657 w 11825"/>
                <a:gd name="connsiteY26" fmla="*/ 15903 h 18802"/>
                <a:gd name="connsiteX27" fmla="*/ 7755 w 11825"/>
                <a:gd name="connsiteY27" fmla="*/ 16758 h 18802"/>
                <a:gd name="connsiteX28" fmla="*/ 5944 w 11825"/>
                <a:gd name="connsiteY28" fmla="*/ 18802 h 18802"/>
                <a:gd name="connsiteX29" fmla="*/ 5583 w 11825"/>
                <a:gd name="connsiteY29" fmla="*/ 14485 h 18802"/>
                <a:gd name="connsiteX30" fmla="*/ 4784 w 11825"/>
                <a:gd name="connsiteY30" fmla="*/ 13998 h 18802"/>
                <a:gd name="connsiteX31" fmla="*/ 5719 w 11825"/>
                <a:gd name="connsiteY31" fmla="*/ 13350 h 18802"/>
                <a:gd name="connsiteX32" fmla="*/ 3909 w 11825"/>
                <a:gd name="connsiteY32" fmla="*/ 13048 h 18802"/>
                <a:gd name="connsiteX33" fmla="*/ 4738 w 11825"/>
                <a:gd name="connsiteY33" fmla="*/ 13163 h 18802"/>
                <a:gd name="connsiteX0" fmla="*/ 4738 w 11828"/>
                <a:gd name="connsiteY0" fmla="*/ 13163 h 18802"/>
                <a:gd name="connsiteX1" fmla="*/ 4026 w 11828"/>
                <a:gd name="connsiteY1" fmla="*/ 12498 h 18802"/>
                <a:gd name="connsiteX2" fmla="*/ 4248 w 11828"/>
                <a:gd name="connsiteY2" fmla="*/ 12290 h 18802"/>
                <a:gd name="connsiteX3" fmla="*/ 3575 w 11828"/>
                <a:gd name="connsiteY3" fmla="*/ 11335 h 18802"/>
                <a:gd name="connsiteX4" fmla="*/ 3569 w 11828"/>
                <a:gd name="connsiteY4" fmla="*/ 12442 h 18802"/>
                <a:gd name="connsiteX5" fmla="*/ 11 w 11828"/>
                <a:gd name="connsiteY5" fmla="*/ 9728 h 18802"/>
                <a:gd name="connsiteX6" fmla="*/ 3717 w 11828"/>
                <a:gd name="connsiteY6" fmla="*/ 3625 h 18802"/>
                <a:gd name="connsiteX7" fmla="*/ 4502 w 11828"/>
                <a:gd name="connsiteY7" fmla="*/ 273 h 18802"/>
                <a:gd name="connsiteX8" fmla="*/ 7310 w 11828"/>
                <a:gd name="connsiteY8" fmla="*/ 2169 h 18802"/>
                <a:gd name="connsiteX9" fmla="*/ 10585 w 11828"/>
                <a:gd name="connsiteY9" fmla="*/ 4831 h 18802"/>
                <a:gd name="connsiteX10" fmla="*/ 8804 w 11828"/>
                <a:gd name="connsiteY10" fmla="*/ 4130 h 18802"/>
                <a:gd name="connsiteX11" fmla="*/ 11178 w 11828"/>
                <a:gd name="connsiteY11" fmla="*/ 8367 h 18802"/>
                <a:gd name="connsiteX12" fmla="*/ 10444 w 11828"/>
                <a:gd name="connsiteY12" fmla="*/ 7057 h 18802"/>
                <a:gd name="connsiteX13" fmla="*/ 11713 w 11828"/>
                <a:gd name="connsiteY13" fmla="*/ 4164 h 18802"/>
                <a:gd name="connsiteX14" fmla="*/ 11003 w 11828"/>
                <a:gd name="connsiteY14" fmla="*/ 4988 h 18802"/>
                <a:gd name="connsiteX15" fmla="*/ 11543 w 11828"/>
                <a:gd name="connsiteY15" fmla="*/ 8847 h 18802"/>
                <a:gd name="connsiteX16" fmla="*/ 11149 w 11828"/>
                <a:gd name="connsiteY16" fmla="*/ 9727 h 18802"/>
                <a:gd name="connsiteX17" fmla="*/ 10585 w 11828"/>
                <a:gd name="connsiteY17" fmla="*/ 9727 h 18802"/>
                <a:gd name="connsiteX18" fmla="*/ 10770 w 11828"/>
                <a:gd name="connsiteY18" fmla="*/ 11179 h 18802"/>
                <a:gd name="connsiteX19" fmla="*/ 11811 w 11828"/>
                <a:gd name="connsiteY19" fmla="*/ 12388 h 18802"/>
                <a:gd name="connsiteX20" fmla="*/ 11569 w 11828"/>
                <a:gd name="connsiteY20" fmla="*/ 12735 h 18802"/>
                <a:gd name="connsiteX21" fmla="*/ 11441 w 11828"/>
                <a:gd name="connsiteY21" fmla="*/ 14570 h 18802"/>
                <a:gd name="connsiteX22" fmla="*/ 10837 w 11828"/>
                <a:gd name="connsiteY22" fmla="*/ 13626 h 18802"/>
                <a:gd name="connsiteX23" fmla="*/ 11039 w 11828"/>
                <a:gd name="connsiteY23" fmla="*/ 14263 h 18802"/>
                <a:gd name="connsiteX24" fmla="*/ 10126 w 11828"/>
                <a:gd name="connsiteY24" fmla="*/ 14562 h 18802"/>
                <a:gd name="connsiteX25" fmla="*/ 11191 w 11828"/>
                <a:gd name="connsiteY25" fmla="*/ 14471 h 18802"/>
                <a:gd name="connsiteX26" fmla="*/ 8657 w 11828"/>
                <a:gd name="connsiteY26" fmla="*/ 15903 h 18802"/>
                <a:gd name="connsiteX27" fmla="*/ 7755 w 11828"/>
                <a:gd name="connsiteY27" fmla="*/ 16758 h 18802"/>
                <a:gd name="connsiteX28" fmla="*/ 5944 w 11828"/>
                <a:gd name="connsiteY28" fmla="*/ 18802 h 18802"/>
                <a:gd name="connsiteX29" fmla="*/ 5583 w 11828"/>
                <a:gd name="connsiteY29" fmla="*/ 14485 h 18802"/>
                <a:gd name="connsiteX30" fmla="*/ 4784 w 11828"/>
                <a:gd name="connsiteY30" fmla="*/ 13998 h 18802"/>
                <a:gd name="connsiteX31" fmla="*/ 5719 w 11828"/>
                <a:gd name="connsiteY31" fmla="*/ 13350 h 18802"/>
                <a:gd name="connsiteX32" fmla="*/ 3909 w 11828"/>
                <a:gd name="connsiteY32" fmla="*/ 13048 h 18802"/>
                <a:gd name="connsiteX33" fmla="*/ 4738 w 11828"/>
                <a:gd name="connsiteY33" fmla="*/ 13163 h 18802"/>
                <a:gd name="connsiteX0" fmla="*/ 4738 w 12008"/>
                <a:gd name="connsiteY0" fmla="*/ 13163 h 18802"/>
                <a:gd name="connsiteX1" fmla="*/ 4026 w 12008"/>
                <a:gd name="connsiteY1" fmla="*/ 12498 h 18802"/>
                <a:gd name="connsiteX2" fmla="*/ 4248 w 12008"/>
                <a:gd name="connsiteY2" fmla="*/ 12290 h 18802"/>
                <a:gd name="connsiteX3" fmla="*/ 3575 w 12008"/>
                <a:gd name="connsiteY3" fmla="*/ 11335 h 18802"/>
                <a:gd name="connsiteX4" fmla="*/ 3569 w 12008"/>
                <a:gd name="connsiteY4" fmla="*/ 12442 h 18802"/>
                <a:gd name="connsiteX5" fmla="*/ 11 w 12008"/>
                <a:gd name="connsiteY5" fmla="*/ 9728 h 18802"/>
                <a:gd name="connsiteX6" fmla="*/ 3717 w 12008"/>
                <a:gd name="connsiteY6" fmla="*/ 3625 h 18802"/>
                <a:gd name="connsiteX7" fmla="*/ 4502 w 12008"/>
                <a:gd name="connsiteY7" fmla="*/ 273 h 18802"/>
                <a:gd name="connsiteX8" fmla="*/ 7310 w 12008"/>
                <a:gd name="connsiteY8" fmla="*/ 2169 h 18802"/>
                <a:gd name="connsiteX9" fmla="*/ 10585 w 12008"/>
                <a:gd name="connsiteY9" fmla="*/ 4831 h 18802"/>
                <a:gd name="connsiteX10" fmla="*/ 8804 w 12008"/>
                <a:gd name="connsiteY10" fmla="*/ 4130 h 18802"/>
                <a:gd name="connsiteX11" fmla="*/ 11178 w 12008"/>
                <a:gd name="connsiteY11" fmla="*/ 8367 h 18802"/>
                <a:gd name="connsiteX12" fmla="*/ 10444 w 12008"/>
                <a:gd name="connsiteY12" fmla="*/ 7057 h 18802"/>
                <a:gd name="connsiteX13" fmla="*/ 11713 w 12008"/>
                <a:gd name="connsiteY13" fmla="*/ 4164 h 18802"/>
                <a:gd name="connsiteX14" fmla="*/ 11003 w 12008"/>
                <a:gd name="connsiteY14" fmla="*/ 4988 h 18802"/>
                <a:gd name="connsiteX15" fmla="*/ 11995 w 12008"/>
                <a:gd name="connsiteY15" fmla="*/ 6612 h 18802"/>
                <a:gd name="connsiteX16" fmla="*/ 11543 w 12008"/>
                <a:gd name="connsiteY16" fmla="*/ 8847 h 18802"/>
                <a:gd name="connsiteX17" fmla="*/ 11149 w 12008"/>
                <a:gd name="connsiteY17" fmla="*/ 9727 h 18802"/>
                <a:gd name="connsiteX18" fmla="*/ 10585 w 12008"/>
                <a:gd name="connsiteY18" fmla="*/ 9727 h 18802"/>
                <a:gd name="connsiteX19" fmla="*/ 10770 w 12008"/>
                <a:gd name="connsiteY19" fmla="*/ 11179 h 18802"/>
                <a:gd name="connsiteX20" fmla="*/ 11811 w 12008"/>
                <a:gd name="connsiteY20" fmla="*/ 12388 h 18802"/>
                <a:gd name="connsiteX21" fmla="*/ 11569 w 12008"/>
                <a:gd name="connsiteY21" fmla="*/ 12735 h 18802"/>
                <a:gd name="connsiteX22" fmla="*/ 11441 w 12008"/>
                <a:gd name="connsiteY22" fmla="*/ 14570 h 18802"/>
                <a:gd name="connsiteX23" fmla="*/ 10837 w 12008"/>
                <a:gd name="connsiteY23" fmla="*/ 13626 h 18802"/>
                <a:gd name="connsiteX24" fmla="*/ 11039 w 12008"/>
                <a:gd name="connsiteY24" fmla="*/ 14263 h 18802"/>
                <a:gd name="connsiteX25" fmla="*/ 10126 w 12008"/>
                <a:gd name="connsiteY25" fmla="*/ 14562 h 18802"/>
                <a:gd name="connsiteX26" fmla="*/ 11191 w 12008"/>
                <a:gd name="connsiteY26" fmla="*/ 14471 h 18802"/>
                <a:gd name="connsiteX27" fmla="*/ 8657 w 12008"/>
                <a:gd name="connsiteY27" fmla="*/ 15903 h 18802"/>
                <a:gd name="connsiteX28" fmla="*/ 7755 w 12008"/>
                <a:gd name="connsiteY28" fmla="*/ 16758 h 18802"/>
                <a:gd name="connsiteX29" fmla="*/ 5944 w 12008"/>
                <a:gd name="connsiteY29" fmla="*/ 18802 h 18802"/>
                <a:gd name="connsiteX30" fmla="*/ 5583 w 12008"/>
                <a:gd name="connsiteY30" fmla="*/ 14485 h 18802"/>
                <a:gd name="connsiteX31" fmla="*/ 4784 w 12008"/>
                <a:gd name="connsiteY31" fmla="*/ 13998 h 18802"/>
                <a:gd name="connsiteX32" fmla="*/ 5719 w 12008"/>
                <a:gd name="connsiteY32" fmla="*/ 13350 h 18802"/>
                <a:gd name="connsiteX33" fmla="*/ 3909 w 12008"/>
                <a:gd name="connsiteY33" fmla="*/ 13048 h 18802"/>
                <a:gd name="connsiteX34" fmla="*/ 4738 w 12008"/>
                <a:gd name="connsiteY34" fmla="*/ 13163 h 18802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10585 w 12008"/>
                <a:gd name="connsiteY9" fmla="*/ 4848 h 18819"/>
                <a:gd name="connsiteX10" fmla="*/ 8804 w 12008"/>
                <a:gd name="connsiteY10" fmla="*/ 4147 h 18819"/>
                <a:gd name="connsiteX11" fmla="*/ 11178 w 12008"/>
                <a:gd name="connsiteY11" fmla="*/ 8384 h 18819"/>
                <a:gd name="connsiteX12" fmla="*/ 10444 w 12008"/>
                <a:gd name="connsiteY12" fmla="*/ 7074 h 18819"/>
                <a:gd name="connsiteX13" fmla="*/ 11713 w 12008"/>
                <a:gd name="connsiteY13" fmla="*/ 4181 h 18819"/>
                <a:gd name="connsiteX14" fmla="*/ 11003 w 12008"/>
                <a:gd name="connsiteY14" fmla="*/ 5005 h 18819"/>
                <a:gd name="connsiteX15" fmla="*/ 11995 w 12008"/>
                <a:gd name="connsiteY15" fmla="*/ 6629 h 18819"/>
                <a:gd name="connsiteX16" fmla="*/ 11543 w 12008"/>
                <a:gd name="connsiteY16" fmla="*/ 8864 h 18819"/>
                <a:gd name="connsiteX17" fmla="*/ 11149 w 12008"/>
                <a:gd name="connsiteY17" fmla="*/ 9744 h 18819"/>
                <a:gd name="connsiteX18" fmla="*/ 10585 w 12008"/>
                <a:gd name="connsiteY18" fmla="*/ 9744 h 18819"/>
                <a:gd name="connsiteX19" fmla="*/ 10770 w 12008"/>
                <a:gd name="connsiteY19" fmla="*/ 11196 h 18819"/>
                <a:gd name="connsiteX20" fmla="*/ 11811 w 12008"/>
                <a:gd name="connsiteY20" fmla="*/ 12405 h 18819"/>
                <a:gd name="connsiteX21" fmla="*/ 11569 w 12008"/>
                <a:gd name="connsiteY21" fmla="*/ 12752 h 18819"/>
                <a:gd name="connsiteX22" fmla="*/ 11441 w 12008"/>
                <a:gd name="connsiteY22" fmla="*/ 14587 h 18819"/>
                <a:gd name="connsiteX23" fmla="*/ 10837 w 12008"/>
                <a:gd name="connsiteY23" fmla="*/ 13643 h 18819"/>
                <a:gd name="connsiteX24" fmla="*/ 11039 w 12008"/>
                <a:gd name="connsiteY24" fmla="*/ 14280 h 18819"/>
                <a:gd name="connsiteX25" fmla="*/ 10126 w 12008"/>
                <a:gd name="connsiteY25" fmla="*/ 14579 h 18819"/>
                <a:gd name="connsiteX26" fmla="*/ 11191 w 12008"/>
                <a:gd name="connsiteY26" fmla="*/ 14488 h 18819"/>
                <a:gd name="connsiteX27" fmla="*/ 8657 w 12008"/>
                <a:gd name="connsiteY27" fmla="*/ 15920 h 18819"/>
                <a:gd name="connsiteX28" fmla="*/ 7755 w 12008"/>
                <a:gd name="connsiteY28" fmla="*/ 16775 h 18819"/>
                <a:gd name="connsiteX29" fmla="*/ 5944 w 12008"/>
                <a:gd name="connsiteY29" fmla="*/ 18819 h 18819"/>
                <a:gd name="connsiteX30" fmla="*/ 5583 w 12008"/>
                <a:gd name="connsiteY30" fmla="*/ 14502 h 18819"/>
                <a:gd name="connsiteX31" fmla="*/ 4784 w 12008"/>
                <a:gd name="connsiteY31" fmla="*/ 14015 h 18819"/>
                <a:gd name="connsiteX32" fmla="*/ 5719 w 12008"/>
                <a:gd name="connsiteY32" fmla="*/ 13367 h 18819"/>
                <a:gd name="connsiteX33" fmla="*/ 3909 w 12008"/>
                <a:gd name="connsiteY33" fmla="*/ 13065 h 18819"/>
                <a:gd name="connsiteX34" fmla="*/ 4738 w 12008"/>
                <a:gd name="connsiteY34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342 w 12008"/>
                <a:gd name="connsiteY9" fmla="*/ 3959 h 18819"/>
                <a:gd name="connsiteX10" fmla="*/ 10585 w 12008"/>
                <a:gd name="connsiteY10" fmla="*/ 4848 h 18819"/>
                <a:gd name="connsiteX11" fmla="*/ 8804 w 12008"/>
                <a:gd name="connsiteY11" fmla="*/ 4147 h 18819"/>
                <a:gd name="connsiteX12" fmla="*/ 11178 w 12008"/>
                <a:gd name="connsiteY12" fmla="*/ 8384 h 18819"/>
                <a:gd name="connsiteX13" fmla="*/ 10444 w 12008"/>
                <a:gd name="connsiteY13" fmla="*/ 7074 h 18819"/>
                <a:gd name="connsiteX14" fmla="*/ 11713 w 12008"/>
                <a:gd name="connsiteY14" fmla="*/ 4181 h 18819"/>
                <a:gd name="connsiteX15" fmla="*/ 11003 w 12008"/>
                <a:gd name="connsiteY15" fmla="*/ 5005 h 18819"/>
                <a:gd name="connsiteX16" fmla="*/ 11995 w 12008"/>
                <a:gd name="connsiteY16" fmla="*/ 6629 h 18819"/>
                <a:gd name="connsiteX17" fmla="*/ 11543 w 12008"/>
                <a:gd name="connsiteY17" fmla="*/ 8864 h 18819"/>
                <a:gd name="connsiteX18" fmla="*/ 11149 w 12008"/>
                <a:gd name="connsiteY18" fmla="*/ 9744 h 18819"/>
                <a:gd name="connsiteX19" fmla="*/ 10585 w 12008"/>
                <a:gd name="connsiteY19" fmla="*/ 9744 h 18819"/>
                <a:gd name="connsiteX20" fmla="*/ 10770 w 12008"/>
                <a:gd name="connsiteY20" fmla="*/ 11196 h 18819"/>
                <a:gd name="connsiteX21" fmla="*/ 11811 w 12008"/>
                <a:gd name="connsiteY21" fmla="*/ 12405 h 18819"/>
                <a:gd name="connsiteX22" fmla="*/ 11569 w 12008"/>
                <a:gd name="connsiteY22" fmla="*/ 12752 h 18819"/>
                <a:gd name="connsiteX23" fmla="*/ 11441 w 12008"/>
                <a:gd name="connsiteY23" fmla="*/ 14587 h 18819"/>
                <a:gd name="connsiteX24" fmla="*/ 10837 w 12008"/>
                <a:gd name="connsiteY24" fmla="*/ 13643 h 18819"/>
                <a:gd name="connsiteX25" fmla="*/ 11039 w 12008"/>
                <a:gd name="connsiteY25" fmla="*/ 14280 h 18819"/>
                <a:gd name="connsiteX26" fmla="*/ 10126 w 12008"/>
                <a:gd name="connsiteY26" fmla="*/ 14579 h 18819"/>
                <a:gd name="connsiteX27" fmla="*/ 11191 w 12008"/>
                <a:gd name="connsiteY27" fmla="*/ 14488 h 18819"/>
                <a:gd name="connsiteX28" fmla="*/ 8657 w 12008"/>
                <a:gd name="connsiteY28" fmla="*/ 15920 h 18819"/>
                <a:gd name="connsiteX29" fmla="*/ 7755 w 12008"/>
                <a:gd name="connsiteY29" fmla="*/ 16775 h 18819"/>
                <a:gd name="connsiteX30" fmla="*/ 5944 w 12008"/>
                <a:gd name="connsiteY30" fmla="*/ 18819 h 18819"/>
                <a:gd name="connsiteX31" fmla="*/ 5583 w 12008"/>
                <a:gd name="connsiteY31" fmla="*/ 14502 h 18819"/>
                <a:gd name="connsiteX32" fmla="*/ 4784 w 12008"/>
                <a:gd name="connsiteY32" fmla="*/ 14015 h 18819"/>
                <a:gd name="connsiteX33" fmla="*/ 5719 w 12008"/>
                <a:gd name="connsiteY33" fmla="*/ 13367 h 18819"/>
                <a:gd name="connsiteX34" fmla="*/ 3909 w 12008"/>
                <a:gd name="connsiteY34" fmla="*/ 13065 h 18819"/>
                <a:gd name="connsiteX35" fmla="*/ 4738 w 12008"/>
                <a:gd name="connsiteY35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342 w 12008"/>
                <a:gd name="connsiteY9" fmla="*/ 3959 h 18819"/>
                <a:gd name="connsiteX10" fmla="*/ 10585 w 12008"/>
                <a:gd name="connsiteY10" fmla="*/ 4848 h 18819"/>
                <a:gd name="connsiteX11" fmla="*/ 8804 w 12008"/>
                <a:gd name="connsiteY11" fmla="*/ 5482 h 18819"/>
                <a:gd name="connsiteX12" fmla="*/ 11178 w 12008"/>
                <a:gd name="connsiteY12" fmla="*/ 8384 h 18819"/>
                <a:gd name="connsiteX13" fmla="*/ 10444 w 12008"/>
                <a:gd name="connsiteY13" fmla="*/ 7074 h 18819"/>
                <a:gd name="connsiteX14" fmla="*/ 11713 w 12008"/>
                <a:gd name="connsiteY14" fmla="*/ 4181 h 18819"/>
                <a:gd name="connsiteX15" fmla="*/ 11003 w 12008"/>
                <a:gd name="connsiteY15" fmla="*/ 5005 h 18819"/>
                <a:gd name="connsiteX16" fmla="*/ 11995 w 12008"/>
                <a:gd name="connsiteY16" fmla="*/ 6629 h 18819"/>
                <a:gd name="connsiteX17" fmla="*/ 11543 w 12008"/>
                <a:gd name="connsiteY17" fmla="*/ 8864 h 18819"/>
                <a:gd name="connsiteX18" fmla="*/ 11149 w 12008"/>
                <a:gd name="connsiteY18" fmla="*/ 9744 h 18819"/>
                <a:gd name="connsiteX19" fmla="*/ 10585 w 12008"/>
                <a:gd name="connsiteY19" fmla="*/ 9744 h 18819"/>
                <a:gd name="connsiteX20" fmla="*/ 10770 w 12008"/>
                <a:gd name="connsiteY20" fmla="*/ 11196 h 18819"/>
                <a:gd name="connsiteX21" fmla="*/ 11811 w 12008"/>
                <a:gd name="connsiteY21" fmla="*/ 12405 h 18819"/>
                <a:gd name="connsiteX22" fmla="*/ 11569 w 12008"/>
                <a:gd name="connsiteY22" fmla="*/ 12752 h 18819"/>
                <a:gd name="connsiteX23" fmla="*/ 11441 w 12008"/>
                <a:gd name="connsiteY23" fmla="*/ 14587 h 18819"/>
                <a:gd name="connsiteX24" fmla="*/ 10837 w 12008"/>
                <a:gd name="connsiteY24" fmla="*/ 13643 h 18819"/>
                <a:gd name="connsiteX25" fmla="*/ 11039 w 12008"/>
                <a:gd name="connsiteY25" fmla="*/ 14280 h 18819"/>
                <a:gd name="connsiteX26" fmla="*/ 10126 w 12008"/>
                <a:gd name="connsiteY26" fmla="*/ 14579 h 18819"/>
                <a:gd name="connsiteX27" fmla="*/ 11191 w 12008"/>
                <a:gd name="connsiteY27" fmla="*/ 14488 h 18819"/>
                <a:gd name="connsiteX28" fmla="*/ 8657 w 12008"/>
                <a:gd name="connsiteY28" fmla="*/ 15920 h 18819"/>
                <a:gd name="connsiteX29" fmla="*/ 7755 w 12008"/>
                <a:gd name="connsiteY29" fmla="*/ 16775 h 18819"/>
                <a:gd name="connsiteX30" fmla="*/ 5944 w 12008"/>
                <a:gd name="connsiteY30" fmla="*/ 18819 h 18819"/>
                <a:gd name="connsiteX31" fmla="*/ 5583 w 12008"/>
                <a:gd name="connsiteY31" fmla="*/ 14502 h 18819"/>
                <a:gd name="connsiteX32" fmla="*/ 4784 w 12008"/>
                <a:gd name="connsiteY32" fmla="*/ 14015 h 18819"/>
                <a:gd name="connsiteX33" fmla="*/ 5719 w 12008"/>
                <a:gd name="connsiteY33" fmla="*/ 13367 h 18819"/>
                <a:gd name="connsiteX34" fmla="*/ 3909 w 12008"/>
                <a:gd name="connsiteY34" fmla="*/ 13065 h 18819"/>
                <a:gd name="connsiteX35" fmla="*/ 4738 w 12008"/>
                <a:gd name="connsiteY35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342 w 12008"/>
                <a:gd name="connsiteY9" fmla="*/ 3959 h 18819"/>
                <a:gd name="connsiteX10" fmla="*/ 10585 w 12008"/>
                <a:gd name="connsiteY10" fmla="*/ 4848 h 18819"/>
                <a:gd name="connsiteX11" fmla="*/ 9034 w 12008"/>
                <a:gd name="connsiteY11" fmla="*/ 5962 h 18819"/>
                <a:gd name="connsiteX12" fmla="*/ 8804 w 12008"/>
                <a:gd name="connsiteY12" fmla="*/ 5482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11713 w 12008"/>
                <a:gd name="connsiteY15" fmla="*/ 4181 h 18819"/>
                <a:gd name="connsiteX16" fmla="*/ 11003 w 12008"/>
                <a:gd name="connsiteY16" fmla="*/ 5005 h 18819"/>
                <a:gd name="connsiteX17" fmla="*/ 11995 w 12008"/>
                <a:gd name="connsiteY17" fmla="*/ 6629 h 18819"/>
                <a:gd name="connsiteX18" fmla="*/ 11543 w 12008"/>
                <a:gd name="connsiteY18" fmla="*/ 8864 h 18819"/>
                <a:gd name="connsiteX19" fmla="*/ 11149 w 12008"/>
                <a:gd name="connsiteY19" fmla="*/ 9744 h 18819"/>
                <a:gd name="connsiteX20" fmla="*/ 10585 w 12008"/>
                <a:gd name="connsiteY20" fmla="*/ 9744 h 18819"/>
                <a:gd name="connsiteX21" fmla="*/ 10770 w 12008"/>
                <a:gd name="connsiteY21" fmla="*/ 11196 h 18819"/>
                <a:gd name="connsiteX22" fmla="*/ 11811 w 12008"/>
                <a:gd name="connsiteY22" fmla="*/ 12405 h 18819"/>
                <a:gd name="connsiteX23" fmla="*/ 11569 w 12008"/>
                <a:gd name="connsiteY23" fmla="*/ 12752 h 18819"/>
                <a:gd name="connsiteX24" fmla="*/ 11441 w 12008"/>
                <a:gd name="connsiteY24" fmla="*/ 14587 h 18819"/>
                <a:gd name="connsiteX25" fmla="*/ 10837 w 12008"/>
                <a:gd name="connsiteY25" fmla="*/ 13643 h 18819"/>
                <a:gd name="connsiteX26" fmla="*/ 11039 w 12008"/>
                <a:gd name="connsiteY26" fmla="*/ 14280 h 18819"/>
                <a:gd name="connsiteX27" fmla="*/ 10126 w 12008"/>
                <a:gd name="connsiteY27" fmla="*/ 14579 h 18819"/>
                <a:gd name="connsiteX28" fmla="*/ 11191 w 12008"/>
                <a:gd name="connsiteY28" fmla="*/ 14488 h 18819"/>
                <a:gd name="connsiteX29" fmla="*/ 8657 w 12008"/>
                <a:gd name="connsiteY29" fmla="*/ 15920 h 18819"/>
                <a:gd name="connsiteX30" fmla="*/ 7755 w 12008"/>
                <a:gd name="connsiteY30" fmla="*/ 16775 h 18819"/>
                <a:gd name="connsiteX31" fmla="*/ 5944 w 12008"/>
                <a:gd name="connsiteY31" fmla="*/ 18819 h 18819"/>
                <a:gd name="connsiteX32" fmla="*/ 5583 w 12008"/>
                <a:gd name="connsiteY32" fmla="*/ 14502 h 18819"/>
                <a:gd name="connsiteX33" fmla="*/ 4784 w 12008"/>
                <a:gd name="connsiteY33" fmla="*/ 14015 h 18819"/>
                <a:gd name="connsiteX34" fmla="*/ 5719 w 12008"/>
                <a:gd name="connsiteY34" fmla="*/ 13367 h 18819"/>
                <a:gd name="connsiteX35" fmla="*/ 3909 w 12008"/>
                <a:gd name="connsiteY35" fmla="*/ 13065 h 18819"/>
                <a:gd name="connsiteX36" fmla="*/ 4738 w 12008"/>
                <a:gd name="connsiteY36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342 w 12008"/>
                <a:gd name="connsiteY9" fmla="*/ 3959 h 18819"/>
                <a:gd name="connsiteX10" fmla="*/ 10585 w 12008"/>
                <a:gd name="connsiteY10" fmla="*/ 4848 h 18819"/>
                <a:gd name="connsiteX11" fmla="*/ 9034 w 12008"/>
                <a:gd name="connsiteY11" fmla="*/ 5962 h 18819"/>
                <a:gd name="connsiteX12" fmla="*/ 8804 w 12008"/>
                <a:gd name="connsiteY12" fmla="*/ 5482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9880 w 12008"/>
                <a:gd name="connsiteY15" fmla="*/ 685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1191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342 w 12008"/>
                <a:gd name="connsiteY9" fmla="*/ 3959 h 18819"/>
                <a:gd name="connsiteX10" fmla="*/ 10585 w 12008"/>
                <a:gd name="connsiteY10" fmla="*/ 4848 h 18819"/>
                <a:gd name="connsiteX11" fmla="*/ 9034 w 12008"/>
                <a:gd name="connsiteY11" fmla="*/ 5962 h 18819"/>
                <a:gd name="connsiteX12" fmla="*/ 8804 w 12008"/>
                <a:gd name="connsiteY12" fmla="*/ 5482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9880 w 12008"/>
                <a:gd name="connsiteY15" fmla="*/ 685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342 w 12008"/>
                <a:gd name="connsiteY9" fmla="*/ 3959 h 18819"/>
                <a:gd name="connsiteX10" fmla="*/ 10585 w 12008"/>
                <a:gd name="connsiteY10" fmla="*/ 4848 h 18819"/>
                <a:gd name="connsiteX11" fmla="*/ 9034 w 12008"/>
                <a:gd name="connsiteY11" fmla="*/ 5962 h 18819"/>
                <a:gd name="connsiteX12" fmla="*/ 8804 w 12008"/>
                <a:gd name="connsiteY12" fmla="*/ 5482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9880 w 12008"/>
                <a:gd name="connsiteY15" fmla="*/ 685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10585 w 12008"/>
                <a:gd name="connsiteY10" fmla="*/ 4848 h 18819"/>
                <a:gd name="connsiteX11" fmla="*/ 9034 w 12008"/>
                <a:gd name="connsiteY11" fmla="*/ 5962 h 18819"/>
                <a:gd name="connsiteX12" fmla="*/ 8804 w 12008"/>
                <a:gd name="connsiteY12" fmla="*/ 5482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9880 w 12008"/>
                <a:gd name="connsiteY15" fmla="*/ 685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9175 w 12008"/>
                <a:gd name="connsiteY10" fmla="*/ 3958 h 18819"/>
                <a:gd name="connsiteX11" fmla="*/ 9034 w 12008"/>
                <a:gd name="connsiteY11" fmla="*/ 5962 h 18819"/>
                <a:gd name="connsiteX12" fmla="*/ 8804 w 12008"/>
                <a:gd name="connsiteY12" fmla="*/ 5482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9880 w 12008"/>
                <a:gd name="connsiteY15" fmla="*/ 685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9175 w 12008"/>
                <a:gd name="connsiteY10" fmla="*/ 3958 h 18819"/>
                <a:gd name="connsiteX11" fmla="*/ 9034 w 12008"/>
                <a:gd name="connsiteY11" fmla="*/ 5962 h 18819"/>
                <a:gd name="connsiteX12" fmla="*/ 9932 w 12008"/>
                <a:gd name="connsiteY12" fmla="*/ 4814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9880 w 12008"/>
                <a:gd name="connsiteY15" fmla="*/ 685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9175 w 12008"/>
                <a:gd name="connsiteY10" fmla="*/ 3958 h 18819"/>
                <a:gd name="connsiteX11" fmla="*/ 9034 w 12008"/>
                <a:gd name="connsiteY11" fmla="*/ 5962 h 18819"/>
                <a:gd name="connsiteX12" fmla="*/ 9932 w 12008"/>
                <a:gd name="connsiteY12" fmla="*/ 4814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10867 w 12008"/>
                <a:gd name="connsiteY15" fmla="*/ 5962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9175 w 12008"/>
                <a:gd name="connsiteY10" fmla="*/ 3958 h 18819"/>
                <a:gd name="connsiteX11" fmla="*/ 9034 w 12008"/>
                <a:gd name="connsiteY11" fmla="*/ 5962 h 18819"/>
                <a:gd name="connsiteX12" fmla="*/ 9932 w 12008"/>
                <a:gd name="connsiteY12" fmla="*/ 4814 h 18819"/>
                <a:gd name="connsiteX13" fmla="*/ 11178 w 12008"/>
                <a:gd name="connsiteY13" fmla="*/ 8384 h 18819"/>
                <a:gd name="connsiteX14" fmla="*/ 10444 w 12008"/>
                <a:gd name="connsiteY14" fmla="*/ 7074 h 18819"/>
                <a:gd name="connsiteX15" fmla="*/ 11008 w 12008"/>
                <a:gd name="connsiteY15" fmla="*/ 6630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9175 w 12008"/>
                <a:gd name="connsiteY10" fmla="*/ 3958 h 18819"/>
                <a:gd name="connsiteX11" fmla="*/ 9034 w 12008"/>
                <a:gd name="connsiteY11" fmla="*/ 5962 h 18819"/>
                <a:gd name="connsiteX12" fmla="*/ 9932 w 12008"/>
                <a:gd name="connsiteY12" fmla="*/ 4814 h 18819"/>
                <a:gd name="connsiteX13" fmla="*/ 11178 w 12008"/>
                <a:gd name="connsiteY13" fmla="*/ 8384 h 18819"/>
                <a:gd name="connsiteX14" fmla="*/ 11713 w 12008"/>
                <a:gd name="connsiteY14" fmla="*/ 5961 h 18819"/>
                <a:gd name="connsiteX15" fmla="*/ 11008 w 12008"/>
                <a:gd name="connsiteY15" fmla="*/ 6630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08"/>
                <a:gd name="connsiteY0" fmla="*/ 13180 h 18819"/>
                <a:gd name="connsiteX1" fmla="*/ 4026 w 12008"/>
                <a:gd name="connsiteY1" fmla="*/ 12515 h 18819"/>
                <a:gd name="connsiteX2" fmla="*/ 4248 w 12008"/>
                <a:gd name="connsiteY2" fmla="*/ 12307 h 18819"/>
                <a:gd name="connsiteX3" fmla="*/ 3575 w 12008"/>
                <a:gd name="connsiteY3" fmla="*/ 11352 h 18819"/>
                <a:gd name="connsiteX4" fmla="*/ 3569 w 12008"/>
                <a:gd name="connsiteY4" fmla="*/ 12459 h 18819"/>
                <a:gd name="connsiteX5" fmla="*/ 11 w 12008"/>
                <a:gd name="connsiteY5" fmla="*/ 9745 h 18819"/>
                <a:gd name="connsiteX6" fmla="*/ 3717 w 12008"/>
                <a:gd name="connsiteY6" fmla="*/ 3642 h 18819"/>
                <a:gd name="connsiteX7" fmla="*/ 4502 w 12008"/>
                <a:gd name="connsiteY7" fmla="*/ 290 h 18819"/>
                <a:gd name="connsiteX8" fmla="*/ 6746 w 12008"/>
                <a:gd name="connsiteY8" fmla="*/ 1963 h 18819"/>
                <a:gd name="connsiteX9" fmla="*/ 7765 w 12008"/>
                <a:gd name="connsiteY9" fmla="*/ 3736 h 18819"/>
                <a:gd name="connsiteX10" fmla="*/ 9175 w 12008"/>
                <a:gd name="connsiteY10" fmla="*/ 3958 h 18819"/>
                <a:gd name="connsiteX11" fmla="*/ 9034 w 12008"/>
                <a:gd name="connsiteY11" fmla="*/ 5962 h 18819"/>
                <a:gd name="connsiteX12" fmla="*/ 9932 w 12008"/>
                <a:gd name="connsiteY12" fmla="*/ 4814 h 18819"/>
                <a:gd name="connsiteX13" fmla="*/ 11178 w 12008"/>
                <a:gd name="connsiteY13" fmla="*/ 8607 h 18819"/>
                <a:gd name="connsiteX14" fmla="*/ 11713 w 12008"/>
                <a:gd name="connsiteY14" fmla="*/ 5961 h 18819"/>
                <a:gd name="connsiteX15" fmla="*/ 11008 w 12008"/>
                <a:gd name="connsiteY15" fmla="*/ 6630 h 18819"/>
                <a:gd name="connsiteX16" fmla="*/ 11713 w 12008"/>
                <a:gd name="connsiteY16" fmla="*/ 4181 h 18819"/>
                <a:gd name="connsiteX17" fmla="*/ 11003 w 12008"/>
                <a:gd name="connsiteY17" fmla="*/ 5005 h 18819"/>
                <a:gd name="connsiteX18" fmla="*/ 11995 w 12008"/>
                <a:gd name="connsiteY18" fmla="*/ 6629 h 18819"/>
                <a:gd name="connsiteX19" fmla="*/ 11543 w 12008"/>
                <a:gd name="connsiteY19" fmla="*/ 8864 h 18819"/>
                <a:gd name="connsiteX20" fmla="*/ 11149 w 12008"/>
                <a:gd name="connsiteY20" fmla="*/ 9744 h 18819"/>
                <a:gd name="connsiteX21" fmla="*/ 10585 w 12008"/>
                <a:gd name="connsiteY21" fmla="*/ 9744 h 18819"/>
                <a:gd name="connsiteX22" fmla="*/ 10770 w 12008"/>
                <a:gd name="connsiteY22" fmla="*/ 11196 h 18819"/>
                <a:gd name="connsiteX23" fmla="*/ 11811 w 12008"/>
                <a:gd name="connsiteY23" fmla="*/ 12405 h 18819"/>
                <a:gd name="connsiteX24" fmla="*/ 11569 w 12008"/>
                <a:gd name="connsiteY24" fmla="*/ 12752 h 18819"/>
                <a:gd name="connsiteX25" fmla="*/ 11441 w 12008"/>
                <a:gd name="connsiteY25" fmla="*/ 14587 h 18819"/>
                <a:gd name="connsiteX26" fmla="*/ 10837 w 12008"/>
                <a:gd name="connsiteY26" fmla="*/ 13643 h 18819"/>
                <a:gd name="connsiteX27" fmla="*/ 11039 w 12008"/>
                <a:gd name="connsiteY27" fmla="*/ 14280 h 18819"/>
                <a:gd name="connsiteX28" fmla="*/ 10126 w 12008"/>
                <a:gd name="connsiteY28" fmla="*/ 14579 h 18819"/>
                <a:gd name="connsiteX29" fmla="*/ 10486 w 12008"/>
                <a:gd name="connsiteY29" fmla="*/ 14488 h 18819"/>
                <a:gd name="connsiteX30" fmla="*/ 8657 w 12008"/>
                <a:gd name="connsiteY30" fmla="*/ 15920 h 18819"/>
                <a:gd name="connsiteX31" fmla="*/ 7755 w 12008"/>
                <a:gd name="connsiteY31" fmla="*/ 16775 h 18819"/>
                <a:gd name="connsiteX32" fmla="*/ 5944 w 12008"/>
                <a:gd name="connsiteY32" fmla="*/ 18819 h 18819"/>
                <a:gd name="connsiteX33" fmla="*/ 5583 w 12008"/>
                <a:gd name="connsiteY33" fmla="*/ 14502 h 18819"/>
                <a:gd name="connsiteX34" fmla="*/ 4784 w 12008"/>
                <a:gd name="connsiteY34" fmla="*/ 14015 h 18819"/>
                <a:gd name="connsiteX35" fmla="*/ 5719 w 12008"/>
                <a:gd name="connsiteY35" fmla="*/ 13367 h 18819"/>
                <a:gd name="connsiteX36" fmla="*/ 3909 w 12008"/>
                <a:gd name="connsiteY36" fmla="*/ 13065 h 18819"/>
                <a:gd name="connsiteX37" fmla="*/ 4738 w 12008"/>
                <a:gd name="connsiteY37" fmla="*/ 13180 h 18819"/>
                <a:gd name="connsiteX0" fmla="*/ 4738 w 12067"/>
                <a:gd name="connsiteY0" fmla="*/ 13180 h 18819"/>
                <a:gd name="connsiteX1" fmla="*/ 4026 w 12067"/>
                <a:gd name="connsiteY1" fmla="*/ 12515 h 18819"/>
                <a:gd name="connsiteX2" fmla="*/ 4248 w 12067"/>
                <a:gd name="connsiteY2" fmla="*/ 12307 h 18819"/>
                <a:gd name="connsiteX3" fmla="*/ 3575 w 12067"/>
                <a:gd name="connsiteY3" fmla="*/ 11352 h 18819"/>
                <a:gd name="connsiteX4" fmla="*/ 3569 w 12067"/>
                <a:gd name="connsiteY4" fmla="*/ 12459 h 18819"/>
                <a:gd name="connsiteX5" fmla="*/ 11 w 12067"/>
                <a:gd name="connsiteY5" fmla="*/ 9745 h 18819"/>
                <a:gd name="connsiteX6" fmla="*/ 3717 w 12067"/>
                <a:gd name="connsiteY6" fmla="*/ 3642 h 18819"/>
                <a:gd name="connsiteX7" fmla="*/ 4502 w 12067"/>
                <a:gd name="connsiteY7" fmla="*/ 290 h 18819"/>
                <a:gd name="connsiteX8" fmla="*/ 6746 w 12067"/>
                <a:gd name="connsiteY8" fmla="*/ 1963 h 18819"/>
                <a:gd name="connsiteX9" fmla="*/ 7765 w 12067"/>
                <a:gd name="connsiteY9" fmla="*/ 3736 h 18819"/>
                <a:gd name="connsiteX10" fmla="*/ 9175 w 12067"/>
                <a:gd name="connsiteY10" fmla="*/ 3958 h 18819"/>
                <a:gd name="connsiteX11" fmla="*/ 9034 w 12067"/>
                <a:gd name="connsiteY11" fmla="*/ 5962 h 18819"/>
                <a:gd name="connsiteX12" fmla="*/ 9932 w 12067"/>
                <a:gd name="connsiteY12" fmla="*/ 4814 h 18819"/>
                <a:gd name="connsiteX13" fmla="*/ 11178 w 12067"/>
                <a:gd name="connsiteY13" fmla="*/ 8607 h 18819"/>
                <a:gd name="connsiteX14" fmla="*/ 11713 w 12067"/>
                <a:gd name="connsiteY14" fmla="*/ 5961 h 18819"/>
                <a:gd name="connsiteX15" fmla="*/ 11008 w 12067"/>
                <a:gd name="connsiteY15" fmla="*/ 6630 h 18819"/>
                <a:gd name="connsiteX16" fmla="*/ 11713 w 12067"/>
                <a:gd name="connsiteY16" fmla="*/ 4181 h 18819"/>
                <a:gd name="connsiteX17" fmla="*/ 11003 w 12067"/>
                <a:gd name="connsiteY17" fmla="*/ 5005 h 18819"/>
                <a:gd name="connsiteX18" fmla="*/ 11995 w 12067"/>
                <a:gd name="connsiteY18" fmla="*/ 6629 h 18819"/>
                <a:gd name="connsiteX19" fmla="*/ 11966 w 12067"/>
                <a:gd name="connsiteY19" fmla="*/ 8196 h 18819"/>
                <a:gd name="connsiteX20" fmla="*/ 11149 w 12067"/>
                <a:gd name="connsiteY20" fmla="*/ 9744 h 18819"/>
                <a:gd name="connsiteX21" fmla="*/ 10585 w 12067"/>
                <a:gd name="connsiteY21" fmla="*/ 9744 h 18819"/>
                <a:gd name="connsiteX22" fmla="*/ 10770 w 12067"/>
                <a:gd name="connsiteY22" fmla="*/ 11196 h 18819"/>
                <a:gd name="connsiteX23" fmla="*/ 11811 w 12067"/>
                <a:gd name="connsiteY23" fmla="*/ 12405 h 18819"/>
                <a:gd name="connsiteX24" fmla="*/ 11569 w 12067"/>
                <a:gd name="connsiteY24" fmla="*/ 12752 h 18819"/>
                <a:gd name="connsiteX25" fmla="*/ 11441 w 12067"/>
                <a:gd name="connsiteY25" fmla="*/ 14587 h 18819"/>
                <a:gd name="connsiteX26" fmla="*/ 10837 w 12067"/>
                <a:gd name="connsiteY26" fmla="*/ 13643 h 18819"/>
                <a:gd name="connsiteX27" fmla="*/ 11039 w 12067"/>
                <a:gd name="connsiteY27" fmla="*/ 14280 h 18819"/>
                <a:gd name="connsiteX28" fmla="*/ 10126 w 12067"/>
                <a:gd name="connsiteY28" fmla="*/ 14579 h 18819"/>
                <a:gd name="connsiteX29" fmla="*/ 10486 w 12067"/>
                <a:gd name="connsiteY29" fmla="*/ 14488 h 18819"/>
                <a:gd name="connsiteX30" fmla="*/ 8657 w 12067"/>
                <a:gd name="connsiteY30" fmla="*/ 15920 h 18819"/>
                <a:gd name="connsiteX31" fmla="*/ 7755 w 12067"/>
                <a:gd name="connsiteY31" fmla="*/ 16775 h 18819"/>
                <a:gd name="connsiteX32" fmla="*/ 5944 w 12067"/>
                <a:gd name="connsiteY32" fmla="*/ 18819 h 18819"/>
                <a:gd name="connsiteX33" fmla="*/ 5583 w 12067"/>
                <a:gd name="connsiteY33" fmla="*/ 14502 h 18819"/>
                <a:gd name="connsiteX34" fmla="*/ 4784 w 12067"/>
                <a:gd name="connsiteY34" fmla="*/ 14015 h 18819"/>
                <a:gd name="connsiteX35" fmla="*/ 5719 w 12067"/>
                <a:gd name="connsiteY35" fmla="*/ 13367 h 18819"/>
                <a:gd name="connsiteX36" fmla="*/ 3909 w 12067"/>
                <a:gd name="connsiteY36" fmla="*/ 13065 h 18819"/>
                <a:gd name="connsiteX37" fmla="*/ 4738 w 12067"/>
                <a:gd name="connsiteY37" fmla="*/ 13180 h 18819"/>
                <a:gd name="connsiteX0" fmla="*/ 4738 w 12067"/>
                <a:gd name="connsiteY0" fmla="*/ 13180 h 18819"/>
                <a:gd name="connsiteX1" fmla="*/ 4026 w 12067"/>
                <a:gd name="connsiteY1" fmla="*/ 12515 h 18819"/>
                <a:gd name="connsiteX2" fmla="*/ 4248 w 12067"/>
                <a:gd name="connsiteY2" fmla="*/ 12307 h 18819"/>
                <a:gd name="connsiteX3" fmla="*/ 3575 w 12067"/>
                <a:gd name="connsiteY3" fmla="*/ 11352 h 18819"/>
                <a:gd name="connsiteX4" fmla="*/ 3569 w 12067"/>
                <a:gd name="connsiteY4" fmla="*/ 12459 h 18819"/>
                <a:gd name="connsiteX5" fmla="*/ 11 w 12067"/>
                <a:gd name="connsiteY5" fmla="*/ 9745 h 18819"/>
                <a:gd name="connsiteX6" fmla="*/ 3717 w 12067"/>
                <a:gd name="connsiteY6" fmla="*/ 3642 h 18819"/>
                <a:gd name="connsiteX7" fmla="*/ 4502 w 12067"/>
                <a:gd name="connsiteY7" fmla="*/ 290 h 18819"/>
                <a:gd name="connsiteX8" fmla="*/ 6746 w 12067"/>
                <a:gd name="connsiteY8" fmla="*/ 1963 h 18819"/>
                <a:gd name="connsiteX9" fmla="*/ 7765 w 12067"/>
                <a:gd name="connsiteY9" fmla="*/ 3736 h 18819"/>
                <a:gd name="connsiteX10" fmla="*/ 9175 w 12067"/>
                <a:gd name="connsiteY10" fmla="*/ 3958 h 18819"/>
                <a:gd name="connsiteX11" fmla="*/ 9034 w 12067"/>
                <a:gd name="connsiteY11" fmla="*/ 5962 h 18819"/>
                <a:gd name="connsiteX12" fmla="*/ 9932 w 12067"/>
                <a:gd name="connsiteY12" fmla="*/ 4814 h 18819"/>
                <a:gd name="connsiteX13" fmla="*/ 11178 w 12067"/>
                <a:gd name="connsiteY13" fmla="*/ 8607 h 18819"/>
                <a:gd name="connsiteX14" fmla="*/ 11713 w 12067"/>
                <a:gd name="connsiteY14" fmla="*/ 5961 h 18819"/>
                <a:gd name="connsiteX15" fmla="*/ 11008 w 12067"/>
                <a:gd name="connsiteY15" fmla="*/ 6630 h 18819"/>
                <a:gd name="connsiteX16" fmla="*/ 11713 w 12067"/>
                <a:gd name="connsiteY16" fmla="*/ 4181 h 18819"/>
                <a:gd name="connsiteX17" fmla="*/ 11003 w 12067"/>
                <a:gd name="connsiteY17" fmla="*/ 5005 h 18819"/>
                <a:gd name="connsiteX18" fmla="*/ 11995 w 12067"/>
                <a:gd name="connsiteY18" fmla="*/ 6629 h 18819"/>
                <a:gd name="connsiteX19" fmla="*/ 11966 w 12067"/>
                <a:gd name="connsiteY19" fmla="*/ 8196 h 18819"/>
                <a:gd name="connsiteX20" fmla="*/ 11149 w 12067"/>
                <a:gd name="connsiteY20" fmla="*/ 9744 h 18819"/>
                <a:gd name="connsiteX21" fmla="*/ 11008 w 12067"/>
                <a:gd name="connsiteY21" fmla="*/ 9744 h 18819"/>
                <a:gd name="connsiteX22" fmla="*/ 10770 w 12067"/>
                <a:gd name="connsiteY22" fmla="*/ 11196 h 18819"/>
                <a:gd name="connsiteX23" fmla="*/ 11811 w 12067"/>
                <a:gd name="connsiteY23" fmla="*/ 12405 h 18819"/>
                <a:gd name="connsiteX24" fmla="*/ 11569 w 12067"/>
                <a:gd name="connsiteY24" fmla="*/ 12752 h 18819"/>
                <a:gd name="connsiteX25" fmla="*/ 11441 w 12067"/>
                <a:gd name="connsiteY25" fmla="*/ 14587 h 18819"/>
                <a:gd name="connsiteX26" fmla="*/ 10837 w 12067"/>
                <a:gd name="connsiteY26" fmla="*/ 13643 h 18819"/>
                <a:gd name="connsiteX27" fmla="*/ 11039 w 12067"/>
                <a:gd name="connsiteY27" fmla="*/ 14280 h 18819"/>
                <a:gd name="connsiteX28" fmla="*/ 10126 w 12067"/>
                <a:gd name="connsiteY28" fmla="*/ 14579 h 18819"/>
                <a:gd name="connsiteX29" fmla="*/ 10486 w 12067"/>
                <a:gd name="connsiteY29" fmla="*/ 14488 h 18819"/>
                <a:gd name="connsiteX30" fmla="*/ 8657 w 12067"/>
                <a:gd name="connsiteY30" fmla="*/ 15920 h 18819"/>
                <a:gd name="connsiteX31" fmla="*/ 7755 w 12067"/>
                <a:gd name="connsiteY31" fmla="*/ 16775 h 18819"/>
                <a:gd name="connsiteX32" fmla="*/ 5944 w 12067"/>
                <a:gd name="connsiteY32" fmla="*/ 18819 h 18819"/>
                <a:gd name="connsiteX33" fmla="*/ 5583 w 12067"/>
                <a:gd name="connsiteY33" fmla="*/ 14502 h 18819"/>
                <a:gd name="connsiteX34" fmla="*/ 4784 w 12067"/>
                <a:gd name="connsiteY34" fmla="*/ 14015 h 18819"/>
                <a:gd name="connsiteX35" fmla="*/ 5719 w 12067"/>
                <a:gd name="connsiteY35" fmla="*/ 13367 h 18819"/>
                <a:gd name="connsiteX36" fmla="*/ 3909 w 12067"/>
                <a:gd name="connsiteY36" fmla="*/ 13065 h 18819"/>
                <a:gd name="connsiteX37" fmla="*/ 4738 w 12067"/>
                <a:gd name="connsiteY37" fmla="*/ 13180 h 18819"/>
                <a:gd name="connsiteX0" fmla="*/ 3054 w 10383"/>
                <a:gd name="connsiteY0" fmla="*/ 13180 h 18819"/>
                <a:gd name="connsiteX1" fmla="*/ 2342 w 10383"/>
                <a:gd name="connsiteY1" fmla="*/ 12515 h 18819"/>
                <a:gd name="connsiteX2" fmla="*/ 2564 w 10383"/>
                <a:gd name="connsiteY2" fmla="*/ 12307 h 18819"/>
                <a:gd name="connsiteX3" fmla="*/ 1891 w 10383"/>
                <a:gd name="connsiteY3" fmla="*/ 11352 h 18819"/>
                <a:gd name="connsiteX4" fmla="*/ 1885 w 10383"/>
                <a:gd name="connsiteY4" fmla="*/ 12459 h 18819"/>
                <a:gd name="connsiteX5" fmla="*/ 19 w 10383"/>
                <a:gd name="connsiteY5" fmla="*/ 9300 h 18819"/>
                <a:gd name="connsiteX6" fmla="*/ 2033 w 10383"/>
                <a:gd name="connsiteY6" fmla="*/ 3642 h 18819"/>
                <a:gd name="connsiteX7" fmla="*/ 2818 w 10383"/>
                <a:gd name="connsiteY7" fmla="*/ 290 h 18819"/>
                <a:gd name="connsiteX8" fmla="*/ 5062 w 10383"/>
                <a:gd name="connsiteY8" fmla="*/ 1963 h 18819"/>
                <a:gd name="connsiteX9" fmla="*/ 6081 w 10383"/>
                <a:gd name="connsiteY9" fmla="*/ 3736 h 18819"/>
                <a:gd name="connsiteX10" fmla="*/ 7491 w 10383"/>
                <a:gd name="connsiteY10" fmla="*/ 3958 h 18819"/>
                <a:gd name="connsiteX11" fmla="*/ 7350 w 10383"/>
                <a:gd name="connsiteY11" fmla="*/ 5962 h 18819"/>
                <a:gd name="connsiteX12" fmla="*/ 8248 w 10383"/>
                <a:gd name="connsiteY12" fmla="*/ 4814 h 18819"/>
                <a:gd name="connsiteX13" fmla="*/ 9494 w 10383"/>
                <a:gd name="connsiteY13" fmla="*/ 8607 h 18819"/>
                <a:gd name="connsiteX14" fmla="*/ 10029 w 10383"/>
                <a:gd name="connsiteY14" fmla="*/ 5961 h 18819"/>
                <a:gd name="connsiteX15" fmla="*/ 9324 w 10383"/>
                <a:gd name="connsiteY15" fmla="*/ 6630 h 18819"/>
                <a:gd name="connsiteX16" fmla="*/ 10029 w 10383"/>
                <a:gd name="connsiteY16" fmla="*/ 4181 h 18819"/>
                <a:gd name="connsiteX17" fmla="*/ 9319 w 10383"/>
                <a:gd name="connsiteY17" fmla="*/ 5005 h 18819"/>
                <a:gd name="connsiteX18" fmla="*/ 10311 w 10383"/>
                <a:gd name="connsiteY18" fmla="*/ 6629 h 18819"/>
                <a:gd name="connsiteX19" fmla="*/ 10282 w 10383"/>
                <a:gd name="connsiteY19" fmla="*/ 8196 h 18819"/>
                <a:gd name="connsiteX20" fmla="*/ 9465 w 10383"/>
                <a:gd name="connsiteY20" fmla="*/ 9744 h 18819"/>
                <a:gd name="connsiteX21" fmla="*/ 9324 w 10383"/>
                <a:gd name="connsiteY21" fmla="*/ 9744 h 18819"/>
                <a:gd name="connsiteX22" fmla="*/ 9086 w 10383"/>
                <a:gd name="connsiteY22" fmla="*/ 11196 h 18819"/>
                <a:gd name="connsiteX23" fmla="*/ 10127 w 10383"/>
                <a:gd name="connsiteY23" fmla="*/ 12405 h 18819"/>
                <a:gd name="connsiteX24" fmla="*/ 9885 w 10383"/>
                <a:gd name="connsiteY24" fmla="*/ 12752 h 18819"/>
                <a:gd name="connsiteX25" fmla="*/ 9757 w 10383"/>
                <a:gd name="connsiteY25" fmla="*/ 14587 h 18819"/>
                <a:gd name="connsiteX26" fmla="*/ 9153 w 10383"/>
                <a:gd name="connsiteY26" fmla="*/ 13643 h 18819"/>
                <a:gd name="connsiteX27" fmla="*/ 9355 w 10383"/>
                <a:gd name="connsiteY27" fmla="*/ 14280 h 18819"/>
                <a:gd name="connsiteX28" fmla="*/ 8442 w 10383"/>
                <a:gd name="connsiteY28" fmla="*/ 14579 h 18819"/>
                <a:gd name="connsiteX29" fmla="*/ 8802 w 10383"/>
                <a:gd name="connsiteY29" fmla="*/ 14488 h 18819"/>
                <a:gd name="connsiteX30" fmla="*/ 6973 w 10383"/>
                <a:gd name="connsiteY30" fmla="*/ 15920 h 18819"/>
                <a:gd name="connsiteX31" fmla="*/ 6071 w 10383"/>
                <a:gd name="connsiteY31" fmla="*/ 16775 h 18819"/>
                <a:gd name="connsiteX32" fmla="*/ 4260 w 10383"/>
                <a:gd name="connsiteY32" fmla="*/ 18819 h 18819"/>
                <a:gd name="connsiteX33" fmla="*/ 3899 w 10383"/>
                <a:gd name="connsiteY33" fmla="*/ 14502 h 18819"/>
                <a:gd name="connsiteX34" fmla="*/ 3100 w 10383"/>
                <a:gd name="connsiteY34" fmla="*/ 14015 h 18819"/>
                <a:gd name="connsiteX35" fmla="*/ 4035 w 10383"/>
                <a:gd name="connsiteY35" fmla="*/ 13367 h 18819"/>
                <a:gd name="connsiteX36" fmla="*/ 2225 w 10383"/>
                <a:gd name="connsiteY36" fmla="*/ 13065 h 18819"/>
                <a:gd name="connsiteX37" fmla="*/ 3054 w 10383"/>
                <a:gd name="connsiteY37" fmla="*/ 13180 h 18819"/>
                <a:gd name="connsiteX0" fmla="*/ 3054 w 10383"/>
                <a:gd name="connsiteY0" fmla="*/ 13180 h 18819"/>
                <a:gd name="connsiteX1" fmla="*/ 2342 w 10383"/>
                <a:gd name="connsiteY1" fmla="*/ 12515 h 18819"/>
                <a:gd name="connsiteX2" fmla="*/ 2564 w 10383"/>
                <a:gd name="connsiteY2" fmla="*/ 12307 h 18819"/>
                <a:gd name="connsiteX3" fmla="*/ 1891 w 10383"/>
                <a:gd name="connsiteY3" fmla="*/ 11352 h 18819"/>
                <a:gd name="connsiteX4" fmla="*/ 1885 w 10383"/>
                <a:gd name="connsiteY4" fmla="*/ 12459 h 18819"/>
                <a:gd name="connsiteX5" fmla="*/ 19 w 10383"/>
                <a:gd name="connsiteY5" fmla="*/ 9300 h 18819"/>
                <a:gd name="connsiteX6" fmla="*/ 200 w 10383"/>
                <a:gd name="connsiteY6" fmla="*/ 6980 h 18819"/>
                <a:gd name="connsiteX7" fmla="*/ 2818 w 10383"/>
                <a:gd name="connsiteY7" fmla="*/ 290 h 18819"/>
                <a:gd name="connsiteX8" fmla="*/ 5062 w 10383"/>
                <a:gd name="connsiteY8" fmla="*/ 1963 h 18819"/>
                <a:gd name="connsiteX9" fmla="*/ 6081 w 10383"/>
                <a:gd name="connsiteY9" fmla="*/ 3736 h 18819"/>
                <a:gd name="connsiteX10" fmla="*/ 7491 w 10383"/>
                <a:gd name="connsiteY10" fmla="*/ 3958 h 18819"/>
                <a:gd name="connsiteX11" fmla="*/ 7350 w 10383"/>
                <a:gd name="connsiteY11" fmla="*/ 5962 h 18819"/>
                <a:gd name="connsiteX12" fmla="*/ 8248 w 10383"/>
                <a:gd name="connsiteY12" fmla="*/ 4814 h 18819"/>
                <a:gd name="connsiteX13" fmla="*/ 9494 w 10383"/>
                <a:gd name="connsiteY13" fmla="*/ 8607 h 18819"/>
                <a:gd name="connsiteX14" fmla="*/ 10029 w 10383"/>
                <a:gd name="connsiteY14" fmla="*/ 5961 h 18819"/>
                <a:gd name="connsiteX15" fmla="*/ 9324 w 10383"/>
                <a:gd name="connsiteY15" fmla="*/ 6630 h 18819"/>
                <a:gd name="connsiteX16" fmla="*/ 10029 w 10383"/>
                <a:gd name="connsiteY16" fmla="*/ 4181 h 18819"/>
                <a:gd name="connsiteX17" fmla="*/ 9319 w 10383"/>
                <a:gd name="connsiteY17" fmla="*/ 5005 h 18819"/>
                <a:gd name="connsiteX18" fmla="*/ 10311 w 10383"/>
                <a:gd name="connsiteY18" fmla="*/ 6629 h 18819"/>
                <a:gd name="connsiteX19" fmla="*/ 10282 w 10383"/>
                <a:gd name="connsiteY19" fmla="*/ 8196 h 18819"/>
                <a:gd name="connsiteX20" fmla="*/ 9465 w 10383"/>
                <a:gd name="connsiteY20" fmla="*/ 9744 h 18819"/>
                <a:gd name="connsiteX21" fmla="*/ 9324 w 10383"/>
                <a:gd name="connsiteY21" fmla="*/ 9744 h 18819"/>
                <a:gd name="connsiteX22" fmla="*/ 9086 w 10383"/>
                <a:gd name="connsiteY22" fmla="*/ 11196 h 18819"/>
                <a:gd name="connsiteX23" fmla="*/ 10127 w 10383"/>
                <a:gd name="connsiteY23" fmla="*/ 12405 h 18819"/>
                <a:gd name="connsiteX24" fmla="*/ 9885 w 10383"/>
                <a:gd name="connsiteY24" fmla="*/ 12752 h 18819"/>
                <a:gd name="connsiteX25" fmla="*/ 9757 w 10383"/>
                <a:gd name="connsiteY25" fmla="*/ 14587 h 18819"/>
                <a:gd name="connsiteX26" fmla="*/ 9153 w 10383"/>
                <a:gd name="connsiteY26" fmla="*/ 13643 h 18819"/>
                <a:gd name="connsiteX27" fmla="*/ 9355 w 10383"/>
                <a:gd name="connsiteY27" fmla="*/ 14280 h 18819"/>
                <a:gd name="connsiteX28" fmla="*/ 8442 w 10383"/>
                <a:gd name="connsiteY28" fmla="*/ 14579 h 18819"/>
                <a:gd name="connsiteX29" fmla="*/ 8802 w 10383"/>
                <a:gd name="connsiteY29" fmla="*/ 14488 h 18819"/>
                <a:gd name="connsiteX30" fmla="*/ 6973 w 10383"/>
                <a:gd name="connsiteY30" fmla="*/ 15920 h 18819"/>
                <a:gd name="connsiteX31" fmla="*/ 6071 w 10383"/>
                <a:gd name="connsiteY31" fmla="*/ 16775 h 18819"/>
                <a:gd name="connsiteX32" fmla="*/ 4260 w 10383"/>
                <a:gd name="connsiteY32" fmla="*/ 18819 h 18819"/>
                <a:gd name="connsiteX33" fmla="*/ 3899 w 10383"/>
                <a:gd name="connsiteY33" fmla="*/ 14502 h 18819"/>
                <a:gd name="connsiteX34" fmla="*/ 3100 w 10383"/>
                <a:gd name="connsiteY34" fmla="*/ 14015 h 18819"/>
                <a:gd name="connsiteX35" fmla="*/ 4035 w 10383"/>
                <a:gd name="connsiteY35" fmla="*/ 13367 h 18819"/>
                <a:gd name="connsiteX36" fmla="*/ 2225 w 10383"/>
                <a:gd name="connsiteY36" fmla="*/ 13065 h 18819"/>
                <a:gd name="connsiteX37" fmla="*/ 3054 w 10383"/>
                <a:gd name="connsiteY37" fmla="*/ 13180 h 18819"/>
                <a:gd name="connsiteX0" fmla="*/ 4175 w 11504"/>
                <a:gd name="connsiteY0" fmla="*/ 13180 h 18819"/>
                <a:gd name="connsiteX1" fmla="*/ 3463 w 11504"/>
                <a:gd name="connsiteY1" fmla="*/ 12515 h 18819"/>
                <a:gd name="connsiteX2" fmla="*/ 3685 w 11504"/>
                <a:gd name="connsiteY2" fmla="*/ 12307 h 18819"/>
                <a:gd name="connsiteX3" fmla="*/ 3012 w 11504"/>
                <a:gd name="connsiteY3" fmla="*/ 11352 h 18819"/>
                <a:gd name="connsiteX4" fmla="*/ 3006 w 11504"/>
                <a:gd name="connsiteY4" fmla="*/ 12459 h 18819"/>
                <a:gd name="connsiteX5" fmla="*/ 12 w 11504"/>
                <a:gd name="connsiteY5" fmla="*/ 9523 h 18819"/>
                <a:gd name="connsiteX6" fmla="*/ 1321 w 11504"/>
                <a:gd name="connsiteY6" fmla="*/ 6980 h 18819"/>
                <a:gd name="connsiteX7" fmla="*/ 3939 w 11504"/>
                <a:gd name="connsiteY7" fmla="*/ 290 h 18819"/>
                <a:gd name="connsiteX8" fmla="*/ 6183 w 11504"/>
                <a:gd name="connsiteY8" fmla="*/ 1963 h 18819"/>
                <a:gd name="connsiteX9" fmla="*/ 7202 w 11504"/>
                <a:gd name="connsiteY9" fmla="*/ 3736 h 18819"/>
                <a:gd name="connsiteX10" fmla="*/ 8612 w 11504"/>
                <a:gd name="connsiteY10" fmla="*/ 3958 h 18819"/>
                <a:gd name="connsiteX11" fmla="*/ 8471 w 11504"/>
                <a:gd name="connsiteY11" fmla="*/ 5962 h 18819"/>
                <a:gd name="connsiteX12" fmla="*/ 9369 w 11504"/>
                <a:gd name="connsiteY12" fmla="*/ 4814 h 18819"/>
                <a:gd name="connsiteX13" fmla="*/ 10615 w 11504"/>
                <a:gd name="connsiteY13" fmla="*/ 8607 h 18819"/>
                <a:gd name="connsiteX14" fmla="*/ 11150 w 11504"/>
                <a:gd name="connsiteY14" fmla="*/ 5961 h 18819"/>
                <a:gd name="connsiteX15" fmla="*/ 10445 w 11504"/>
                <a:gd name="connsiteY15" fmla="*/ 6630 h 18819"/>
                <a:gd name="connsiteX16" fmla="*/ 11150 w 11504"/>
                <a:gd name="connsiteY16" fmla="*/ 4181 h 18819"/>
                <a:gd name="connsiteX17" fmla="*/ 10440 w 11504"/>
                <a:gd name="connsiteY17" fmla="*/ 5005 h 18819"/>
                <a:gd name="connsiteX18" fmla="*/ 11432 w 11504"/>
                <a:gd name="connsiteY18" fmla="*/ 6629 h 18819"/>
                <a:gd name="connsiteX19" fmla="*/ 11403 w 11504"/>
                <a:gd name="connsiteY19" fmla="*/ 8196 h 18819"/>
                <a:gd name="connsiteX20" fmla="*/ 10586 w 11504"/>
                <a:gd name="connsiteY20" fmla="*/ 9744 h 18819"/>
                <a:gd name="connsiteX21" fmla="*/ 10445 w 11504"/>
                <a:gd name="connsiteY21" fmla="*/ 9744 h 18819"/>
                <a:gd name="connsiteX22" fmla="*/ 10207 w 11504"/>
                <a:gd name="connsiteY22" fmla="*/ 11196 h 18819"/>
                <a:gd name="connsiteX23" fmla="*/ 11248 w 11504"/>
                <a:gd name="connsiteY23" fmla="*/ 12405 h 18819"/>
                <a:gd name="connsiteX24" fmla="*/ 11006 w 11504"/>
                <a:gd name="connsiteY24" fmla="*/ 12752 h 18819"/>
                <a:gd name="connsiteX25" fmla="*/ 10878 w 11504"/>
                <a:gd name="connsiteY25" fmla="*/ 14587 h 18819"/>
                <a:gd name="connsiteX26" fmla="*/ 10274 w 11504"/>
                <a:gd name="connsiteY26" fmla="*/ 13643 h 18819"/>
                <a:gd name="connsiteX27" fmla="*/ 10476 w 11504"/>
                <a:gd name="connsiteY27" fmla="*/ 14280 h 18819"/>
                <a:gd name="connsiteX28" fmla="*/ 9563 w 11504"/>
                <a:gd name="connsiteY28" fmla="*/ 14579 h 18819"/>
                <a:gd name="connsiteX29" fmla="*/ 9923 w 11504"/>
                <a:gd name="connsiteY29" fmla="*/ 14488 h 18819"/>
                <a:gd name="connsiteX30" fmla="*/ 8094 w 11504"/>
                <a:gd name="connsiteY30" fmla="*/ 15920 h 18819"/>
                <a:gd name="connsiteX31" fmla="*/ 7192 w 11504"/>
                <a:gd name="connsiteY31" fmla="*/ 16775 h 18819"/>
                <a:gd name="connsiteX32" fmla="*/ 5381 w 11504"/>
                <a:gd name="connsiteY32" fmla="*/ 18819 h 18819"/>
                <a:gd name="connsiteX33" fmla="*/ 5020 w 11504"/>
                <a:gd name="connsiteY33" fmla="*/ 14502 h 18819"/>
                <a:gd name="connsiteX34" fmla="*/ 4221 w 11504"/>
                <a:gd name="connsiteY34" fmla="*/ 14015 h 18819"/>
                <a:gd name="connsiteX35" fmla="*/ 5156 w 11504"/>
                <a:gd name="connsiteY35" fmla="*/ 13367 h 18819"/>
                <a:gd name="connsiteX36" fmla="*/ 3346 w 11504"/>
                <a:gd name="connsiteY36" fmla="*/ 13065 h 18819"/>
                <a:gd name="connsiteX37" fmla="*/ 4175 w 11504"/>
                <a:gd name="connsiteY37" fmla="*/ 13180 h 18819"/>
                <a:gd name="connsiteX0" fmla="*/ 4175 w 11504"/>
                <a:gd name="connsiteY0" fmla="*/ 11217 h 16856"/>
                <a:gd name="connsiteX1" fmla="*/ 3463 w 11504"/>
                <a:gd name="connsiteY1" fmla="*/ 10552 h 16856"/>
                <a:gd name="connsiteX2" fmla="*/ 3685 w 11504"/>
                <a:gd name="connsiteY2" fmla="*/ 10344 h 16856"/>
                <a:gd name="connsiteX3" fmla="*/ 3012 w 11504"/>
                <a:gd name="connsiteY3" fmla="*/ 9389 h 16856"/>
                <a:gd name="connsiteX4" fmla="*/ 3006 w 11504"/>
                <a:gd name="connsiteY4" fmla="*/ 10496 h 16856"/>
                <a:gd name="connsiteX5" fmla="*/ 12 w 11504"/>
                <a:gd name="connsiteY5" fmla="*/ 7560 h 16856"/>
                <a:gd name="connsiteX6" fmla="*/ 1321 w 11504"/>
                <a:gd name="connsiteY6" fmla="*/ 5017 h 16856"/>
                <a:gd name="connsiteX7" fmla="*/ 3093 w 11504"/>
                <a:gd name="connsiteY7" fmla="*/ 1665 h 16856"/>
                <a:gd name="connsiteX8" fmla="*/ 6183 w 11504"/>
                <a:gd name="connsiteY8" fmla="*/ 0 h 16856"/>
                <a:gd name="connsiteX9" fmla="*/ 7202 w 11504"/>
                <a:gd name="connsiteY9" fmla="*/ 1773 h 16856"/>
                <a:gd name="connsiteX10" fmla="*/ 8612 w 11504"/>
                <a:gd name="connsiteY10" fmla="*/ 1995 h 16856"/>
                <a:gd name="connsiteX11" fmla="*/ 8471 w 11504"/>
                <a:gd name="connsiteY11" fmla="*/ 3999 h 16856"/>
                <a:gd name="connsiteX12" fmla="*/ 9369 w 11504"/>
                <a:gd name="connsiteY12" fmla="*/ 2851 h 16856"/>
                <a:gd name="connsiteX13" fmla="*/ 10615 w 11504"/>
                <a:gd name="connsiteY13" fmla="*/ 6644 h 16856"/>
                <a:gd name="connsiteX14" fmla="*/ 11150 w 11504"/>
                <a:gd name="connsiteY14" fmla="*/ 3998 h 16856"/>
                <a:gd name="connsiteX15" fmla="*/ 10445 w 11504"/>
                <a:gd name="connsiteY15" fmla="*/ 4667 h 16856"/>
                <a:gd name="connsiteX16" fmla="*/ 11150 w 11504"/>
                <a:gd name="connsiteY16" fmla="*/ 2218 h 16856"/>
                <a:gd name="connsiteX17" fmla="*/ 10440 w 11504"/>
                <a:gd name="connsiteY17" fmla="*/ 3042 h 16856"/>
                <a:gd name="connsiteX18" fmla="*/ 11432 w 11504"/>
                <a:gd name="connsiteY18" fmla="*/ 4666 h 16856"/>
                <a:gd name="connsiteX19" fmla="*/ 11403 w 11504"/>
                <a:gd name="connsiteY19" fmla="*/ 6233 h 16856"/>
                <a:gd name="connsiteX20" fmla="*/ 10586 w 11504"/>
                <a:gd name="connsiteY20" fmla="*/ 7781 h 16856"/>
                <a:gd name="connsiteX21" fmla="*/ 10445 w 11504"/>
                <a:gd name="connsiteY21" fmla="*/ 7781 h 16856"/>
                <a:gd name="connsiteX22" fmla="*/ 10207 w 11504"/>
                <a:gd name="connsiteY22" fmla="*/ 9233 h 16856"/>
                <a:gd name="connsiteX23" fmla="*/ 11248 w 11504"/>
                <a:gd name="connsiteY23" fmla="*/ 10442 h 16856"/>
                <a:gd name="connsiteX24" fmla="*/ 11006 w 11504"/>
                <a:gd name="connsiteY24" fmla="*/ 10789 h 16856"/>
                <a:gd name="connsiteX25" fmla="*/ 10878 w 11504"/>
                <a:gd name="connsiteY25" fmla="*/ 12624 h 16856"/>
                <a:gd name="connsiteX26" fmla="*/ 10274 w 11504"/>
                <a:gd name="connsiteY26" fmla="*/ 11680 h 16856"/>
                <a:gd name="connsiteX27" fmla="*/ 10476 w 11504"/>
                <a:gd name="connsiteY27" fmla="*/ 12317 h 16856"/>
                <a:gd name="connsiteX28" fmla="*/ 9563 w 11504"/>
                <a:gd name="connsiteY28" fmla="*/ 12616 h 16856"/>
                <a:gd name="connsiteX29" fmla="*/ 9923 w 11504"/>
                <a:gd name="connsiteY29" fmla="*/ 12525 h 16856"/>
                <a:gd name="connsiteX30" fmla="*/ 8094 w 11504"/>
                <a:gd name="connsiteY30" fmla="*/ 13957 h 16856"/>
                <a:gd name="connsiteX31" fmla="*/ 7192 w 11504"/>
                <a:gd name="connsiteY31" fmla="*/ 14812 h 16856"/>
                <a:gd name="connsiteX32" fmla="*/ 5381 w 11504"/>
                <a:gd name="connsiteY32" fmla="*/ 16856 h 16856"/>
                <a:gd name="connsiteX33" fmla="*/ 5020 w 11504"/>
                <a:gd name="connsiteY33" fmla="*/ 12539 h 16856"/>
                <a:gd name="connsiteX34" fmla="*/ 4221 w 11504"/>
                <a:gd name="connsiteY34" fmla="*/ 12052 h 16856"/>
                <a:gd name="connsiteX35" fmla="*/ 5156 w 11504"/>
                <a:gd name="connsiteY35" fmla="*/ 11404 h 16856"/>
                <a:gd name="connsiteX36" fmla="*/ 3346 w 11504"/>
                <a:gd name="connsiteY36" fmla="*/ 11102 h 16856"/>
                <a:gd name="connsiteX37" fmla="*/ 4175 w 11504"/>
                <a:gd name="connsiteY37" fmla="*/ 11217 h 16856"/>
                <a:gd name="connsiteX0" fmla="*/ 4175 w 11504"/>
                <a:gd name="connsiteY0" fmla="*/ 11243 h 16882"/>
                <a:gd name="connsiteX1" fmla="*/ 3463 w 11504"/>
                <a:gd name="connsiteY1" fmla="*/ 10578 h 16882"/>
                <a:gd name="connsiteX2" fmla="*/ 3685 w 11504"/>
                <a:gd name="connsiteY2" fmla="*/ 10370 h 16882"/>
                <a:gd name="connsiteX3" fmla="*/ 3012 w 11504"/>
                <a:gd name="connsiteY3" fmla="*/ 9415 h 16882"/>
                <a:gd name="connsiteX4" fmla="*/ 3006 w 11504"/>
                <a:gd name="connsiteY4" fmla="*/ 10522 h 16882"/>
                <a:gd name="connsiteX5" fmla="*/ 12 w 11504"/>
                <a:gd name="connsiteY5" fmla="*/ 7586 h 16882"/>
                <a:gd name="connsiteX6" fmla="*/ 1321 w 11504"/>
                <a:gd name="connsiteY6" fmla="*/ 5043 h 16882"/>
                <a:gd name="connsiteX7" fmla="*/ 3093 w 11504"/>
                <a:gd name="connsiteY7" fmla="*/ 1691 h 16882"/>
                <a:gd name="connsiteX8" fmla="*/ 6183 w 11504"/>
                <a:gd name="connsiteY8" fmla="*/ 26 h 16882"/>
                <a:gd name="connsiteX9" fmla="*/ 7202 w 11504"/>
                <a:gd name="connsiteY9" fmla="*/ 1799 h 16882"/>
                <a:gd name="connsiteX10" fmla="*/ 8612 w 11504"/>
                <a:gd name="connsiteY10" fmla="*/ 2021 h 16882"/>
                <a:gd name="connsiteX11" fmla="*/ 8471 w 11504"/>
                <a:gd name="connsiteY11" fmla="*/ 4025 h 16882"/>
                <a:gd name="connsiteX12" fmla="*/ 9369 w 11504"/>
                <a:gd name="connsiteY12" fmla="*/ 2877 h 16882"/>
                <a:gd name="connsiteX13" fmla="*/ 10615 w 11504"/>
                <a:gd name="connsiteY13" fmla="*/ 6670 h 16882"/>
                <a:gd name="connsiteX14" fmla="*/ 11150 w 11504"/>
                <a:gd name="connsiteY14" fmla="*/ 4024 h 16882"/>
                <a:gd name="connsiteX15" fmla="*/ 10445 w 11504"/>
                <a:gd name="connsiteY15" fmla="*/ 4693 h 16882"/>
                <a:gd name="connsiteX16" fmla="*/ 11150 w 11504"/>
                <a:gd name="connsiteY16" fmla="*/ 2244 h 16882"/>
                <a:gd name="connsiteX17" fmla="*/ 10440 w 11504"/>
                <a:gd name="connsiteY17" fmla="*/ 3068 h 16882"/>
                <a:gd name="connsiteX18" fmla="*/ 11432 w 11504"/>
                <a:gd name="connsiteY18" fmla="*/ 4692 h 16882"/>
                <a:gd name="connsiteX19" fmla="*/ 11403 w 11504"/>
                <a:gd name="connsiteY19" fmla="*/ 6259 h 16882"/>
                <a:gd name="connsiteX20" fmla="*/ 10586 w 11504"/>
                <a:gd name="connsiteY20" fmla="*/ 7807 h 16882"/>
                <a:gd name="connsiteX21" fmla="*/ 10445 w 11504"/>
                <a:gd name="connsiteY21" fmla="*/ 7807 h 16882"/>
                <a:gd name="connsiteX22" fmla="*/ 10207 w 11504"/>
                <a:gd name="connsiteY22" fmla="*/ 9259 h 16882"/>
                <a:gd name="connsiteX23" fmla="*/ 11248 w 11504"/>
                <a:gd name="connsiteY23" fmla="*/ 10468 h 16882"/>
                <a:gd name="connsiteX24" fmla="*/ 11006 w 11504"/>
                <a:gd name="connsiteY24" fmla="*/ 10815 h 16882"/>
                <a:gd name="connsiteX25" fmla="*/ 10878 w 11504"/>
                <a:gd name="connsiteY25" fmla="*/ 12650 h 16882"/>
                <a:gd name="connsiteX26" fmla="*/ 10274 w 11504"/>
                <a:gd name="connsiteY26" fmla="*/ 11706 h 16882"/>
                <a:gd name="connsiteX27" fmla="*/ 10476 w 11504"/>
                <a:gd name="connsiteY27" fmla="*/ 12343 h 16882"/>
                <a:gd name="connsiteX28" fmla="*/ 9563 w 11504"/>
                <a:gd name="connsiteY28" fmla="*/ 12642 h 16882"/>
                <a:gd name="connsiteX29" fmla="*/ 9923 w 11504"/>
                <a:gd name="connsiteY29" fmla="*/ 12551 h 16882"/>
                <a:gd name="connsiteX30" fmla="*/ 8094 w 11504"/>
                <a:gd name="connsiteY30" fmla="*/ 13983 h 16882"/>
                <a:gd name="connsiteX31" fmla="*/ 7192 w 11504"/>
                <a:gd name="connsiteY31" fmla="*/ 14838 h 16882"/>
                <a:gd name="connsiteX32" fmla="*/ 5381 w 11504"/>
                <a:gd name="connsiteY32" fmla="*/ 16882 h 16882"/>
                <a:gd name="connsiteX33" fmla="*/ 5020 w 11504"/>
                <a:gd name="connsiteY33" fmla="*/ 12565 h 16882"/>
                <a:gd name="connsiteX34" fmla="*/ 4221 w 11504"/>
                <a:gd name="connsiteY34" fmla="*/ 12078 h 16882"/>
                <a:gd name="connsiteX35" fmla="*/ 5156 w 11504"/>
                <a:gd name="connsiteY35" fmla="*/ 11430 h 16882"/>
                <a:gd name="connsiteX36" fmla="*/ 3346 w 11504"/>
                <a:gd name="connsiteY36" fmla="*/ 11128 h 16882"/>
                <a:gd name="connsiteX37" fmla="*/ 4175 w 11504"/>
                <a:gd name="connsiteY37" fmla="*/ 11243 h 16882"/>
                <a:gd name="connsiteX0" fmla="*/ 4175 w 11504"/>
                <a:gd name="connsiteY0" fmla="*/ 11737 h 17376"/>
                <a:gd name="connsiteX1" fmla="*/ 3463 w 11504"/>
                <a:gd name="connsiteY1" fmla="*/ 11072 h 17376"/>
                <a:gd name="connsiteX2" fmla="*/ 3685 w 11504"/>
                <a:gd name="connsiteY2" fmla="*/ 10864 h 17376"/>
                <a:gd name="connsiteX3" fmla="*/ 3012 w 11504"/>
                <a:gd name="connsiteY3" fmla="*/ 9909 h 17376"/>
                <a:gd name="connsiteX4" fmla="*/ 3006 w 11504"/>
                <a:gd name="connsiteY4" fmla="*/ 11016 h 17376"/>
                <a:gd name="connsiteX5" fmla="*/ 12 w 11504"/>
                <a:gd name="connsiteY5" fmla="*/ 8080 h 17376"/>
                <a:gd name="connsiteX6" fmla="*/ 1321 w 11504"/>
                <a:gd name="connsiteY6" fmla="*/ 5537 h 17376"/>
                <a:gd name="connsiteX7" fmla="*/ 2691 w 11504"/>
                <a:gd name="connsiteY7" fmla="*/ 68 h 17376"/>
                <a:gd name="connsiteX8" fmla="*/ 3093 w 11504"/>
                <a:gd name="connsiteY8" fmla="*/ 2185 h 17376"/>
                <a:gd name="connsiteX9" fmla="*/ 6183 w 11504"/>
                <a:gd name="connsiteY9" fmla="*/ 520 h 17376"/>
                <a:gd name="connsiteX10" fmla="*/ 7202 w 11504"/>
                <a:gd name="connsiteY10" fmla="*/ 2293 h 17376"/>
                <a:gd name="connsiteX11" fmla="*/ 8612 w 11504"/>
                <a:gd name="connsiteY11" fmla="*/ 2515 h 17376"/>
                <a:gd name="connsiteX12" fmla="*/ 8471 w 11504"/>
                <a:gd name="connsiteY12" fmla="*/ 4519 h 17376"/>
                <a:gd name="connsiteX13" fmla="*/ 9369 w 11504"/>
                <a:gd name="connsiteY13" fmla="*/ 3371 h 17376"/>
                <a:gd name="connsiteX14" fmla="*/ 10615 w 11504"/>
                <a:gd name="connsiteY14" fmla="*/ 7164 h 17376"/>
                <a:gd name="connsiteX15" fmla="*/ 11150 w 11504"/>
                <a:gd name="connsiteY15" fmla="*/ 4518 h 17376"/>
                <a:gd name="connsiteX16" fmla="*/ 10445 w 11504"/>
                <a:gd name="connsiteY16" fmla="*/ 5187 h 17376"/>
                <a:gd name="connsiteX17" fmla="*/ 11150 w 11504"/>
                <a:gd name="connsiteY17" fmla="*/ 2738 h 17376"/>
                <a:gd name="connsiteX18" fmla="*/ 10440 w 11504"/>
                <a:gd name="connsiteY18" fmla="*/ 3562 h 17376"/>
                <a:gd name="connsiteX19" fmla="*/ 11432 w 11504"/>
                <a:gd name="connsiteY19" fmla="*/ 5186 h 17376"/>
                <a:gd name="connsiteX20" fmla="*/ 11403 w 11504"/>
                <a:gd name="connsiteY20" fmla="*/ 6753 h 17376"/>
                <a:gd name="connsiteX21" fmla="*/ 10586 w 11504"/>
                <a:gd name="connsiteY21" fmla="*/ 8301 h 17376"/>
                <a:gd name="connsiteX22" fmla="*/ 10445 w 11504"/>
                <a:gd name="connsiteY22" fmla="*/ 8301 h 17376"/>
                <a:gd name="connsiteX23" fmla="*/ 10207 w 11504"/>
                <a:gd name="connsiteY23" fmla="*/ 9753 h 17376"/>
                <a:gd name="connsiteX24" fmla="*/ 11248 w 11504"/>
                <a:gd name="connsiteY24" fmla="*/ 10962 h 17376"/>
                <a:gd name="connsiteX25" fmla="*/ 11006 w 11504"/>
                <a:gd name="connsiteY25" fmla="*/ 11309 h 17376"/>
                <a:gd name="connsiteX26" fmla="*/ 10878 w 11504"/>
                <a:gd name="connsiteY26" fmla="*/ 13144 h 17376"/>
                <a:gd name="connsiteX27" fmla="*/ 10274 w 11504"/>
                <a:gd name="connsiteY27" fmla="*/ 12200 h 17376"/>
                <a:gd name="connsiteX28" fmla="*/ 10476 w 11504"/>
                <a:gd name="connsiteY28" fmla="*/ 12837 h 17376"/>
                <a:gd name="connsiteX29" fmla="*/ 9563 w 11504"/>
                <a:gd name="connsiteY29" fmla="*/ 13136 h 17376"/>
                <a:gd name="connsiteX30" fmla="*/ 9923 w 11504"/>
                <a:gd name="connsiteY30" fmla="*/ 13045 h 17376"/>
                <a:gd name="connsiteX31" fmla="*/ 8094 w 11504"/>
                <a:gd name="connsiteY31" fmla="*/ 14477 h 17376"/>
                <a:gd name="connsiteX32" fmla="*/ 7192 w 11504"/>
                <a:gd name="connsiteY32" fmla="*/ 15332 h 17376"/>
                <a:gd name="connsiteX33" fmla="*/ 5381 w 11504"/>
                <a:gd name="connsiteY33" fmla="*/ 17376 h 17376"/>
                <a:gd name="connsiteX34" fmla="*/ 5020 w 11504"/>
                <a:gd name="connsiteY34" fmla="*/ 13059 h 17376"/>
                <a:gd name="connsiteX35" fmla="*/ 4221 w 11504"/>
                <a:gd name="connsiteY35" fmla="*/ 12572 h 17376"/>
                <a:gd name="connsiteX36" fmla="*/ 5156 w 11504"/>
                <a:gd name="connsiteY36" fmla="*/ 11924 h 17376"/>
                <a:gd name="connsiteX37" fmla="*/ 3346 w 11504"/>
                <a:gd name="connsiteY37" fmla="*/ 11622 h 17376"/>
                <a:gd name="connsiteX38" fmla="*/ 4175 w 11504"/>
                <a:gd name="connsiteY38" fmla="*/ 11737 h 17376"/>
                <a:gd name="connsiteX0" fmla="*/ 4175 w 11504"/>
                <a:gd name="connsiteY0" fmla="*/ 12552 h 18191"/>
                <a:gd name="connsiteX1" fmla="*/ 3463 w 11504"/>
                <a:gd name="connsiteY1" fmla="*/ 11887 h 18191"/>
                <a:gd name="connsiteX2" fmla="*/ 3685 w 11504"/>
                <a:gd name="connsiteY2" fmla="*/ 11679 h 18191"/>
                <a:gd name="connsiteX3" fmla="*/ 3012 w 11504"/>
                <a:gd name="connsiteY3" fmla="*/ 10724 h 18191"/>
                <a:gd name="connsiteX4" fmla="*/ 3006 w 11504"/>
                <a:gd name="connsiteY4" fmla="*/ 11831 h 18191"/>
                <a:gd name="connsiteX5" fmla="*/ 12 w 11504"/>
                <a:gd name="connsiteY5" fmla="*/ 8895 h 18191"/>
                <a:gd name="connsiteX6" fmla="*/ 1321 w 11504"/>
                <a:gd name="connsiteY6" fmla="*/ 6352 h 18191"/>
                <a:gd name="connsiteX7" fmla="*/ 2691 w 11504"/>
                <a:gd name="connsiteY7" fmla="*/ 883 h 18191"/>
                <a:gd name="connsiteX8" fmla="*/ 3093 w 11504"/>
                <a:gd name="connsiteY8" fmla="*/ 3000 h 18191"/>
                <a:gd name="connsiteX9" fmla="*/ 4350 w 11504"/>
                <a:gd name="connsiteY9" fmla="*/ 0 h 18191"/>
                <a:gd name="connsiteX10" fmla="*/ 7202 w 11504"/>
                <a:gd name="connsiteY10" fmla="*/ 3108 h 18191"/>
                <a:gd name="connsiteX11" fmla="*/ 8612 w 11504"/>
                <a:gd name="connsiteY11" fmla="*/ 3330 h 18191"/>
                <a:gd name="connsiteX12" fmla="*/ 8471 w 11504"/>
                <a:gd name="connsiteY12" fmla="*/ 5334 h 18191"/>
                <a:gd name="connsiteX13" fmla="*/ 9369 w 11504"/>
                <a:gd name="connsiteY13" fmla="*/ 4186 h 18191"/>
                <a:gd name="connsiteX14" fmla="*/ 10615 w 11504"/>
                <a:gd name="connsiteY14" fmla="*/ 7979 h 18191"/>
                <a:gd name="connsiteX15" fmla="*/ 11150 w 11504"/>
                <a:gd name="connsiteY15" fmla="*/ 5333 h 18191"/>
                <a:gd name="connsiteX16" fmla="*/ 10445 w 11504"/>
                <a:gd name="connsiteY16" fmla="*/ 6002 h 18191"/>
                <a:gd name="connsiteX17" fmla="*/ 11150 w 11504"/>
                <a:gd name="connsiteY17" fmla="*/ 3553 h 18191"/>
                <a:gd name="connsiteX18" fmla="*/ 10440 w 11504"/>
                <a:gd name="connsiteY18" fmla="*/ 4377 h 18191"/>
                <a:gd name="connsiteX19" fmla="*/ 11432 w 11504"/>
                <a:gd name="connsiteY19" fmla="*/ 6001 h 18191"/>
                <a:gd name="connsiteX20" fmla="*/ 11403 w 11504"/>
                <a:gd name="connsiteY20" fmla="*/ 7568 h 18191"/>
                <a:gd name="connsiteX21" fmla="*/ 10586 w 11504"/>
                <a:gd name="connsiteY21" fmla="*/ 9116 h 18191"/>
                <a:gd name="connsiteX22" fmla="*/ 10445 w 11504"/>
                <a:gd name="connsiteY22" fmla="*/ 9116 h 18191"/>
                <a:gd name="connsiteX23" fmla="*/ 10207 w 11504"/>
                <a:gd name="connsiteY23" fmla="*/ 10568 h 18191"/>
                <a:gd name="connsiteX24" fmla="*/ 11248 w 11504"/>
                <a:gd name="connsiteY24" fmla="*/ 11777 h 18191"/>
                <a:gd name="connsiteX25" fmla="*/ 11006 w 11504"/>
                <a:gd name="connsiteY25" fmla="*/ 12124 h 18191"/>
                <a:gd name="connsiteX26" fmla="*/ 10878 w 11504"/>
                <a:gd name="connsiteY26" fmla="*/ 13959 h 18191"/>
                <a:gd name="connsiteX27" fmla="*/ 10274 w 11504"/>
                <a:gd name="connsiteY27" fmla="*/ 13015 h 18191"/>
                <a:gd name="connsiteX28" fmla="*/ 10476 w 11504"/>
                <a:gd name="connsiteY28" fmla="*/ 13652 h 18191"/>
                <a:gd name="connsiteX29" fmla="*/ 9563 w 11504"/>
                <a:gd name="connsiteY29" fmla="*/ 13951 h 18191"/>
                <a:gd name="connsiteX30" fmla="*/ 9923 w 11504"/>
                <a:gd name="connsiteY30" fmla="*/ 13860 h 18191"/>
                <a:gd name="connsiteX31" fmla="*/ 8094 w 11504"/>
                <a:gd name="connsiteY31" fmla="*/ 15292 h 18191"/>
                <a:gd name="connsiteX32" fmla="*/ 7192 w 11504"/>
                <a:gd name="connsiteY32" fmla="*/ 16147 h 18191"/>
                <a:gd name="connsiteX33" fmla="*/ 5381 w 11504"/>
                <a:gd name="connsiteY33" fmla="*/ 18191 h 18191"/>
                <a:gd name="connsiteX34" fmla="*/ 5020 w 11504"/>
                <a:gd name="connsiteY34" fmla="*/ 13874 h 18191"/>
                <a:gd name="connsiteX35" fmla="*/ 4221 w 11504"/>
                <a:gd name="connsiteY35" fmla="*/ 13387 h 18191"/>
                <a:gd name="connsiteX36" fmla="*/ 5156 w 11504"/>
                <a:gd name="connsiteY36" fmla="*/ 12739 h 18191"/>
                <a:gd name="connsiteX37" fmla="*/ 3346 w 11504"/>
                <a:gd name="connsiteY37" fmla="*/ 12437 h 18191"/>
                <a:gd name="connsiteX38" fmla="*/ 4175 w 11504"/>
                <a:gd name="connsiteY38" fmla="*/ 12552 h 18191"/>
                <a:gd name="connsiteX0" fmla="*/ 4175 w 11504"/>
                <a:gd name="connsiteY0" fmla="*/ 12613 h 18252"/>
                <a:gd name="connsiteX1" fmla="*/ 3463 w 11504"/>
                <a:gd name="connsiteY1" fmla="*/ 11948 h 18252"/>
                <a:gd name="connsiteX2" fmla="*/ 3685 w 11504"/>
                <a:gd name="connsiteY2" fmla="*/ 11740 h 18252"/>
                <a:gd name="connsiteX3" fmla="*/ 3012 w 11504"/>
                <a:gd name="connsiteY3" fmla="*/ 10785 h 18252"/>
                <a:gd name="connsiteX4" fmla="*/ 3006 w 11504"/>
                <a:gd name="connsiteY4" fmla="*/ 11892 h 18252"/>
                <a:gd name="connsiteX5" fmla="*/ 12 w 11504"/>
                <a:gd name="connsiteY5" fmla="*/ 8956 h 18252"/>
                <a:gd name="connsiteX6" fmla="*/ 1321 w 11504"/>
                <a:gd name="connsiteY6" fmla="*/ 6413 h 18252"/>
                <a:gd name="connsiteX7" fmla="*/ 2832 w 11504"/>
                <a:gd name="connsiteY7" fmla="*/ 54 h 18252"/>
                <a:gd name="connsiteX8" fmla="*/ 3093 w 11504"/>
                <a:gd name="connsiteY8" fmla="*/ 3061 h 18252"/>
                <a:gd name="connsiteX9" fmla="*/ 4350 w 11504"/>
                <a:gd name="connsiteY9" fmla="*/ 61 h 18252"/>
                <a:gd name="connsiteX10" fmla="*/ 7202 w 11504"/>
                <a:gd name="connsiteY10" fmla="*/ 3169 h 18252"/>
                <a:gd name="connsiteX11" fmla="*/ 8612 w 11504"/>
                <a:gd name="connsiteY11" fmla="*/ 3391 h 18252"/>
                <a:gd name="connsiteX12" fmla="*/ 8471 w 11504"/>
                <a:gd name="connsiteY12" fmla="*/ 5395 h 18252"/>
                <a:gd name="connsiteX13" fmla="*/ 9369 w 11504"/>
                <a:gd name="connsiteY13" fmla="*/ 4247 h 18252"/>
                <a:gd name="connsiteX14" fmla="*/ 10615 w 11504"/>
                <a:gd name="connsiteY14" fmla="*/ 8040 h 18252"/>
                <a:gd name="connsiteX15" fmla="*/ 11150 w 11504"/>
                <a:gd name="connsiteY15" fmla="*/ 5394 h 18252"/>
                <a:gd name="connsiteX16" fmla="*/ 10445 w 11504"/>
                <a:gd name="connsiteY16" fmla="*/ 6063 h 18252"/>
                <a:gd name="connsiteX17" fmla="*/ 11150 w 11504"/>
                <a:gd name="connsiteY17" fmla="*/ 3614 h 18252"/>
                <a:gd name="connsiteX18" fmla="*/ 10440 w 11504"/>
                <a:gd name="connsiteY18" fmla="*/ 4438 h 18252"/>
                <a:gd name="connsiteX19" fmla="*/ 11432 w 11504"/>
                <a:gd name="connsiteY19" fmla="*/ 6062 h 18252"/>
                <a:gd name="connsiteX20" fmla="*/ 11403 w 11504"/>
                <a:gd name="connsiteY20" fmla="*/ 7629 h 18252"/>
                <a:gd name="connsiteX21" fmla="*/ 10586 w 11504"/>
                <a:gd name="connsiteY21" fmla="*/ 9177 h 18252"/>
                <a:gd name="connsiteX22" fmla="*/ 10445 w 11504"/>
                <a:gd name="connsiteY22" fmla="*/ 9177 h 18252"/>
                <a:gd name="connsiteX23" fmla="*/ 10207 w 11504"/>
                <a:gd name="connsiteY23" fmla="*/ 10629 h 18252"/>
                <a:gd name="connsiteX24" fmla="*/ 11248 w 11504"/>
                <a:gd name="connsiteY24" fmla="*/ 11838 h 18252"/>
                <a:gd name="connsiteX25" fmla="*/ 11006 w 11504"/>
                <a:gd name="connsiteY25" fmla="*/ 12185 h 18252"/>
                <a:gd name="connsiteX26" fmla="*/ 10878 w 11504"/>
                <a:gd name="connsiteY26" fmla="*/ 14020 h 18252"/>
                <a:gd name="connsiteX27" fmla="*/ 10274 w 11504"/>
                <a:gd name="connsiteY27" fmla="*/ 13076 h 18252"/>
                <a:gd name="connsiteX28" fmla="*/ 10476 w 11504"/>
                <a:gd name="connsiteY28" fmla="*/ 13713 h 18252"/>
                <a:gd name="connsiteX29" fmla="*/ 9563 w 11504"/>
                <a:gd name="connsiteY29" fmla="*/ 14012 h 18252"/>
                <a:gd name="connsiteX30" fmla="*/ 9923 w 11504"/>
                <a:gd name="connsiteY30" fmla="*/ 13921 h 18252"/>
                <a:gd name="connsiteX31" fmla="*/ 8094 w 11504"/>
                <a:gd name="connsiteY31" fmla="*/ 15353 h 18252"/>
                <a:gd name="connsiteX32" fmla="*/ 7192 w 11504"/>
                <a:gd name="connsiteY32" fmla="*/ 16208 h 18252"/>
                <a:gd name="connsiteX33" fmla="*/ 5381 w 11504"/>
                <a:gd name="connsiteY33" fmla="*/ 18252 h 18252"/>
                <a:gd name="connsiteX34" fmla="*/ 5020 w 11504"/>
                <a:gd name="connsiteY34" fmla="*/ 13935 h 18252"/>
                <a:gd name="connsiteX35" fmla="*/ 4221 w 11504"/>
                <a:gd name="connsiteY35" fmla="*/ 13448 h 18252"/>
                <a:gd name="connsiteX36" fmla="*/ 5156 w 11504"/>
                <a:gd name="connsiteY36" fmla="*/ 12800 h 18252"/>
                <a:gd name="connsiteX37" fmla="*/ 3346 w 11504"/>
                <a:gd name="connsiteY37" fmla="*/ 12498 h 18252"/>
                <a:gd name="connsiteX38" fmla="*/ 4175 w 11504"/>
                <a:gd name="connsiteY38" fmla="*/ 12613 h 18252"/>
                <a:gd name="connsiteX0" fmla="*/ 4175 w 11504"/>
                <a:gd name="connsiteY0" fmla="*/ 12613 h 18252"/>
                <a:gd name="connsiteX1" fmla="*/ 3463 w 11504"/>
                <a:gd name="connsiteY1" fmla="*/ 11948 h 18252"/>
                <a:gd name="connsiteX2" fmla="*/ 3685 w 11504"/>
                <a:gd name="connsiteY2" fmla="*/ 11740 h 18252"/>
                <a:gd name="connsiteX3" fmla="*/ 3012 w 11504"/>
                <a:gd name="connsiteY3" fmla="*/ 10785 h 18252"/>
                <a:gd name="connsiteX4" fmla="*/ 3006 w 11504"/>
                <a:gd name="connsiteY4" fmla="*/ 11892 h 18252"/>
                <a:gd name="connsiteX5" fmla="*/ 12 w 11504"/>
                <a:gd name="connsiteY5" fmla="*/ 8956 h 18252"/>
                <a:gd name="connsiteX6" fmla="*/ 1321 w 11504"/>
                <a:gd name="connsiteY6" fmla="*/ 6413 h 18252"/>
                <a:gd name="connsiteX7" fmla="*/ 2832 w 11504"/>
                <a:gd name="connsiteY7" fmla="*/ 54 h 18252"/>
                <a:gd name="connsiteX8" fmla="*/ 3093 w 11504"/>
                <a:gd name="connsiteY8" fmla="*/ 3061 h 18252"/>
                <a:gd name="connsiteX9" fmla="*/ 4350 w 11504"/>
                <a:gd name="connsiteY9" fmla="*/ 61 h 18252"/>
                <a:gd name="connsiteX10" fmla="*/ 7202 w 11504"/>
                <a:gd name="connsiteY10" fmla="*/ 3169 h 18252"/>
                <a:gd name="connsiteX11" fmla="*/ 8612 w 11504"/>
                <a:gd name="connsiteY11" fmla="*/ 3391 h 18252"/>
                <a:gd name="connsiteX12" fmla="*/ 8471 w 11504"/>
                <a:gd name="connsiteY12" fmla="*/ 5395 h 18252"/>
                <a:gd name="connsiteX13" fmla="*/ 9369 w 11504"/>
                <a:gd name="connsiteY13" fmla="*/ 4247 h 18252"/>
                <a:gd name="connsiteX14" fmla="*/ 10615 w 11504"/>
                <a:gd name="connsiteY14" fmla="*/ 8040 h 18252"/>
                <a:gd name="connsiteX15" fmla="*/ 11150 w 11504"/>
                <a:gd name="connsiteY15" fmla="*/ 5394 h 18252"/>
                <a:gd name="connsiteX16" fmla="*/ 10445 w 11504"/>
                <a:gd name="connsiteY16" fmla="*/ 6063 h 18252"/>
                <a:gd name="connsiteX17" fmla="*/ 11150 w 11504"/>
                <a:gd name="connsiteY17" fmla="*/ 3614 h 18252"/>
                <a:gd name="connsiteX18" fmla="*/ 10440 w 11504"/>
                <a:gd name="connsiteY18" fmla="*/ 4438 h 18252"/>
                <a:gd name="connsiteX19" fmla="*/ 11432 w 11504"/>
                <a:gd name="connsiteY19" fmla="*/ 6062 h 18252"/>
                <a:gd name="connsiteX20" fmla="*/ 11403 w 11504"/>
                <a:gd name="connsiteY20" fmla="*/ 7629 h 18252"/>
                <a:gd name="connsiteX21" fmla="*/ 10586 w 11504"/>
                <a:gd name="connsiteY21" fmla="*/ 9177 h 18252"/>
                <a:gd name="connsiteX22" fmla="*/ 10445 w 11504"/>
                <a:gd name="connsiteY22" fmla="*/ 9177 h 18252"/>
                <a:gd name="connsiteX23" fmla="*/ 10207 w 11504"/>
                <a:gd name="connsiteY23" fmla="*/ 10629 h 18252"/>
                <a:gd name="connsiteX24" fmla="*/ 11248 w 11504"/>
                <a:gd name="connsiteY24" fmla="*/ 11838 h 18252"/>
                <a:gd name="connsiteX25" fmla="*/ 11006 w 11504"/>
                <a:gd name="connsiteY25" fmla="*/ 12185 h 18252"/>
                <a:gd name="connsiteX26" fmla="*/ 10878 w 11504"/>
                <a:gd name="connsiteY26" fmla="*/ 14020 h 18252"/>
                <a:gd name="connsiteX27" fmla="*/ 10274 w 11504"/>
                <a:gd name="connsiteY27" fmla="*/ 13076 h 18252"/>
                <a:gd name="connsiteX28" fmla="*/ 10476 w 11504"/>
                <a:gd name="connsiteY28" fmla="*/ 13713 h 18252"/>
                <a:gd name="connsiteX29" fmla="*/ 9563 w 11504"/>
                <a:gd name="connsiteY29" fmla="*/ 14012 h 18252"/>
                <a:gd name="connsiteX30" fmla="*/ 9923 w 11504"/>
                <a:gd name="connsiteY30" fmla="*/ 13921 h 18252"/>
                <a:gd name="connsiteX31" fmla="*/ 8094 w 11504"/>
                <a:gd name="connsiteY31" fmla="*/ 15353 h 18252"/>
                <a:gd name="connsiteX32" fmla="*/ 7192 w 11504"/>
                <a:gd name="connsiteY32" fmla="*/ 16208 h 18252"/>
                <a:gd name="connsiteX33" fmla="*/ 5381 w 11504"/>
                <a:gd name="connsiteY33" fmla="*/ 18252 h 18252"/>
                <a:gd name="connsiteX34" fmla="*/ 5020 w 11504"/>
                <a:gd name="connsiteY34" fmla="*/ 13935 h 18252"/>
                <a:gd name="connsiteX35" fmla="*/ 4221 w 11504"/>
                <a:gd name="connsiteY35" fmla="*/ 13448 h 18252"/>
                <a:gd name="connsiteX36" fmla="*/ 5156 w 11504"/>
                <a:gd name="connsiteY36" fmla="*/ 12800 h 18252"/>
                <a:gd name="connsiteX37" fmla="*/ 3346 w 11504"/>
                <a:gd name="connsiteY37" fmla="*/ 12498 h 18252"/>
                <a:gd name="connsiteX38" fmla="*/ 4175 w 11504"/>
                <a:gd name="connsiteY38" fmla="*/ 12613 h 18252"/>
                <a:gd name="connsiteX0" fmla="*/ 4175 w 11504"/>
                <a:gd name="connsiteY0" fmla="*/ 14212 h 19851"/>
                <a:gd name="connsiteX1" fmla="*/ 3463 w 11504"/>
                <a:gd name="connsiteY1" fmla="*/ 13547 h 19851"/>
                <a:gd name="connsiteX2" fmla="*/ 3685 w 11504"/>
                <a:gd name="connsiteY2" fmla="*/ 13339 h 19851"/>
                <a:gd name="connsiteX3" fmla="*/ 3012 w 11504"/>
                <a:gd name="connsiteY3" fmla="*/ 12384 h 19851"/>
                <a:gd name="connsiteX4" fmla="*/ 3006 w 11504"/>
                <a:gd name="connsiteY4" fmla="*/ 13491 h 19851"/>
                <a:gd name="connsiteX5" fmla="*/ 12 w 11504"/>
                <a:gd name="connsiteY5" fmla="*/ 10555 h 19851"/>
                <a:gd name="connsiteX6" fmla="*/ 1321 w 11504"/>
                <a:gd name="connsiteY6" fmla="*/ 8012 h 19851"/>
                <a:gd name="connsiteX7" fmla="*/ 2832 w 11504"/>
                <a:gd name="connsiteY7" fmla="*/ 1653 h 19851"/>
                <a:gd name="connsiteX8" fmla="*/ 3093 w 11504"/>
                <a:gd name="connsiteY8" fmla="*/ 4660 h 19851"/>
                <a:gd name="connsiteX9" fmla="*/ 3960 w 11504"/>
                <a:gd name="connsiteY9" fmla="*/ 96 h 19851"/>
                <a:gd name="connsiteX10" fmla="*/ 4350 w 11504"/>
                <a:gd name="connsiteY10" fmla="*/ 1660 h 19851"/>
                <a:gd name="connsiteX11" fmla="*/ 7202 w 11504"/>
                <a:gd name="connsiteY11" fmla="*/ 4768 h 19851"/>
                <a:gd name="connsiteX12" fmla="*/ 8612 w 11504"/>
                <a:gd name="connsiteY12" fmla="*/ 4990 h 19851"/>
                <a:gd name="connsiteX13" fmla="*/ 8471 w 11504"/>
                <a:gd name="connsiteY13" fmla="*/ 6994 h 19851"/>
                <a:gd name="connsiteX14" fmla="*/ 9369 w 11504"/>
                <a:gd name="connsiteY14" fmla="*/ 5846 h 19851"/>
                <a:gd name="connsiteX15" fmla="*/ 10615 w 11504"/>
                <a:gd name="connsiteY15" fmla="*/ 9639 h 19851"/>
                <a:gd name="connsiteX16" fmla="*/ 11150 w 11504"/>
                <a:gd name="connsiteY16" fmla="*/ 6993 h 19851"/>
                <a:gd name="connsiteX17" fmla="*/ 10445 w 11504"/>
                <a:gd name="connsiteY17" fmla="*/ 7662 h 19851"/>
                <a:gd name="connsiteX18" fmla="*/ 11150 w 11504"/>
                <a:gd name="connsiteY18" fmla="*/ 5213 h 19851"/>
                <a:gd name="connsiteX19" fmla="*/ 10440 w 11504"/>
                <a:gd name="connsiteY19" fmla="*/ 6037 h 19851"/>
                <a:gd name="connsiteX20" fmla="*/ 11432 w 11504"/>
                <a:gd name="connsiteY20" fmla="*/ 7661 h 19851"/>
                <a:gd name="connsiteX21" fmla="*/ 11403 w 11504"/>
                <a:gd name="connsiteY21" fmla="*/ 9228 h 19851"/>
                <a:gd name="connsiteX22" fmla="*/ 10586 w 11504"/>
                <a:gd name="connsiteY22" fmla="*/ 10776 h 19851"/>
                <a:gd name="connsiteX23" fmla="*/ 10445 w 11504"/>
                <a:gd name="connsiteY23" fmla="*/ 10776 h 19851"/>
                <a:gd name="connsiteX24" fmla="*/ 10207 w 11504"/>
                <a:gd name="connsiteY24" fmla="*/ 12228 h 19851"/>
                <a:gd name="connsiteX25" fmla="*/ 11248 w 11504"/>
                <a:gd name="connsiteY25" fmla="*/ 13437 h 19851"/>
                <a:gd name="connsiteX26" fmla="*/ 11006 w 11504"/>
                <a:gd name="connsiteY26" fmla="*/ 13784 h 19851"/>
                <a:gd name="connsiteX27" fmla="*/ 10878 w 11504"/>
                <a:gd name="connsiteY27" fmla="*/ 15619 h 19851"/>
                <a:gd name="connsiteX28" fmla="*/ 10274 w 11504"/>
                <a:gd name="connsiteY28" fmla="*/ 14675 h 19851"/>
                <a:gd name="connsiteX29" fmla="*/ 10476 w 11504"/>
                <a:gd name="connsiteY29" fmla="*/ 15312 h 19851"/>
                <a:gd name="connsiteX30" fmla="*/ 9563 w 11504"/>
                <a:gd name="connsiteY30" fmla="*/ 15611 h 19851"/>
                <a:gd name="connsiteX31" fmla="*/ 9923 w 11504"/>
                <a:gd name="connsiteY31" fmla="*/ 15520 h 19851"/>
                <a:gd name="connsiteX32" fmla="*/ 8094 w 11504"/>
                <a:gd name="connsiteY32" fmla="*/ 16952 h 19851"/>
                <a:gd name="connsiteX33" fmla="*/ 7192 w 11504"/>
                <a:gd name="connsiteY33" fmla="*/ 17807 h 19851"/>
                <a:gd name="connsiteX34" fmla="*/ 5381 w 11504"/>
                <a:gd name="connsiteY34" fmla="*/ 19851 h 19851"/>
                <a:gd name="connsiteX35" fmla="*/ 5020 w 11504"/>
                <a:gd name="connsiteY35" fmla="*/ 15534 h 19851"/>
                <a:gd name="connsiteX36" fmla="*/ 4221 w 11504"/>
                <a:gd name="connsiteY36" fmla="*/ 15047 h 19851"/>
                <a:gd name="connsiteX37" fmla="*/ 5156 w 11504"/>
                <a:gd name="connsiteY37" fmla="*/ 14399 h 19851"/>
                <a:gd name="connsiteX38" fmla="*/ 3346 w 11504"/>
                <a:gd name="connsiteY38" fmla="*/ 14097 h 19851"/>
                <a:gd name="connsiteX39" fmla="*/ 4175 w 11504"/>
                <a:gd name="connsiteY39" fmla="*/ 14212 h 19851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7202 w 11504"/>
                <a:gd name="connsiteY12" fmla="*/ 4766 h 19849"/>
                <a:gd name="connsiteX13" fmla="*/ 8612 w 11504"/>
                <a:gd name="connsiteY13" fmla="*/ 4988 h 19849"/>
                <a:gd name="connsiteX14" fmla="*/ 8471 w 11504"/>
                <a:gd name="connsiteY14" fmla="*/ 6992 h 19849"/>
                <a:gd name="connsiteX15" fmla="*/ 9369 w 11504"/>
                <a:gd name="connsiteY15" fmla="*/ 5844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1150 w 11504"/>
                <a:gd name="connsiteY19" fmla="*/ 5211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8471 w 11504"/>
                <a:gd name="connsiteY14" fmla="*/ 6992 h 19849"/>
                <a:gd name="connsiteX15" fmla="*/ 9369 w 11504"/>
                <a:gd name="connsiteY15" fmla="*/ 5844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1150 w 11504"/>
                <a:gd name="connsiteY19" fmla="*/ 5211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035 w 11504"/>
                <a:gd name="connsiteY14" fmla="*/ 6770 h 19849"/>
                <a:gd name="connsiteX15" fmla="*/ 9369 w 11504"/>
                <a:gd name="connsiteY15" fmla="*/ 5844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1150 w 11504"/>
                <a:gd name="connsiteY19" fmla="*/ 5211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035 w 11504"/>
                <a:gd name="connsiteY14" fmla="*/ 6770 h 19849"/>
                <a:gd name="connsiteX15" fmla="*/ 9369 w 11504"/>
                <a:gd name="connsiteY15" fmla="*/ 5844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1150 w 11504"/>
                <a:gd name="connsiteY19" fmla="*/ 5211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035 w 11504"/>
                <a:gd name="connsiteY14" fmla="*/ 6770 h 19849"/>
                <a:gd name="connsiteX15" fmla="*/ 9228 w 11504"/>
                <a:gd name="connsiteY15" fmla="*/ 5176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1150 w 11504"/>
                <a:gd name="connsiteY19" fmla="*/ 5211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035 w 11504"/>
                <a:gd name="connsiteY14" fmla="*/ 6770 h 19849"/>
                <a:gd name="connsiteX15" fmla="*/ 9228 w 11504"/>
                <a:gd name="connsiteY15" fmla="*/ 5176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0163 w 11504"/>
                <a:gd name="connsiteY19" fmla="*/ 4988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740 w 11504"/>
                <a:gd name="connsiteY14" fmla="*/ 5435 h 19849"/>
                <a:gd name="connsiteX15" fmla="*/ 9228 w 11504"/>
                <a:gd name="connsiteY15" fmla="*/ 5176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445 w 11504"/>
                <a:gd name="connsiteY18" fmla="*/ 7660 h 19849"/>
                <a:gd name="connsiteX19" fmla="*/ 10163 w 11504"/>
                <a:gd name="connsiteY19" fmla="*/ 4988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740 w 11504"/>
                <a:gd name="connsiteY14" fmla="*/ 5435 h 19849"/>
                <a:gd name="connsiteX15" fmla="*/ 9228 w 11504"/>
                <a:gd name="connsiteY15" fmla="*/ 5176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727 w 11504"/>
                <a:gd name="connsiteY18" fmla="*/ 7660 h 19849"/>
                <a:gd name="connsiteX19" fmla="*/ 10163 w 11504"/>
                <a:gd name="connsiteY19" fmla="*/ 4988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504"/>
                <a:gd name="connsiteY0" fmla="*/ 14210 h 19849"/>
                <a:gd name="connsiteX1" fmla="*/ 3463 w 11504"/>
                <a:gd name="connsiteY1" fmla="*/ 13545 h 19849"/>
                <a:gd name="connsiteX2" fmla="*/ 3685 w 11504"/>
                <a:gd name="connsiteY2" fmla="*/ 13337 h 19849"/>
                <a:gd name="connsiteX3" fmla="*/ 3012 w 11504"/>
                <a:gd name="connsiteY3" fmla="*/ 12382 h 19849"/>
                <a:gd name="connsiteX4" fmla="*/ 3006 w 11504"/>
                <a:gd name="connsiteY4" fmla="*/ 13489 h 19849"/>
                <a:gd name="connsiteX5" fmla="*/ 12 w 11504"/>
                <a:gd name="connsiteY5" fmla="*/ 10553 h 19849"/>
                <a:gd name="connsiteX6" fmla="*/ 1321 w 11504"/>
                <a:gd name="connsiteY6" fmla="*/ 8010 h 19849"/>
                <a:gd name="connsiteX7" fmla="*/ 2832 w 11504"/>
                <a:gd name="connsiteY7" fmla="*/ 1651 h 19849"/>
                <a:gd name="connsiteX8" fmla="*/ 3093 w 11504"/>
                <a:gd name="connsiteY8" fmla="*/ 4658 h 19849"/>
                <a:gd name="connsiteX9" fmla="*/ 3960 w 11504"/>
                <a:gd name="connsiteY9" fmla="*/ 94 h 19849"/>
                <a:gd name="connsiteX10" fmla="*/ 4350 w 11504"/>
                <a:gd name="connsiteY10" fmla="*/ 1658 h 19849"/>
                <a:gd name="connsiteX11" fmla="*/ 5369 w 11504"/>
                <a:gd name="connsiteY11" fmla="*/ 1206 h 19849"/>
                <a:gd name="connsiteX12" fmla="*/ 6215 w 11504"/>
                <a:gd name="connsiteY12" fmla="*/ 3653 h 19849"/>
                <a:gd name="connsiteX13" fmla="*/ 8612 w 11504"/>
                <a:gd name="connsiteY13" fmla="*/ 4988 h 19849"/>
                <a:gd name="connsiteX14" fmla="*/ 9740 w 11504"/>
                <a:gd name="connsiteY14" fmla="*/ 5435 h 19849"/>
                <a:gd name="connsiteX15" fmla="*/ 9228 w 11504"/>
                <a:gd name="connsiteY15" fmla="*/ 5176 h 19849"/>
                <a:gd name="connsiteX16" fmla="*/ 10615 w 11504"/>
                <a:gd name="connsiteY16" fmla="*/ 9637 h 19849"/>
                <a:gd name="connsiteX17" fmla="*/ 11150 w 11504"/>
                <a:gd name="connsiteY17" fmla="*/ 6991 h 19849"/>
                <a:gd name="connsiteX18" fmla="*/ 10727 w 11504"/>
                <a:gd name="connsiteY18" fmla="*/ 7660 h 19849"/>
                <a:gd name="connsiteX19" fmla="*/ 10163 w 11504"/>
                <a:gd name="connsiteY19" fmla="*/ 4988 h 19849"/>
                <a:gd name="connsiteX20" fmla="*/ 10440 w 11504"/>
                <a:gd name="connsiteY20" fmla="*/ 6035 h 19849"/>
                <a:gd name="connsiteX21" fmla="*/ 11432 w 11504"/>
                <a:gd name="connsiteY21" fmla="*/ 7659 h 19849"/>
                <a:gd name="connsiteX22" fmla="*/ 11403 w 11504"/>
                <a:gd name="connsiteY22" fmla="*/ 9226 h 19849"/>
                <a:gd name="connsiteX23" fmla="*/ 10586 w 11504"/>
                <a:gd name="connsiteY23" fmla="*/ 10774 h 19849"/>
                <a:gd name="connsiteX24" fmla="*/ 10445 w 11504"/>
                <a:gd name="connsiteY24" fmla="*/ 10774 h 19849"/>
                <a:gd name="connsiteX25" fmla="*/ 10207 w 11504"/>
                <a:gd name="connsiteY25" fmla="*/ 12226 h 19849"/>
                <a:gd name="connsiteX26" fmla="*/ 11248 w 11504"/>
                <a:gd name="connsiteY26" fmla="*/ 13435 h 19849"/>
                <a:gd name="connsiteX27" fmla="*/ 11006 w 11504"/>
                <a:gd name="connsiteY27" fmla="*/ 13782 h 19849"/>
                <a:gd name="connsiteX28" fmla="*/ 10878 w 11504"/>
                <a:gd name="connsiteY28" fmla="*/ 15617 h 19849"/>
                <a:gd name="connsiteX29" fmla="*/ 10274 w 11504"/>
                <a:gd name="connsiteY29" fmla="*/ 14673 h 19849"/>
                <a:gd name="connsiteX30" fmla="*/ 10476 w 11504"/>
                <a:gd name="connsiteY30" fmla="*/ 15310 h 19849"/>
                <a:gd name="connsiteX31" fmla="*/ 9563 w 11504"/>
                <a:gd name="connsiteY31" fmla="*/ 15609 h 19849"/>
                <a:gd name="connsiteX32" fmla="*/ 9923 w 11504"/>
                <a:gd name="connsiteY32" fmla="*/ 15518 h 19849"/>
                <a:gd name="connsiteX33" fmla="*/ 8094 w 11504"/>
                <a:gd name="connsiteY33" fmla="*/ 16950 h 19849"/>
                <a:gd name="connsiteX34" fmla="*/ 7192 w 11504"/>
                <a:gd name="connsiteY34" fmla="*/ 17805 h 19849"/>
                <a:gd name="connsiteX35" fmla="*/ 5381 w 11504"/>
                <a:gd name="connsiteY35" fmla="*/ 19849 h 19849"/>
                <a:gd name="connsiteX36" fmla="*/ 5020 w 11504"/>
                <a:gd name="connsiteY36" fmla="*/ 15532 h 19849"/>
                <a:gd name="connsiteX37" fmla="*/ 4221 w 11504"/>
                <a:gd name="connsiteY37" fmla="*/ 15045 h 19849"/>
                <a:gd name="connsiteX38" fmla="*/ 5156 w 11504"/>
                <a:gd name="connsiteY38" fmla="*/ 14397 h 19849"/>
                <a:gd name="connsiteX39" fmla="*/ 3346 w 11504"/>
                <a:gd name="connsiteY39" fmla="*/ 14095 h 19849"/>
                <a:gd name="connsiteX40" fmla="*/ 4175 w 11504"/>
                <a:gd name="connsiteY40" fmla="*/ 14210 h 19849"/>
                <a:gd name="connsiteX0" fmla="*/ 4175 w 11437"/>
                <a:gd name="connsiteY0" fmla="*/ 14210 h 19849"/>
                <a:gd name="connsiteX1" fmla="*/ 3463 w 11437"/>
                <a:gd name="connsiteY1" fmla="*/ 13545 h 19849"/>
                <a:gd name="connsiteX2" fmla="*/ 3685 w 11437"/>
                <a:gd name="connsiteY2" fmla="*/ 13337 h 19849"/>
                <a:gd name="connsiteX3" fmla="*/ 3012 w 11437"/>
                <a:gd name="connsiteY3" fmla="*/ 12382 h 19849"/>
                <a:gd name="connsiteX4" fmla="*/ 3006 w 11437"/>
                <a:gd name="connsiteY4" fmla="*/ 13489 h 19849"/>
                <a:gd name="connsiteX5" fmla="*/ 12 w 11437"/>
                <a:gd name="connsiteY5" fmla="*/ 10553 h 19849"/>
                <a:gd name="connsiteX6" fmla="*/ 1321 w 11437"/>
                <a:gd name="connsiteY6" fmla="*/ 8010 h 19849"/>
                <a:gd name="connsiteX7" fmla="*/ 2832 w 11437"/>
                <a:gd name="connsiteY7" fmla="*/ 1651 h 19849"/>
                <a:gd name="connsiteX8" fmla="*/ 3093 w 11437"/>
                <a:gd name="connsiteY8" fmla="*/ 4658 h 19849"/>
                <a:gd name="connsiteX9" fmla="*/ 3960 w 11437"/>
                <a:gd name="connsiteY9" fmla="*/ 94 h 19849"/>
                <a:gd name="connsiteX10" fmla="*/ 4350 w 11437"/>
                <a:gd name="connsiteY10" fmla="*/ 1658 h 19849"/>
                <a:gd name="connsiteX11" fmla="*/ 5369 w 11437"/>
                <a:gd name="connsiteY11" fmla="*/ 1206 h 19849"/>
                <a:gd name="connsiteX12" fmla="*/ 6215 w 11437"/>
                <a:gd name="connsiteY12" fmla="*/ 3653 h 19849"/>
                <a:gd name="connsiteX13" fmla="*/ 8612 w 11437"/>
                <a:gd name="connsiteY13" fmla="*/ 4988 h 19849"/>
                <a:gd name="connsiteX14" fmla="*/ 9740 w 11437"/>
                <a:gd name="connsiteY14" fmla="*/ 5435 h 19849"/>
                <a:gd name="connsiteX15" fmla="*/ 9228 w 11437"/>
                <a:gd name="connsiteY15" fmla="*/ 5176 h 19849"/>
                <a:gd name="connsiteX16" fmla="*/ 10615 w 11437"/>
                <a:gd name="connsiteY16" fmla="*/ 9637 h 19849"/>
                <a:gd name="connsiteX17" fmla="*/ 11150 w 11437"/>
                <a:gd name="connsiteY17" fmla="*/ 6991 h 19849"/>
                <a:gd name="connsiteX18" fmla="*/ 10727 w 11437"/>
                <a:gd name="connsiteY18" fmla="*/ 7660 h 19849"/>
                <a:gd name="connsiteX19" fmla="*/ 10163 w 11437"/>
                <a:gd name="connsiteY19" fmla="*/ 4988 h 19849"/>
                <a:gd name="connsiteX20" fmla="*/ 10440 w 11437"/>
                <a:gd name="connsiteY20" fmla="*/ 6035 h 19849"/>
                <a:gd name="connsiteX21" fmla="*/ 11432 w 11437"/>
                <a:gd name="connsiteY21" fmla="*/ 7659 h 19849"/>
                <a:gd name="connsiteX22" fmla="*/ 10275 w 11437"/>
                <a:gd name="connsiteY22" fmla="*/ 9004 h 19849"/>
                <a:gd name="connsiteX23" fmla="*/ 10586 w 11437"/>
                <a:gd name="connsiteY23" fmla="*/ 10774 h 19849"/>
                <a:gd name="connsiteX24" fmla="*/ 10445 w 11437"/>
                <a:gd name="connsiteY24" fmla="*/ 10774 h 19849"/>
                <a:gd name="connsiteX25" fmla="*/ 10207 w 11437"/>
                <a:gd name="connsiteY25" fmla="*/ 12226 h 19849"/>
                <a:gd name="connsiteX26" fmla="*/ 11248 w 11437"/>
                <a:gd name="connsiteY26" fmla="*/ 13435 h 19849"/>
                <a:gd name="connsiteX27" fmla="*/ 11006 w 11437"/>
                <a:gd name="connsiteY27" fmla="*/ 13782 h 19849"/>
                <a:gd name="connsiteX28" fmla="*/ 10878 w 11437"/>
                <a:gd name="connsiteY28" fmla="*/ 15617 h 19849"/>
                <a:gd name="connsiteX29" fmla="*/ 10274 w 11437"/>
                <a:gd name="connsiteY29" fmla="*/ 14673 h 19849"/>
                <a:gd name="connsiteX30" fmla="*/ 10476 w 11437"/>
                <a:gd name="connsiteY30" fmla="*/ 15310 h 19849"/>
                <a:gd name="connsiteX31" fmla="*/ 9563 w 11437"/>
                <a:gd name="connsiteY31" fmla="*/ 15609 h 19849"/>
                <a:gd name="connsiteX32" fmla="*/ 9923 w 11437"/>
                <a:gd name="connsiteY32" fmla="*/ 15518 h 19849"/>
                <a:gd name="connsiteX33" fmla="*/ 8094 w 11437"/>
                <a:gd name="connsiteY33" fmla="*/ 16950 h 19849"/>
                <a:gd name="connsiteX34" fmla="*/ 7192 w 11437"/>
                <a:gd name="connsiteY34" fmla="*/ 17805 h 19849"/>
                <a:gd name="connsiteX35" fmla="*/ 5381 w 11437"/>
                <a:gd name="connsiteY35" fmla="*/ 19849 h 19849"/>
                <a:gd name="connsiteX36" fmla="*/ 5020 w 11437"/>
                <a:gd name="connsiteY36" fmla="*/ 15532 h 19849"/>
                <a:gd name="connsiteX37" fmla="*/ 4221 w 11437"/>
                <a:gd name="connsiteY37" fmla="*/ 15045 h 19849"/>
                <a:gd name="connsiteX38" fmla="*/ 5156 w 11437"/>
                <a:gd name="connsiteY38" fmla="*/ 14397 h 19849"/>
                <a:gd name="connsiteX39" fmla="*/ 3346 w 11437"/>
                <a:gd name="connsiteY39" fmla="*/ 14095 h 19849"/>
                <a:gd name="connsiteX40" fmla="*/ 4175 w 11437"/>
                <a:gd name="connsiteY40" fmla="*/ 14210 h 19849"/>
                <a:gd name="connsiteX0" fmla="*/ 4175 w 11437"/>
                <a:gd name="connsiteY0" fmla="*/ 14210 h 19849"/>
                <a:gd name="connsiteX1" fmla="*/ 3463 w 11437"/>
                <a:gd name="connsiteY1" fmla="*/ 13545 h 19849"/>
                <a:gd name="connsiteX2" fmla="*/ 3685 w 11437"/>
                <a:gd name="connsiteY2" fmla="*/ 13337 h 19849"/>
                <a:gd name="connsiteX3" fmla="*/ 3012 w 11437"/>
                <a:gd name="connsiteY3" fmla="*/ 12382 h 19849"/>
                <a:gd name="connsiteX4" fmla="*/ 3006 w 11437"/>
                <a:gd name="connsiteY4" fmla="*/ 13489 h 19849"/>
                <a:gd name="connsiteX5" fmla="*/ 12 w 11437"/>
                <a:gd name="connsiteY5" fmla="*/ 10553 h 19849"/>
                <a:gd name="connsiteX6" fmla="*/ 1321 w 11437"/>
                <a:gd name="connsiteY6" fmla="*/ 8010 h 19849"/>
                <a:gd name="connsiteX7" fmla="*/ 2832 w 11437"/>
                <a:gd name="connsiteY7" fmla="*/ 1651 h 19849"/>
                <a:gd name="connsiteX8" fmla="*/ 3093 w 11437"/>
                <a:gd name="connsiteY8" fmla="*/ 4658 h 19849"/>
                <a:gd name="connsiteX9" fmla="*/ 3960 w 11437"/>
                <a:gd name="connsiteY9" fmla="*/ 94 h 19849"/>
                <a:gd name="connsiteX10" fmla="*/ 4350 w 11437"/>
                <a:gd name="connsiteY10" fmla="*/ 1658 h 19849"/>
                <a:gd name="connsiteX11" fmla="*/ 5369 w 11437"/>
                <a:gd name="connsiteY11" fmla="*/ 1206 h 19849"/>
                <a:gd name="connsiteX12" fmla="*/ 6215 w 11437"/>
                <a:gd name="connsiteY12" fmla="*/ 3653 h 19849"/>
                <a:gd name="connsiteX13" fmla="*/ 8612 w 11437"/>
                <a:gd name="connsiteY13" fmla="*/ 4988 h 19849"/>
                <a:gd name="connsiteX14" fmla="*/ 9740 w 11437"/>
                <a:gd name="connsiteY14" fmla="*/ 5435 h 19849"/>
                <a:gd name="connsiteX15" fmla="*/ 9228 w 11437"/>
                <a:gd name="connsiteY15" fmla="*/ 5176 h 19849"/>
                <a:gd name="connsiteX16" fmla="*/ 10615 w 11437"/>
                <a:gd name="connsiteY16" fmla="*/ 9637 h 19849"/>
                <a:gd name="connsiteX17" fmla="*/ 11150 w 11437"/>
                <a:gd name="connsiteY17" fmla="*/ 6991 h 19849"/>
                <a:gd name="connsiteX18" fmla="*/ 10727 w 11437"/>
                <a:gd name="connsiteY18" fmla="*/ 7660 h 19849"/>
                <a:gd name="connsiteX19" fmla="*/ 10163 w 11437"/>
                <a:gd name="connsiteY19" fmla="*/ 4988 h 19849"/>
                <a:gd name="connsiteX20" fmla="*/ 10440 w 11437"/>
                <a:gd name="connsiteY20" fmla="*/ 6035 h 19849"/>
                <a:gd name="connsiteX21" fmla="*/ 11432 w 11437"/>
                <a:gd name="connsiteY21" fmla="*/ 7659 h 19849"/>
                <a:gd name="connsiteX22" fmla="*/ 10275 w 11437"/>
                <a:gd name="connsiteY22" fmla="*/ 9004 h 19849"/>
                <a:gd name="connsiteX23" fmla="*/ 10022 w 11437"/>
                <a:gd name="connsiteY23" fmla="*/ 11219 h 19849"/>
                <a:gd name="connsiteX24" fmla="*/ 10445 w 11437"/>
                <a:gd name="connsiteY24" fmla="*/ 10774 h 19849"/>
                <a:gd name="connsiteX25" fmla="*/ 10207 w 11437"/>
                <a:gd name="connsiteY25" fmla="*/ 12226 h 19849"/>
                <a:gd name="connsiteX26" fmla="*/ 11248 w 11437"/>
                <a:gd name="connsiteY26" fmla="*/ 13435 h 19849"/>
                <a:gd name="connsiteX27" fmla="*/ 11006 w 11437"/>
                <a:gd name="connsiteY27" fmla="*/ 13782 h 19849"/>
                <a:gd name="connsiteX28" fmla="*/ 10878 w 11437"/>
                <a:gd name="connsiteY28" fmla="*/ 15617 h 19849"/>
                <a:gd name="connsiteX29" fmla="*/ 10274 w 11437"/>
                <a:gd name="connsiteY29" fmla="*/ 14673 h 19849"/>
                <a:gd name="connsiteX30" fmla="*/ 10476 w 11437"/>
                <a:gd name="connsiteY30" fmla="*/ 15310 h 19849"/>
                <a:gd name="connsiteX31" fmla="*/ 9563 w 11437"/>
                <a:gd name="connsiteY31" fmla="*/ 15609 h 19849"/>
                <a:gd name="connsiteX32" fmla="*/ 9923 w 11437"/>
                <a:gd name="connsiteY32" fmla="*/ 15518 h 19849"/>
                <a:gd name="connsiteX33" fmla="*/ 8094 w 11437"/>
                <a:gd name="connsiteY33" fmla="*/ 16950 h 19849"/>
                <a:gd name="connsiteX34" fmla="*/ 7192 w 11437"/>
                <a:gd name="connsiteY34" fmla="*/ 17805 h 19849"/>
                <a:gd name="connsiteX35" fmla="*/ 5381 w 11437"/>
                <a:gd name="connsiteY35" fmla="*/ 19849 h 19849"/>
                <a:gd name="connsiteX36" fmla="*/ 5020 w 11437"/>
                <a:gd name="connsiteY36" fmla="*/ 15532 h 19849"/>
                <a:gd name="connsiteX37" fmla="*/ 4221 w 11437"/>
                <a:gd name="connsiteY37" fmla="*/ 15045 h 19849"/>
                <a:gd name="connsiteX38" fmla="*/ 5156 w 11437"/>
                <a:gd name="connsiteY38" fmla="*/ 14397 h 19849"/>
                <a:gd name="connsiteX39" fmla="*/ 3346 w 11437"/>
                <a:gd name="connsiteY39" fmla="*/ 14095 h 19849"/>
                <a:gd name="connsiteX40" fmla="*/ 4175 w 11437"/>
                <a:gd name="connsiteY40" fmla="*/ 14210 h 19849"/>
                <a:gd name="connsiteX0" fmla="*/ 4175 w 11437"/>
                <a:gd name="connsiteY0" fmla="*/ 14210 h 19849"/>
                <a:gd name="connsiteX1" fmla="*/ 3463 w 11437"/>
                <a:gd name="connsiteY1" fmla="*/ 13545 h 19849"/>
                <a:gd name="connsiteX2" fmla="*/ 3685 w 11437"/>
                <a:gd name="connsiteY2" fmla="*/ 13337 h 19849"/>
                <a:gd name="connsiteX3" fmla="*/ 3012 w 11437"/>
                <a:gd name="connsiteY3" fmla="*/ 12382 h 19849"/>
                <a:gd name="connsiteX4" fmla="*/ 3006 w 11437"/>
                <a:gd name="connsiteY4" fmla="*/ 13489 h 19849"/>
                <a:gd name="connsiteX5" fmla="*/ 12 w 11437"/>
                <a:gd name="connsiteY5" fmla="*/ 10553 h 19849"/>
                <a:gd name="connsiteX6" fmla="*/ 1321 w 11437"/>
                <a:gd name="connsiteY6" fmla="*/ 8010 h 19849"/>
                <a:gd name="connsiteX7" fmla="*/ 2832 w 11437"/>
                <a:gd name="connsiteY7" fmla="*/ 1651 h 19849"/>
                <a:gd name="connsiteX8" fmla="*/ 3093 w 11437"/>
                <a:gd name="connsiteY8" fmla="*/ 4658 h 19849"/>
                <a:gd name="connsiteX9" fmla="*/ 3960 w 11437"/>
                <a:gd name="connsiteY9" fmla="*/ 94 h 19849"/>
                <a:gd name="connsiteX10" fmla="*/ 4350 w 11437"/>
                <a:gd name="connsiteY10" fmla="*/ 1658 h 19849"/>
                <a:gd name="connsiteX11" fmla="*/ 5369 w 11437"/>
                <a:gd name="connsiteY11" fmla="*/ 1206 h 19849"/>
                <a:gd name="connsiteX12" fmla="*/ 6215 w 11437"/>
                <a:gd name="connsiteY12" fmla="*/ 3653 h 19849"/>
                <a:gd name="connsiteX13" fmla="*/ 8612 w 11437"/>
                <a:gd name="connsiteY13" fmla="*/ 4988 h 19849"/>
                <a:gd name="connsiteX14" fmla="*/ 9740 w 11437"/>
                <a:gd name="connsiteY14" fmla="*/ 5435 h 19849"/>
                <a:gd name="connsiteX15" fmla="*/ 9228 w 11437"/>
                <a:gd name="connsiteY15" fmla="*/ 5176 h 19849"/>
                <a:gd name="connsiteX16" fmla="*/ 10615 w 11437"/>
                <a:gd name="connsiteY16" fmla="*/ 9637 h 19849"/>
                <a:gd name="connsiteX17" fmla="*/ 11150 w 11437"/>
                <a:gd name="connsiteY17" fmla="*/ 6991 h 19849"/>
                <a:gd name="connsiteX18" fmla="*/ 10727 w 11437"/>
                <a:gd name="connsiteY18" fmla="*/ 7660 h 19849"/>
                <a:gd name="connsiteX19" fmla="*/ 10163 w 11437"/>
                <a:gd name="connsiteY19" fmla="*/ 4988 h 19849"/>
                <a:gd name="connsiteX20" fmla="*/ 10440 w 11437"/>
                <a:gd name="connsiteY20" fmla="*/ 6035 h 19849"/>
                <a:gd name="connsiteX21" fmla="*/ 11432 w 11437"/>
                <a:gd name="connsiteY21" fmla="*/ 7659 h 19849"/>
                <a:gd name="connsiteX22" fmla="*/ 10275 w 11437"/>
                <a:gd name="connsiteY22" fmla="*/ 9004 h 19849"/>
                <a:gd name="connsiteX23" fmla="*/ 10022 w 11437"/>
                <a:gd name="connsiteY23" fmla="*/ 11219 h 19849"/>
                <a:gd name="connsiteX24" fmla="*/ 10445 w 11437"/>
                <a:gd name="connsiteY24" fmla="*/ 10774 h 19849"/>
                <a:gd name="connsiteX25" fmla="*/ 9784 w 11437"/>
                <a:gd name="connsiteY25" fmla="*/ 12449 h 19849"/>
                <a:gd name="connsiteX26" fmla="*/ 11248 w 11437"/>
                <a:gd name="connsiteY26" fmla="*/ 13435 h 19849"/>
                <a:gd name="connsiteX27" fmla="*/ 11006 w 11437"/>
                <a:gd name="connsiteY27" fmla="*/ 13782 h 19849"/>
                <a:gd name="connsiteX28" fmla="*/ 10878 w 11437"/>
                <a:gd name="connsiteY28" fmla="*/ 15617 h 19849"/>
                <a:gd name="connsiteX29" fmla="*/ 10274 w 11437"/>
                <a:gd name="connsiteY29" fmla="*/ 14673 h 19849"/>
                <a:gd name="connsiteX30" fmla="*/ 10476 w 11437"/>
                <a:gd name="connsiteY30" fmla="*/ 15310 h 19849"/>
                <a:gd name="connsiteX31" fmla="*/ 9563 w 11437"/>
                <a:gd name="connsiteY31" fmla="*/ 15609 h 19849"/>
                <a:gd name="connsiteX32" fmla="*/ 9923 w 11437"/>
                <a:gd name="connsiteY32" fmla="*/ 15518 h 19849"/>
                <a:gd name="connsiteX33" fmla="*/ 8094 w 11437"/>
                <a:gd name="connsiteY33" fmla="*/ 16950 h 19849"/>
                <a:gd name="connsiteX34" fmla="*/ 7192 w 11437"/>
                <a:gd name="connsiteY34" fmla="*/ 17805 h 19849"/>
                <a:gd name="connsiteX35" fmla="*/ 5381 w 11437"/>
                <a:gd name="connsiteY35" fmla="*/ 19849 h 19849"/>
                <a:gd name="connsiteX36" fmla="*/ 5020 w 11437"/>
                <a:gd name="connsiteY36" fmla="*/ 15532 h 19849"/>
                <a:gd name="connsiteX37" fmla="*/ 4221 w 11437"/>
                <a:gd name="connsiteY37" fmla="*/ 15045 h 19849"/>
                <a:gd name="connsiteX38" fmla="*/ 5156 w 11437"/>
                <a:gd name="connsiteY38" fmla="*/ 14397 h 19849"/>
                <a:gd name="connsiteX39" fmla="*/ 3346 w 11437"/>
                <a:gd name="connsiteY39" fmla="*/ 14095 h 19849"/>
                <a:gd name="connsiteX40" fmla="*/ 4175 w 11437"/>
                <a:gd name="connsiteY40" fmla="*/ 14210 h 19849"/>
                <a:gd name="connsiteX0" fmla="*/ 4175 w 11437"/>
                <a:gd name="connsiteY0" fmla="*/ 14210 h 19849"/>
                <a:gd name="connsiteX1" fmla="*/ 3463 w 11437"/>
                <a:gd name="connsiteY1" fmla="*/ 13545 h 19849"/>
                <a:gd name="connsiteX2" fmla="*/ 3685 w 11437"/>
                <a:gd name="connsiteY2" fmla="*/ 13337 h 19849"/>
                <a:gd name="connsiteX3" fmla="*/ 3012 w 11437"/>
                <a:gd name="connsiteY3" fmla="*/ 12382 h 19849"/>
                <a:gd name="connsiteX4" fmla="*/ 3006 w 11437"/>
                <a:gd name="connsiteY4" fmla="*/ 13489 h 19849"/>
                <a:gd name="connsiteX5" fmla="*/ 12 w 11437"/>
                <a:gd name="connsiteY5" fmla="*/ 10553 h 19849"/>
                <a:gd name="connsiteX6" fmla="*/ 1321 w 11437"/>
                <a:gd name="connsiteY6" fmla="*/ 8010 h 19849"/>
                <a:gd name="connsiteX7" fmla="*/ 2832 w 11437"/>
                <a:gd name="connsiteY7" fmla="*/ 1651 h 19849"/>
                <a:gd name="connsiteX8" fmla="*/ 3093 w 11437"/>
                <a:gd name="connsiteY8" fmla="*/ 4658 h 19849"/>
                <a:gd name="connsiteX9" fmla="*/ 3960 w 11437"/>
                <a:gd name="connsiteY9" fmla="*/ 94 h 19849"/>
                <a:gd name="connsiteX10" fmla="*/ 4350 w 11437"/>
                <a:gd name="connsiteY10" fmla="*/ 1658 h 19849"/>
                <a:gd name="connsiteX11" fmla="*/ 5369 w 11437"/>
                <a:gd name="connsiteY11" fmla="*/ 1206 h 19849"/>
                <a:gd name="connsiteX12" fmla="*/ 6215 w 11437"/>
                <a:gd name="connsiteY12" fmla="*/ 3653 h 19849"/>
                <a:gd name="connsiteX13" fmla="*/ 8612 w 11437"/>
                <a:gd name="connsiteY13" fmla="*/ 4988 h 19849"/>
                <a:gd name="connsiteX14" fmla="*/ 9740 w 11437"/>
                <a:gd name="connsiteY14" fmla="*/ 5435 h 19849"/>
                <a:gd name="connsiteX15" fmla="*/ 9228 w 11437"/>
                <a:gd name="connsiteY15" fmla="*/ 5176 h 19849"/>
                <a:gd name="connsiteX16" fmla="*/ 10615 w 11437"/>
                <a:gd name="connsiteY16" fmla="*/ 9637 h 19849"/>
                <a:gd name="connsiteX17" fmla="*/ 11150 w 11437"/>
                <a:gd name="connsiteY17" fmla="*/ 6991 h 19849"/>
                <a:gd name="connsiteX18" fmla="*/ 10727 w 11437"/>
                <a:gd name="connsiteY18" fmla="*/ 7660 h 19849"/>
                <a:gd name="connsiteX19" fmla="*/ 10163 w 11437"/>
                <a:gd name="connsiteY19" fmla="*/ 4988 h 19849"/>
                <a:gd name="connsiteX20" fmla="*/ 10440 w 11437"/>
                <a:gd name="connsiteY20" fmla="*/ 6035 h 19849"/>
                <a:gd name="connsiteX21" fmla="*/ 11432 w 11437"/>
                <a:gd name="connsiteY21" fmla="*/ 7659 h 19849"/>
                <a:gd name="connsiteX22" fmla="*/ 10275 w 11437"/>
                <a:gd name="connsiteY22" fmla="*/ 9004 h 19849"/>
                <a:gd name="connsiteX23" fmla="*/ 10022 w 11437"/>
                <a:gd name="connsiteY23" fmla="*/ 11219 h 19849"/>
                <a:gd name="connsiteX24" fmla="*/ 10445 w 11437"/>
                <a:gd name="connsiteY24" fmla="*/ 10774 h 19849"/>
                <a:gd name="connsiteX25" fmla="*/ 9784 w 11437"/>
                <a:gd name="connsiteY25" fmla="*/ 12449 h 19849"/>
                <a:gd name="connsiteX26" fmla="*/ 11248 w 11437"/>
                <a:gd name="connsiteY26" fmla="*/ 13435 h 19849"/>
                <a:gd name="connsiteX27" fmla="*/ 10160 w 11437"/>
                <a:gd name="connsiteY27" fmla="*/ 14672 h 19849"/>
                <a:gd name="connsiteX28" fmla="*/ 10878 w 11437"/>
                <a:gd name="connsiteY28" fmla="*/ 15617 h 19849"/>
                <a:gd name="connsiteX29" fmla="*/ 10274 w 11437"/>
                <a:gd name="connsiteY29" fmla="*/ 14673 h 19849"/>
                <a:gd name="connsiteX30" fmla="*/ 10476 w 11437"/>
                <a:gd name="connsiteY30" fmla="*/ 15310 h 19849"/>
                <a:gd name="connsiteX31" fmla="*/ 9563 w 11437"/>
                <a:gd name="connsiteY31" fmla="*/ 15609 h 19849"/>
                <a:gd name="connsiteX32" fmla="*/ 9923 w 11437"/>
                <a:gd name="connsiteY32" fmla="*/ 15518 h 19849"/>
                <a:gd name="connsiteX33" fmla="*/ 8094 w 11437"/>
                <a:gd name="connsiteY33" fmla="*/ 16950 h 19849"/>
                <a:gd name="connsiteX34" fmla="*/ 7192 w 11437"/>
                <a:gd name="connsiteY34" fmla="*/ 17805 h 19849"/>
                <a:gd name="connsiteX35" fmla="*/ 5381 w 11437"/>
                <a:gd name="connsiteY35" fmla="*/ 19849 h 19849"/>
                <a:gd name="connsiteX36" fmla="*/ 5020 w 11437"/>
                <a:gd name="connsiteY36" fmla="*/ 15532 h 19849"/>
                <a:gd name="connsiteX37" fmla="*/ 4221 w 11437"/>
                <a:gd name="connsiteY37" fmla="*/ 15045 h 19849"/>
                <a:gd name="connsiteX38" fmla="*/ 5156 w 11437"/>
                <a:gd name="connsiteY38" fmla="*/ 14397 h 19849"/>
                <a:gd name="connsiteX39" fmla="*/ 3346 w 11437"/>
                <a:gd name="connsiteY39" fmla="*/ 14095 h 19849"/>
                <a:gd name="connsiteX40" fmla="*/ 4175 w 11437"/>
                <a:gd name="connsiteY40" fmla="*/ 14210 h 19849"/>
                <a:gd name="connsiteX0" fmla="*/ 4175 w 11437"/>
                <a:gd name="connsiteY0" fmla="*/ 14210 h 19849"/>
                <a:gd name="connsiteX1" fmla="*/ 3463 w 11437"/>
                <a:gd name="connsiteY1" fmla="*/ 13545 h 19849"/>
                <a:gd name="connsiteX2" fmla="*/ 3685 w 11437"/>
                <a:gd name="connsiteY2" fmla="*/ 13337 h 19849"/>
                <a:gd name="connsiteX3" fmla="*/ 3012 w 11437"/>
                <a:gd name="connsiteY3" fmla="*/ 12382 h 19849"/>
                <a:gd name="connsiteX4" fmla="*/ 3006 w 11437"/>
                <a:gd name="connsiteY4" fmla="*/ 13489 h 19849"/>
                <a:gd name="connsiteX5" fmla="*/ 12 w 11437"/>
                <a:gd name="connsiteY5" fmla="*/ 10553 h 19849"/>
                <a:gd name="connsiteX6" fmla="*/ 1321 w 11437"/>
                <a:gd name="connsiteY6" fmla="*/ 8010 h 19849"/>
                <a:gd name="connsiteX7" fmla="*/ 2832 w 11437"/>
                <a:gd name="connsiteY7" fmla="*/ 1651 h 19849"/>
                <a:gd name="connsiteX8" fmla="*/ 3093 w 11437"/>
                <a:gd name="connsiteY8" fmla="*/ 4658 h 19849"/>
                <a:gd name="connsiteX9" fmla="*/ 3960 w 11437"/>
                <a:gd name="connsiteY9" fmla="*/ 94 h 19849"/>
                <a:gd name="connsiteX10" fmla="*/ 4350 w 11437"/>
                <a:gd name="connsiteY10" fmla="*/ 1658 h 19849"/>
                <a:gd name="connsiteX11" fmla="*/ 5369 w 11437"/>
                <a:gd name="connsiteY11" fmla="*/ 1206 h 19849"/>
                <a:gd name="connsiteX12" fmla="*/ 6215 w 11437"/>
                <a:gd name="connsiteY12" fmla="*/ 3653 h 19849"/>
                <a:gd name="connsiteX13" fmla="*/ 8612 w 11437"/>
                <a:gd name="connsiteY13" fmla="*/ 4988 h 19849"/>
                <a:gd name="connsiteX14" fmla="*/ 9740 w 11437"/>
                <a:gd name="connsiteY14" fmla="*/ 5435 h 19849"/>
                <a:gd name="connsiteX15" fmla="*/ 9228 w 11437"/>
                <a:gd name="connsiteY15" fmla="*/ 5176 h 19849"/>
                <a:gd name="connsiteX16" fmla="*/ 10615 w 11437"/>
                <a:gd name="connsiteY16" fmla="*/ 9637 h 19849"/>
                <a:gd name="connsiteX17" fmla="*/ 11150 w 11437"/>
                <a:gd name="connsiteY17" fmla="*/ 6991 h 19849"/>
                <a:gd name="connsiteX18" fmla="*/ 10727 w 11437"/>
                <a:gd name="connsiteY18" fmla="*/ 7660 h 19849"/>
                <a:gd name="connsiteX19" fmla="*/ 10163 w 11437"/>
                <a:gd name="connsiteY19" fmla="*/ 4988 h 19849"/>
                <a:gd name="connsiteX20" fmla="*/ 10440 w 11437"/>
                <a:gd name="connsiteY20" fmla="*/ 6035 h 19849"/>
                <a:gd name="connsiteX21" fmla="*/ 11432 w 11437"/>
                <a:gd name="connsiteY21" fmla="*/ 7659 h 19849"/>
                <a:gd name="connsiteX22" fmla="*/ 10275 w 11437"/>
                <a:gd name="connsiteY22" fmla="*/ 9004 h 19849"/>
                <a:gd name="connsiteX23" fmla="*/ 10022 w 11437"/>
                <a:gd name="connsiteY23" fmla="*/ 11219 h 19849"/>
                <a:gd name="connsiteX24" fmla="*/ 10445 w 11437"/>
                <a:gd name="connsiteY24" fmla="*/ 10774 h 19849"/>
                <a:gd name="connsiteX25" fmla="*/ 9784 w 11437"/>
                <a:gd name="connsiteY25" fmla="*/ 12449 h 19849"/>
                <a:gd name="connsiteX26" fmla="*/ 9979 w 11437"/>
                <a:gd name="connsiteY26" fmla="*/ 14325 h 19849"/>
                <a:gd name="connsiteX27" fmla="*/ 10160 w 11437"/>
                <a:gd name="connsiteY27" fmla="*/ 14672 h 19849"/>
                <a:gd name="connsiteX28" fmla="*/ 10878 w 11437"/>
                <a:gd name="connsiteY28" fmla="*/ 15617 h 19849"/>
                <a:gd name="connsiteX29" fmla="*/ 10274 w 11437"/>
                <a:gd name="connsiteY29" fmla="*/ 14673 h 19849"/>
                <a:gd name="connsiteX30" fmla="*/ 10476 w 11437"/>
                <a:gd name="connsiteY30" fmla="*/ 15310 h 19849"/>
                <a:gd name="connsiteX31" fmla="*/ 9563 w 11437"/>
                <a:gd name="connsiteY31" fmla="*/ 15609 h 19849"/>
                <a:gd name="connsiteX32" fmla="*/ 9923 w 11437"/>
                <a:gd name="connsiteY32" fmla="*/ 15518 h 19849"/>
                <a:gd name="connsiteX33" fmla="*/ 8094 w 11437"/>
                <a:gd name="connsiteY33" fmla="*/ 16950 h 19849"/>
                <a:gd name="connsiteX34" fmla="*/ 7192 w 11437"/>
                <a:gd name="connsiteY34" fmla="*/ 17805 h 19849"/>
                <a:gd name="connsiteX35" fmla="*/ 5381 w 11437"/>
                <a:gd name="connsiteY35" fmla="*/ 19849 h 19849"/>
                <a:gd name="connsiteX36" fmla="*/ 5020 w 11437"/>
                <a:gd name="connsiteY36" fmla="*/ 15532 h 19849"/>
                <a:gd name="connsiteX37" fmla="*/ 4221 w 11437"/>
                <a:gd name="connsiteY37" fmla="*/ 15045 h 19849"/>
                <a:gd name="connsiteX38" fmla="*/ 5156 w 11437"/>
                <a:gd name="connsiteY38" fmla="*/ 14397 h 19849"/>
                <a:gd name="connsiteX39" fmla="*/ 3346 w 11437"/>
                <a:gd name="connsiteY39" fmla="*/ 14095 h 19849"/>
                <a:gd name="connsiteX40" fmla="*/ 4175 w 11437"/>
                <a:gd name="connsiteY40" fmla="*/ 14210 h 19849"/>
                <a:gd name="connsiteX0" fmla="*/ 4175 w 11437"/>
                <a:gd name="connsiteY0" fmla="*/ 14210 h 19849"/>
                <a:gd name="connsiteX1" fmla="*/ 3463 w 11437"/>
                <a:gd name="connsiteY1" fmla="*/ 13545 h 19849"/>
                <a:gd name="connsiteX2" fmla="*/ 3685 w 11437"/>
                <a:gd name="connsiteY2" fmla="*/ 13337 h 19849"/>
                <a:gd name="connsiteX3" fmla="*/ 3012 w 11437"/>
                <a:gd name="connsiteY3" fmla="*/ 12382 h 19849"/>
                <a:gd name="connsiteX4" fmla="*/ 3006 w 11437"/>
                <a:gd name="connsiteY4" fmla="*/ 13489 h 19849"/>
                <a:gd name="connsiteX5" fmla="*/ 12 w 11437"/>
                <a:gd name="connsiteY5" fmla="*/ 10553 h 19849"/>
                <a:gd name="connsiteX6" fmla="*/ 1321 w 11437"/>
                <a:gd name="connsiteY6" fmla="*/ 8010 h 19849"/>
                <a:gd name="connsiteX7" fmla="*/ 2832 w 11437"/>
                <a:gd name="connsiteY7" fmla="*/ 1651 h 19849"/>
                <a:gd name="connsiteX8" fmla="*/ 3093 w 11437"/>
                <a:gd name="connsiteY8" fmla="*/ 4658 h 19849"/>
                <a:gd name="connsiteX9" fmla="*/ 3960 w 11437"/>
                <a:gd name="connsiteY9" fmla="*/ 94 h 19849"/>
                <a:gd name="connsiteX10" fmla="*/ 4350 w 11437"/>
                <a:gd name="connsiteY10" fmla="*/ 1658 h 19849"/>
                <a:gd name="connsiteX11" fmla="*/ 5369 w 11437"/>
                <a:gd name="connsiteY11" fmla="*/ 1206 h 19849"/>
                <a:gd name="connsiteX12" fmla="*/ 6215 w 11437"/>
                <a:gd name="connsiteY12" fmla="*/ 3653 h 19849"/>
                <a:gd name="connsiteX13" fmla="*/ 8612 w 11437"/>
                <a:gd name="connsiteY13" fmla="*/ 4988 h 19849"/>
                <a:gd name="connsiteX14" fmla="*/ 9740 w 11437"/>
                <a:gd name="connsiteY14" fmla="*/ 5435 h 19849"/>
                <a:gd name="connsiteX15" fmla="*/ 9228 w 11437"/>
                <a:gd name="connsiteY15" fmla="*/ 5176 h 19849"/>
                <a:gd name="connsiteX16" fmla="*/ 10615 w 11437"/>
                <a:gd name="connsiteY16" fmla="*/ 9637 h 19849"/>
                <a:gd name="connsiteX17" fmla="*/ 11150 w 11437"/>
                <a:gd name="connsiteY17" fmla="*/ 6991 h 19849"/>
                <a:gd name="connsiteX18" fmla="*/ 10727 w 11437"/>
                <a:gd name="connsiteY18" fmla="*/ 7660 h 19849"/>
                <a:gd name="connsiteX19" fmla="*/ 10163 w 11437"/>
                <a:gd name="connsiteY19" fmla="*/ 4988 h 19849"/>
                <a:gd name="connsiteX20" fmla="*/ 10440 w 11437"/>
                <a:gd name="connsiteY20" fmla="*/ 6035 h 19849"/>
                <a:gd name="connsiteX21" fmla="*/ 11432 w 11437"/>
                <a:gd name="connsiteY21" fmla="*/ 7659 h 19849"/>
                <a:gd name="connsiteX22" fmla="*/ 10275 w 11437"/>
                <a:gd name="connsiteY22" fmla="*/ 9004 h 19849"/>
                <a:gd name="connsiteX23" fmla="*/ 10022 w 11437"/>
                <a:gd name="connsiteY23" fmla="*/ 11219 h 19849"/>
                <a:gd name="connsiteX24" fmla="*/ 10445 w 11437"/>
                <a:gd name="connsiteY24" fmla="*/ 10774 h 19849"/>
                <a:gd name="connsiteX25" fmla="*/ 9784 w 11437"/>
                <a:gd name="connsiteY25" fmla="*/ 12449 h 19849"/>
                <a:gd name="connsiteX26" fmla="*/ 9979 w 11437"/>
                <a:gd name="connsiteY26" fmla="*/ 14325 h 19849"/>
                <a:gd name="connsiteX27" fmla="*/ 10160 w 11437"/>
                <a:gd name="connsiteY27" fmla="*/ 14672 h 19849"/>
                <a:gd name="connsiteX28" fmla="*/ 10878 w 11437"/>
                <a:gd name="connsiteY28" fmla="*/ 15617 h 19849"/>
                <a:gd name="connsiteX29" fmla="*/ 10274 w 11437"/>
                <a:gd name="connsiteY29" fmla="*/ 14673 h 19849"/>
                <a:gd name="connsiteX30" fmla="*/ 9207 w 11437"/>
                <a:gd name="connsiteY30" fmla="*/ 15978 h 19849"/>
                <a:gd name="connsiteX31" fmla="*/ 9563 w 11437"/>
                <a:gd name="connsiteY31" fmla="*/ 15609 h 19849"/>
                <a:gd name="connsiteX32" fmla="*/ 9923 w 11437"/>
                <a:gd name="connsiteY32" fmla="*/ 15518 h 19849"/>
                <a:gd name="connsiteX33" fmla="*/ 8094 w 11437"/>
                <a:gd name="connsiteY33" fmla="*/ 16950 h 19849"/>
                <a:gd name="connsiteX34" fmla="*/ 7192 w 11437"/>
                <a:gd name="connsiteY34" fmla="*/ 17805 h 19849"/>
                <a:gd name="connsiteX35" fmla="*/ 5381 w 11437"/>
                <a:gd name="connsiteY35" fmla="*/ 19849 h 19849"/>
                <a:gd name="connsiteX36" fmla="*/ 5020 w 11437"/>
                <a:gd name="connsiteY36" fmla="*/ 15532 h 19849"/>
                <a:gd name="connsiteX37" fmla="*/ 4221 w 11437"/>
                <a:gd name="connsiteY37" fmla="*/ 15045 h 19849"/>
                <a:gd name="connsiteX38" fmla="*/ 5156 w 11437"/>
                <a:gd name="connsiteY38" fmla="*/ 14397 h 19849"/>
                <a:gd name="connsiteX39" fmla="*/ 3346 w 11437"/>
                <a:gd name="connsiteY39" fmla="*/ 14095 h 19849"/>
                <a:gd name="connsiteX40" fmla="*/ 4175 w 11437"/>
                <a:gd name="connsiteY40" fmla="*/ 14210 h 19849"/>
                <a:gd name="connsiteX0" fmla="*/ 4175 w 11437"/>
                <a:gd name="connsiteY0" fmla="*/ 14156 h 19795"/>
                <a:gd name="connsiteX1" fmla="*/ 3463 w 11437"/>
                <a:gd name="connsiteY1" fmla="*/ 13491 h 19795"/>
                <a:gd name="connsiteX2" fmla="*/ 3685 w 11437"/>
                <a:gd name="connsiteY2" fmla="*/ 13283 h 19795"/>
                <a:gd name="connsiteX3" fmla="*/ 3012 w 11437"/>
                <a:gd name="connsiteY3" fmla="*/ 12328 h 19795"/>
                <a:gd name="connsiteX4" fmla="*/ 3006 w 11437"/>
                <a:gd name="connsiteY4" fmla="*/ 13435 h 19795"/>
                <a:gd name="connsiteX5" fmla="*/ 12 w 11437"/>
                <a:gd name="connsiteY5" fmla="*/ 10499 h 19795"/>
                <a:gd name="connsiteX6" fmla="*/ 1321 w 11437"/>
                <a:gd name="connsiteY6" fmla="*/ 7956 h 19795"/>
                <a:gd name="connsiteX7" fmla="*/ 2832 w 11437"/>
                <a:gd name="connsiteY7" fmla="*/ 1597 h 19795"/>
                <a:gd name="connsiteX8" fmla="*/ 3093 w 11437"/>
                <a:gd name="connsiteY8" fmla="*/ 4604 h 19795"/>
                <a:gd name="connsiteX9" fmla="*/ 3114 w 11437"/>
                <a:gd name="connsiteY9" fmla="*/ 1375 h 19795"/>
                <a:gd name="connsiteX10" fmla="*/ 3960 w 11437"/>
                <a:gd name="connsiteY10" fmla="*/ 40 h 19795"/>
                <a:gd name="connsiteX11" fmla="*/ 4350 w 11437"/>
                <a:gd name="connsiteY11" fmla="*/ 1604 h 19795"/>
                <a:gd name="connsiteX12" fmla="*/ 5369 w 11437"/>
                <a:gd name="connsiteY12" fmla="*/ 1152 h 19795"/>
                <a:gd name="connsiteX13" fmla="*/ 6215 w 11437"/>
                <a:gd name="connsiteY13" fmla="*/ 3599 h 19795"/>
                <a:gd name="connsiteX14" fmla="*/ 8612 w 11437"/>
                <a:gd name="connsiteY14" fmla="*/ 4934 h 19795"/>
                <a:gd name="connsiteX15" fmla="*/ 9740 w 11437"/>
                <a:gd name="connsiteY15" fmla="*/ 5381 h 19795"/>
                <a:gd name="connsiteX16" fmla="*/ 9228 w 11437"/>
                <a:gd name="connsiteY16" fmla="*/ 5122 h 19795"/>
                <a:gd name="connsiteX17" fmla="*/ 10615 w 11437"/>
                <a:gd name="connsiteY17" fmla="*/ 9583 h 19795"/>
                <a:gd name="connsiteX18" fmla="*/ 11150 w 11437"/>
                <a:gd name="connsiteY18" fmla="*/ 6937 h 19795"/>
                <a:gd name="connsiteX19" fmla="*/ 10727 w 11437"/>
                <a:gd name="connsiteY19" fmla="*/ 7606 h 19795"/>
                <a:gd name="connsiteX20" fmla="*/ 10163 w 11437"/>
                <a:gd name="connsiteY20" fmla="*/ 4934 h 19795"/>
                <a:gd name="connsiteX21" fmla="*/ 10440 w 11437"/>
                <a:gd name="connsiteY21" fmla="*/ 5981 h 19795"/>
                <a:gd name="connsiteX22" fmla="*/ 11432 w 11437"/>
                <a:gd name="connsiteY22" fmla="*/ 7605 h 19795"/>
                <a:gd name="connsiteX23" fmla="*/ 10275 w 11437"/>
                <a:gd name="connsiteY23" fmla="*/ 8950 h 19795"/>
                <a:gd name="connsiteX24" fmla="*/ 10022 w 11437"/>
                <a:gd name="connsiteY24" fmla="*/ 11165 h 19795"/>
                <a:gd name="connsiteX25" fmla="*/ 10445 w 11437"/>
                <a:gd name="connsiteY25" fmla="*/ 10720 h 19795"/>
                <a:gd name="connsiteX26" fmla="*/ 9784 w 11437"/>
                <a:gd name="connsiteY26" fmla="*/ 12395 h 19795"/>
                <a:gd name="connsiteX27" fmla="*/ 9979 w 11437"/>
                <a:gd name="connsiteY27" fmla="*/ 14271 h 19795"/>
                <a:gd name="connsiteX28" fmla="*/ 10160 w 11437"/>
                <a:gd name="connsiteY28" fmla="*/ 14618 h 19795"/>
                <a:gd name="connsiteX29" fmla="*/ 10878 w 11437"/>
                <a:gd name="connsiteY29" fmla="*/ 15563 h 19795"/>
                <a:gd name="connsiteX30" fmla="*/ 10274 w 11437"/>
                <a:gd name="connsiteY30" fmla="*/ 14619 h 19795"/>
                <a:gd name="connsiteX31" fmla="*/ 9207 w 11437"/>
                <a:gd name="connsiteY31" fmla="*/ 15924 h 19795"/>
                <a:gd name="connsiteX32" fmla="*/ 9563 w 11437"/>
                <a:gd name="connsiteY32" fmla="*/ 15555 h 19795"/>
                <a:gd name="connsiteX33" fmla="*/ 9923 w 11437"/>
                <a:gd name="connsiteY33" fmla="*/ 15464 h 19795"/>
                <a:gd name="connsiteX34" fmla="*/ 8094 w 11437"/>
                <a:gd name="connsiteY34" fmla="*/ 16896 h 19795"/>
                <a:gd name="connsiteX35" fmla="*/ 7192 w 11437"/>
                <a:gd name="connsiteY35" fmla="*/ 17751 h 19795"/>
                <a:gd name="connsiteX36" fmla="*/ 5381 w 11437"/>
                <a:gd name="connsiteY36" fmla="*/ 19795 h 19795"/>
                <a:gd name="connsiteX37" fmla="*/ 5020 w 11437"/>
                <a:gd name="connsiteY37" fmla="*/ 15478 h 19795"/>
                <a:gd name="connsiteX38" fmla="*/ 4221 w 11437"/>
                <a:gd name="connsiteY38" fmla="*/ 14991 h 19795"/>
                <a:gd name="connsiteX39" fmla="*/ 5156 w 11437"/>
                <a:gd name="connsiteY39" fmla="*/ 14343 h 19795"/>
                <a:gd name="connsiteX40" fmla="*/ 3346 w 11437"/>
                <a:gd name="connsiteY40" fmla="*/ 14041 h 19795"/>
                <a:gd name="connsiteX41" fmla="*/ 4175 w 11437"/>
                <a:gd name="connsiteY41" fmla="*/ 14156 h 19795"/>
                <a:gd name="connsiteX0" fmla="*/ 4175 w 11437"/>
                <a:gd name="connsiteY0" fmla="*/ 14156 h 19795"/>
                <a:gd name="connsiteX1" fmla="*/ 3463 w 11437"/>
                <a:gd name="connsiteY1" fmla="*/ 13491 h 19795"/>
                <a:gd name="connsiteX2" fmla="*/ 3685 w 11437"/>
                <a:gd name="connsiteY2" fmla="*/ 13283 h 19795"/>
                <a:gd name="connsiteX3" fmla="*/ 3012 w 11437"/>
                <a:gd name="connsiteY3" fmla="*/ 12328 h 19795"/>
                <a:gd name="connsiteX4" fmla="*/ 3006 w 11437"/>
                <a:gd name="connsiteY4" fmla="*/ 13435 h 19795"/>
                <a:gd name="connsiteX5" fmla="*/ 12 w 11437"/>
                <a:gd name="connsiteY5" fmla="*/ 10499 h 19795"/>
                <a:gd name="connsiteX6" fmla="*/ 1321 w 11437"/>
                <a:gd name="connsiteY6" fmla="*/ 7956 h 19795"/>
                <a:gd name="connsiteX7" fmla="*/ 2832 w 11437"/>
                <a:gd name="connsiteY7" fmla="*/ 1597 h 19795"/>
                <a:gd name="connsiteX8" fmla="*/ 2106 w 11437"/>
                <a:gd name="connsiteY8" fmla="*/ 5494 h 19795"/>
                <a:gd name="connsiteX9" fmla="*/ 3114 w 11437"/>
                <a:gd name="connsiteY9" fmla="*/ 1375 h 19795"/>
                <a:gd name="connsiteX10" fmla="*/ 3960 w 11437"/>
                <a:gd name="connsiteY10" fmla="*/ 40 h 19795"/>
                <a:gd name="connsiteX11" fmla="*/ 4350 w 11437"/>
                <a:gd name="connsiteY11" fmla="*/ 1604 h 19795"/>
                <a:gd name="connsiteX12" fmla="*/ 5369 w 11437"/>
                <a:gd name="connsiteY12" fmla="*/ 1152 h 19795"/>
                <a:gd name="connsiteX13" fmla="*/ 6215 w 11437"/>
                <a:gd name="connsiteY13" fmla="*/ 3599 h 19795"/>
                <a:gd name="connsiteX14" fmla="*/ 8612 w 11437"/>
                <a:gd name="connsiteY14" fmla="*/ 4934 h 19795"/>
                <a:gd name="connsiteX15" fmla="*/ 9740 w 11437"/>
                <a:gd name="connsiteY15" fmla="*/ 5381 h 19795"/>
                <a:gd name="connsiteX16" fmla="*/ 9228 w 11437"/>
                <a:gd name="connsiteY16" fmla="*/ 5122 h 19795"/>
                <a:gd name="connsiteX17" fmla="*/ 10615 w 11437"/>
                <a:gd name="connsiteY17" fmla="*/ 9583 h 19795"/>
                <a:gd name="connsiteX18" fmla="*/ 11150 w 11437"/>
                <a:gd name="connsiteY18" fmla="*/ 6937 h 19795"/>
                <a:gd name="connsiteX19" fmla="*/ 10727 w 11437"/>
                <a:gd name="connsiteY19" fmla="*/ 7606 h 19795"/>
                <a:gd name="connsiteX20" fmla="*/ 10163 w 11437"/>
                <a:gd name="connsiteY20" fmla="*/ 4934 h 19795"/>
                <a:gd name="connsiteX21" fmla="*/ 10440 w 11437"/>
                <a:gd name="connsiteY21" fmla="*/ 5981 h 19795"/>
                <a:gd name="connsiteX22" fmla="*/ 11432 w 11437"/>
                <a:gd name="connsiteY22" fmla="*/ 7605 h 19795"/>
                <a:gd name="connsiteX23" fmla="*/ 10275 w 11437"/>
                <a:gd name="connsiteY23" fmla="*/ 8950 h 19795"/>
                <a:gd name="connsiteX24" fmla="*/ 10022 w 11437"/>
                <a:gd name="connsiteY24" fmla="*/ 11165 h 19795"/>
                <a:gd name="connsiteX25" fmla="*/ 10445 w 11437"/>
                <a:gd name="connsiteY25" fmla="*/ 10720 h 19795"/>
                <a:gd name="connsiteX26" fmla="*/ 9784 w 11437"/>
                <a:gd name="connsiteY26" fmla="*/ 12395 h 19795"/>
                <a:gd name="connsiteX27" fmla="*/ 9979 w 11437"/>
                <a:gd name="connsiteY27" fmla="*/ 14271 h 19795"/>
                <a:gd name="connsiteX28" fmla="*/ 10160 w 11437"/>
                <a:gd name="connsiteY28" fmla="*/ 14618 h 19795"/>
                <a:gd name="connsiteX29" fmla="*/ 10878 w 11437"/>
                <a:gd name="connsiteY29" fmla="*/ 15563 h 19795"/>
                <a:gd name="connsiteX30" fmla="*/ 10274 w 11437"/>
                <a:gd name="connsiteY30" fmla="*/ 14619 h 19795"/>
                <a:gd name="connsiteX31" fmla="*/ 9207 w 11437"/>
                <a:gd name="connsiteY31" fmla="*/ 15924 h 19795"/>
                <a:gd name="connsiteX32" fmla="*/ 9563 w 11437"/>
                <a:gd name="connsiteY32" fmla="*/ 15555 h 19795"/>
                <a:gd name="connsiteX33" fmla="*/ 9923 w 11437"/>
                <a:gd name="connsiteY33" fmla="*/ 15464 h 19795"/>
                <a:gd name="connsiteX34" fmla="*/ 8094 w 11437"/>
                <a:gd name="connsiteY34" fmla="*/ 16896 h 19795"/>
                <a:gd name="connsiteX35" fmla="*/ 7192 w 11437"/>
                <a:gd name="connsiteY35" fmla="*/ 17751 h 19795"/>
                <a:gd name="connsiteX36" fmla="*/ 5381 w 11437"/>
                <a:gd name="connsiteY36" fmla="*/ 19795 h 19795"/>
                <a:gd name="connsiteX37" fmla="*/ 5020 w 11437"/>
                <a:gd name="connsiteY37" fmla="*/ 15478 h 19795"/>
                <a:gd name="connsiteX38" fmla="*/ 4221 w 11437"/>
                <a:gd name="connsiteY38" fmla="*/ 14991 h 19795"/>
                <a:gd name="connsiteX39" fmla="*/ 5156 w 11437"/>
                <a:gd name="connsiteY39" fmla="*/ 14343 h 19795"/>
                <a:gd name="connsiteX40" fmla="*/ 3346 w 11437"/>
                <a:gd name="connsiteY40" fmla="*/ 14041 h 19795"/>
                <a:gd name="connsiteX41" fmla="*/ 4175 w 11437"/>
                <a:gd name="connsiteY41" fmla="*/ 14156 h 19795"/>
                <a:gd name="connsiteX0" fmla="*/ 4175 w 11437"/>
                <a:gd name="connsiteY0" fmla="*/ 14156 h 19795"/>
                <a:gd name="connsiteX1" fmla="*/ 3463 w 11437"/>
                <a:gd name="connsiteY1" fmla="*/ 13491 h 19795"/>
                <a:gd name="connsiteX2" fmla="*/ 3685 w 11437"/>
                <a:gd name="connsiteY2" fmla="*/ 13283 h 19795"/>
                <a:gd name="connsiteX3" fmla="*/ 3012 w 11437"/>
                <a:gd name="connsiteY3" fmla="*/ 12328 h 19795"/>
                <a:gd name="connsiteX4" fmla="*/ 3006 w 11437"/>
                <a:gd name="connsiteY4" fmla="*/ 13435 h 19795"/>
                <a:gd name="connsiteX5" fmla="*/ 12 w 11437"/>
                <a:gd name="connsiteY5" fmla="*/ 10499 h 19795"/>
                <a:gd name="connsiteX6" fmla="*/ 1321 w 11437"/>
                <a:gd name="connsiteY6" fmla="*/ 7956 h 19795"/>
                <a:gd name="connsiteX7" fmla="*/ 2832 w 11437"/>
                <a:gd name="connsiteY7" fmla="*/ 1597 h 19795"/>
                <a:gd name="connsiteX8" fmla="*/ 2106 w 11437"/>
                <a:gd name="connsiteY8" fmla="*/ 5494 h 19795"/>
                <a:gd name="connsiteX9" fmla="*/ 3114 w 11437"/>
                <a:gd name="connsiteY9" fmla="*/ 1375 h 19795"/>
                <a:gd name="connsiteX10" fmla="*/ 3960 w 11437"/>
                <a:gd name="connsiteY10" fmla="*/ 40 h 19795"/>
                <a:gd name="connsiteX11" fmla="*/ 4350 w 11437"/>
                <a:gd name="connsiteY11" fmla="*/ 1604 h 19795"/>
                <a:gd name="connsiteX12" fmla="*/ 5369 w 11437"/>
                <a:gd name="connsiteY12" fmla="*/ 1152 h 19795"/>
                <a:gd name="connsiteX13" fmla="*/ 6215 w 11437"/>
                <a:gd name="connsiteY13" fmla="*/ 3599 h 19795"/>
                <a:gd name="connsiteX14" fmla="*/ 8612 w 11437"/>
                <a:gd name="connsiteY14" fmla="*/ 4934 h 19795"/>
                <a:gd name="connsiteX15" fmla="*/ 9740 w 11437"/>
                <a:gd name="connsiteY15" fmla="*/ 5381 h 19795"/>
                <a:gd name="connsiteX16" fmla="*/ 9228 w 11437"/>
                <a:gd name="connsiteY16" fmla="*/ 5122 h 19795"/>
                <a:gd name="connsiteX17" fmla="*/ 10727 w 11437"/>
                <a:gd name="connsiteY17" fmla="*/ 5825 h 19795"/>
                <a:gd name="connsiteX18" fmla="*/ 10615 w 11437"/>
                <a:gd name="connsiteY18" fmla="*/ 9583 h 19795"/>
                <a:gd name="connsiteX19" fmla="*/ 11150 w 11437"/>
                <a:gd name="connsiteY19" fmla="*/ 6937 h 19795"/>
                <a:gd name="connsiteX20" fmla="*/ 10727 w 11437"/>
                <a:gd name="connsiteY20" fmla="*/ 7606 h 19795"/>
                <a:gd name="connsiteX21" fmla="*/ 10163 w 11437"/>
                <a:gd name="connsiteY21" fmla="*/ 4934 h 19795"/>
                <a:gd name="connsiteX22" fmla="*/ 10440 w 11437"/>
                <a:gd name="connsiteY22" fmla="*/ 5981 h 19795"/>
                <a:gd name="connsiteX23" fmla="*/ 11432 w 11437"/>
                <a:gd name="connsiteY23" fmla="*/ 7605 h 19795"/>
                <a:gd name="connsiteX24" fmla="*/ 10275 w 11437"/>
                <a:gd name="connsiteY24" fmla="*/ 8950 h 19795"/>
                <a:gd name="connsiteX25" fmla="*/ 10022 w 11437"/>
                <a:gd name="connsiteY25" fmla="*/ 11165 h 19795"/>
                <a:gd name="connsiteX26" fmla="*/ 10445 w 11437"/>
                <a:gd name="connsiteY26" fmla="*/ 10720 h 19795"/>
                <a:gd name="connsiteX27" fmla="*/ 9784 w 11437"/>
                <a:gd name="connsiteY27" fmla="*/ 12395 h 19795"/>
                <a:gd name="connsiteX28" fmla="*/ 9979 w 11437"/>
                <a:gd name="connsiteY28" fmla="*/ 14271 h 19795"/>
                <a:gd name="connsiteX29" fmla="*/ 10160 w 11437"/>
                <a:gd name="connsiteY29" fmla="*/ 14618 h 19795"/>
                <a:gd name="connsiteX30" fmla="*/ 10878 w 11437"/>
                <a:gd name="connsiteY30" fmla="*/ 15563 h 19795"/>
                <a:gd name="connsiteX31" fmla="*/ 10274 w 11437"/>
                <a:gd name="connsiteY31" fmla="*/ 14619 h 19795"/>
                <a:gd name="connsiteX32" fmla="*/ 9207 w 11437"/>
                <a:gd name="connsiteY32" fmla="*/ 15924 h 19795"/>
                <a:gd name="connsiteX33" fmla="*/ 9563 w 11437"/>
                <a:gd name="connsiteY33" fmla="*/ 15555 h 19795"/>
                <a:gd name="connsiteX34" fmla="*/ 9923 w 11437"/>
                <a:gd name="connsiteY34" fmla="*/ 15464 h 19795"/>
                <a:gd name="connsiteX35" fmla="*/ 8094 w 11437"/>
                <a:gd name="connsiteY35" fmla="*/ 16896 h 19795"/>
                <a:gd name="connsiteX36" fmla="*/ 7192 w 11437"/>
                <a:gd name="connsiteY36" fmla="*/ 17751 h 19795"/>
                <a:gd name="connsiteX37" fmla="*/ 5381 w 11437"/>
                <a:gd name="connsiteY37" fmla="*/ 19795 h 19795"/>
                <a:gd name="connsiteX38" fmla="*/ 5020 w 11437"/>
                <a:gd name="connsiteY38" fmla="*/ 15478 h 19795"/>
                <a:gd name="connsiteX39" fmla="*/ 4221 w 11437"/>
                <a:gd name="connsiteY39" fmla="*/ 14991 h 19795"/>
                <a:gd name="connsiteX40" fmla="*/ 5156 w 11437"/>
                <a:gd name="connsiteY40" fmla="*/ 14343 h 19795"/>
                <a:gd name="connsiteX41" fmla="*/ 3346 w 11437"/>
                <a:gd name="connsiteY41" fmla="*/ 14041 h 19795"/>
                <a:gd name="connsiteX42" fmla="*/ 4175 w 11437"/>
                <a:gd name="connsiteY42" fmla="*/ 14156 h 19795"/>
                <a:gd name="connsiteX0" fmla="*/ 4175 w 11437"/>
                <a:gd name="connsiteY0" fmla="*/ 14156 h 19795"/>
                <a:gd name="connsiteX1" fmla="*/ 3463 w 11437"/>
                <a:gd name="connsiteY1" fmla="*/ 13491 h 19795"/>
                <a:gd name="connsiteX2" fmla="*/ 3685 w 11437"/>
                <a:gd name="connsiteY2" fmla="*/ 13283 h 19795"/>
                <a:gd name="connsiteX3" fmla="*/ 3012 w 11437"/>
                <a:gd name="connsiteY3" fmla="*/ 12328 h 19795"/>
                <a:gd name="connsiteX4" fmla="*/ 3006 w 11437"/>
                <a:gd name="connsiteY4" fmla="*/ 13435 h 19795"/>
                <a:gd name="connsiteX5" fmla="*/ 12 w 11437"/>
                <a:gd name="connsiteY5" fmla="*/ 10499 h 19795"/>
                <a:gd name="connsiteX6" fmla="*/ 1321 w 11437"/>
                <a:gd name="connsiteY6" fmla="*/ 7956 h 19795"/>
                <a:gd name="connsiteX7" fmla="*/ 2832 w 11437"/>
                <a:gd name="connsiteY7" fmla="*/ 1597 h 19795"/>
                <a:gd name="connsiteX8" fmla="*/ 2106 w 11437"/>
                <a:gd name="connsiteY8" fmla="*/ 5494 h 19795"/>
                <a:gd name="connsiteX9" fmla="*/ 2550 w 11437"/>
                <a:gd name="connsiteY9" fmla="*/ 3600 h 19795"/>
                <a:gd name="connsiteX10" fmla="*/ 3114 w 11437"/>
                <a:gd name="connsiteY10" fmla="*/ 1375 h 19795"/>
                <a:gd name="connsiteX11" fmla="*/ 3960 w 11437"/>
                <a:gd name="connsiteY11" fmla="*/ 40 h 19795"/>
                <a:gd name="connsiteX12" fmla="*/ 4350 w 11437"/>
                <a:gd name="connsiteY12" fmla="*/ 1604 h 19795"/>
                <a:gd name="connsiteX13" fmla="*/ 5369 w 11437"/>
                <a:gd name="connsiteY13" fmla="*/ 1152 h 19795"/>
                <a:gd name="connsiteX14" fmla="*/ 6215 w 11437"/>
                <a:gd name="connsiteY14" fmla="*/ 3599 h 19795"/>
                <a:gd name="connsiteX15" fmla="*/ 8612 w 11437"/>
                <a:gd name="connsiteY15" fmla="*/ 4934 h 19795"/>
                <a:gd name="connsiteX16" fmla="*/ 9740 w 11437"/>
                <a:gd name="connsiteY16" fmla="*/ 5381 h 19795"/>
                <a:gd name="connsiteX17" fmla="*/ 9228 w 11437"/>
                <a:gd name="connsiteY17" fmla="*/ 5122 h 19795"/>
                <a:gd name="connsiteX18" fmla="*/ 10727 w 11437"/>
                <a:gd name="connsiteY18" fmla="*/ 5825 h 19795"/>
                <a:gd name="connsiteX19" fmla="*/ 10615 w 11437"/>
                <a:gd name="connsiteY19" fmla="*/ 9583 h 19795"/>
                <a:gd name="connsiteX20" fmla="*/ 11150 w 11437"/>
                <a:gd name="connsiteY20" fmla="*/ 6937 h 19795"/>
                <a:gd name="connsiteX21" fmla="*/ 10727 w 11437"/>
                <a:gd name="connsiteY21" fmla="*/ 7606 h 19795"/>
                <a:gd name="connsiteX22" fmla="*/ 10163 w 11437"/>
                <a:gd name="connsiteY22" fmla="*/ 4934 h 19795"/>
                <a:gd name="connsiteX23" fmla="*/ 10440 w 11437"/>
                <a:gd name="connsiteY23" fmla="*/ 5981 h 19795"/>
                <a:gd name="connsiteX24" fmla="*/ 11432 w 11437"/>
                <a:gd name="connsiteY24" fmla="*/ 7605 h 19795"/>
                <a:gd name="connsiteX25" fmla="*/ 10275 w 11437"/>
                <a:gd name="connsiteY25" fmla="*/ 8950 h 19795"/>
                <a:gd name="connsiteX26" fmla="*/ 10022 w 11437"/>
                <a:gd name="connsiteY26" fmla="*/ 11165 h 19795"/>
                <a:gd name="connsiteX27" fmla="*/ 10445 w 11437"/>
                <a:gd name="connsiteY27" fmla="*/ 10720 h 19795"/>
                <a:gd name="connsiteX28" fmla="*/ 9784 w 11437"/>
                <a:gd name="connsiteY28" fmla="*/ 12395 h 19795"/>
                <a:gd name="connsiteX29" fmla="*/ 9979 w 11437"/>
                <a:gd name="connsiteY29" fmla="*/ 14271 h 19795"/>
                <a:gd name="connsiteX30" fmla="*/ 10160 w 11437"/>
                <a:gd name="connsiteY30" fmla="*/ 14618 h 19795"/>
                <a:gd name="connsiteX31" fmla="*/ 10878 w 11437"/>
                <a:gd name="connsiteY31" fmla="*/ 15563 h 19795"/>
                <a:gd name="connsiteX32" fmla="*/ 10274 w 11437"/>
                <a:gd name="connsiteY32" fmla="*/ 14619 h 19795"/>
                <a:gd name="connsiteX33" fmla="*/ 9207 w 11437"/>
                <a:gd name="connsiteY33" fmla="*/ 15924 h 19795"/>
                <a:gd name="connsiteX34" fmla="*/ 9563 w 11437"/>
                <a:gd name="connsiteY34" fmla="*/ 15555 h 19795"/>
                <a:gd name="connsiteX35" fmla="*/ 9923 w 11437"/>
                <a:gd name="connsiteY35" fmla="*/ 15464 h 19795"/>
                <a:gd name="connsiteX36" fmla="*/ 8094 w 11437"/>
                <a:gd name="connsiteY36" fmla="*/ 16896 h 19795"/>
                <a:gd name="connsiteX37" fmla="*/ 7192 w 11437"/>
                <a:gd name="connsiteY37" fmla="*/ 17751 h 19795"/>
                <a:gd name="connsiteX38" fmla="*/ 5381 w 11437"/>
                <a:gd name="connsiteY38" fmla="*/ 19795 h 19795"/>
                <a:gd name="connsiteX39" fmla="*/ 5020 w 11437"/>
                <a:gd name="connsiteY39" fmla="*/ 15478 h 19795"/>
                <a:gd name="connsiteX40" fmla="*/ 4221 w 11437"/>
                <a:gd name="connsiteY40" fmla="*/ 14991 h 19795"/>
                <a:gd name="connsiteX41" fmla="*/ 5156 w 11437"/>
                <a:gd name="connsiteY41" fmla="*/ 14343 h 19795"/>
                <a:gd name="connsiteX42" fmla="*/ 3346 w 11437"/>
                <a:gd name="connsiteY42" fmla="*/ 14041 h 19795"/>
                <a:gd name="connsiteX43" fmla="*/ 4175 w 11437"/>
                <a:gd name="connsiteY43" fmla="*/ 14156 h 19795"/>
                <a:gd name="connsiteX0" fmla="*/ 4182 w 11444"/>
                <a:gd name="connsiteY0" fmla="*/ 14156 h 19795"/>
                <a:gd name="connsiteX1" fmla="*/ 3470 w 11444"/>
                <a:gd name="connsiteY1" fmla="*/ 13491 h 19795"/>
                <a:gd name="connsiteX2" fmla="*/ 3692 w 11444"/>
                <a:gd name="connsiteY2" fmla="*/ 13283 h 19795"/>
                <a:gd name="connsiteX3" fmla="*/ 3019 w 11444"/>
                <a:gd name="connsiteY3" fmla="*/ 12328 h 19795"/>
                <a:gd name="connsiteX4" fmla="*/ 1744 w 11444"/>
                <a:gd name="connsiteY4" fmla="*/ 11655 h 19795"/>
                <a:gd name="connsiteX5" fmla="*/ 19 w 11444"/>
                <a:gd name="connsiteY5" fmla="*/ 10499 h 19795"/>
                <a:gd name="connsiteX6" fmla="*/ 1328 w 11444"/>
                <a:gd name="connsiteY6" fmla="*/ 7956 h 19795"/>
                <a:gd name="connsiteX7" fmla="*/ 2839 w 11444"/>
                <a:gd name="connsiteY7" fmla="*/ 1597 h 19795"/>
                <a:gd name="connsiteX8" fmla="*/ 2113 w 11444"/>
                <a:gd name="connsiteY8" fmla="*/ 5494 h 19795"/>
                <a:gd name="connsiteX9" fmla="*/ 2557 w 11444"/>
                <a:gd name="connsiteY9" fmla="*/ 3600 h 19795"/>
                <a:gd name="connsiteX10" fmla="*/ 3121 w 11444"/>
                <a:gd name="connsiteY10" fmla="*/ 1375 h 19795"/>
                <a:gd name="connsiteX11" fmla="*/ 3967 w 11444"/>
                <a:gd name="connsiteY11" fmla="*/ 40 h 19795"/>
                <a:gd name="connsiteX12" fmla="*/ 4357 w 11444"/>
                <a:gd name="connsiteY12" fmla="*/ 1604 h 19795"/>
                <a:gd name="connsiteX13" fmla="*/ 5376 w 11444"/>
                <a:gd name="connsiteY13" fmla="*/ 1152 h 19795"/>
                <a:gd name="connsiteX14" fmla="*/ 6222 w 11444"/>
                <a:gd name="connsiteY14" fmla="*/ 3599 h 19795"/>
                <a:gd name="connsiteX15" fmla="*/ 8619 w 11444"/>
                <a:gd name="connsiteY15" fmla="*/ 4934 h 19795"/>
                <a:gd name="connsiteX16" fmla="*/ 9747 w 11444"/>
                <a:gd name="connsiteY16" fmla="*/ 5381 h 19795"/>
                <a:gd name="connsiteX17" fmla="*/ 9235 w 11444"/>
                <a:gd name="connsiteY17" fmla="*/ 5122 h 19795"/>
                <a:gd name="connsiteX18" fmla="*/ 10734 w 11444"/>
                <a:gd name="connsiteY18" fmla="*/ 5825 h 19795"/>
                <a:gd name="connsiteX19" fmla="*/ 10622 w 11444"/>
                <a:gd name="connsiteY19" fmla="*/ 9583 h 19795"/>
                <a:gd name="connsiteX20" fmla="*/ 11157 w 11444"/>
                <a:gd name="connsiteY20" fmla="*/ 6937 h 19795"/>
                <a:gd name="connsiteX21" fmla="*/ 10734 w 11444"/>
                <a:gd name="connsiteY21" fmla="*/ 7606 h 19795"/>
                <a:gd name="connsiteX22" fmla="*/ 10170 w 11444"/>
                <a:gd name="connsiteY22" fmla="*/ 4934 h 19795"/>
                <a:gd name="connsiteX23" fmla="*/ 10447 w 11444"/>
                <a:gd name="connsiteY23" fmla="*/ 5981 h 19795"/>
                <a:gd name="connsiteX24" fmla="*/ 11439 w 11444"/>
                <a:gd name="connsiteY24" fmla="*/ 7605 h 19795"/>
                <a:gd name="connsiteX25" fmla="*/ 10282 w 11444"/>
                <a:gd name="connsiteY25" fmla="*/ 8950 h 19795"/>
                <a:gd name="connsiteX26" fmla="*/ 10029 w 11444"/>
                <a:gd name="connsiteY26" fmla="*/ 11165 h 19795"/>
                <a:gd name="connsiteX27" fmla="*/ 10452 w 11444"/>
                <a:gd name="connsiteY27" fmla="*/ 10720 h 19795"/>
                <a:gd name="connsiteX28" fmla="*/ 9791 w 11444"/>
                <a:gd name="connsiteY28" fmla="*/ 12395 h 19795"/>
                <a:gd name="connsiteX29" fmla="*/ 9986 w 11444"/>
                <a:gd name="connsiteY29" fmla="*/ 14271 h 19795"/>
                <a:gd name="connsiteX30" fmla="*/ 10167 w 11444"/>
                <a:gd name="connsiteY30" fmla="*/ 14618 h 19795"/>
                <a:gd name="connsiteX31" fmla="*/ 10885 w 11444"/>
                <a:gd name="connsiteY31" fmla="*/ 15563 h 19795"/>
                <a:gd name="connsiteX32" fmla="*/ 10281 w 11444"/>
                <a:gd name="connsiteY32" fmla="*/ 14619 h 19795"/>
                <a:gd name="connsiteX33" fmla="*/ 9214 w 11444"/>
                <a:gd name="connsiteY33" fmla="*/ 15924 h 19795"/>
                <a:gd name="connsiteX34" fmla="*/ 9570 w 11444"/>
                <a:gd name="connsiteY34" fmla="*/ 15555 h 19795"/>
                <a:gd name="connsiteX35" fmla="*/ 9930 w 11444"/>
                <a:gd name="connsiteY35" fmla="*/ 15464 h 19795"/>
                <a:gd name="connsiteX36" fmla="*/ 8101 w 11444"/>
                <a:gd name="connsiteY36" fmla="*/ 16896 h 19795"/>
                <a:gd name="connsiteX37" fmla="*/ 7199 w 11444"/>
                <a:gd name="connsiteY37" fmla="*/ 17751 h 19795"/>
                <a:gd name="connsiteX38" fmla="*/ 5388 w 11444"/>
                <a:gd name="connsiteY38" fmla="*/ 19795 h 19795"/>
                <a:gd name="connsiteX39" fmla="*/ 5027 w 11444"/>
                <a:gd name="connsiteY39" fmla="*/ 15478 h 19795"/>
                <a:gd name="connsiteX40" fmla="*/ 4228 w 11444"/>
                <a:gd name="connsiteY40" fmla="*/ 14991 h 19795"/>
                <a:gd name="connsiteX41" fmla="*/ 5163 w 11444"/>
                <a:gd name="connsiteY41" fmla="*/ 14343 h 19795"/>
                <a:gd name="connsiteX42" fmla="*/ 3353 w 11444"/>
                <a:gd name="connsiteY42" fmla="*/ 14041 h 19795"/>
                <a:gd name="connsiteX43" fmla="*/ 4182 w 11444"/>
                <a:gd name="connsiteY43" fmla="*/ 14156 h 19795"/>
                <a:gd name="connsiteX0" fmla="*/ 4182 w 11444"/>
                <a:gd name="connsiteY0" fmla="*/ 14156 h 19795"/>
                <a:gd name="connsiteX1" fmla="*/ 3470 w 11444"/>
                <a:gd name="connsiteY1" fmla="*/ 13491 h 19795"/>
                <a:gd name="connsiteX2" fmla="*/ 3692 w 11444"/>
                <a:gd name="connsiteY2" fmla="*/ 13283 h 19795"/>
                <a:gd name="connsiteX3" fmla="*/ 3019 w 11444"/>
                <a:gd name="connsiteY3" fmla="*/ 13218 h 19795"/>
                <a:gd name="connsiteX4" fmla="*/ 1744 w 11444"/>
                <a:gd name="connsiteY4" fmla="*/ 11655 h 19795"/>
                <a:gd name="connsiteX5" fmla="*/ 19 w 11444"/>
                <a:gd name="connsiteY5" fmla="*/ 10499 h 19795"/>
                <a:gd name="connsiteX6" fmla="*/ 1328 w 11444"/>
                <a:gd name="connsiteY6" fmla="*/ 7956 h 19795"/>
                <a:gd name="connsiteX7" fmla="*/ 2839 w 11444"/>
                <a:gd name="connsiteY7" fmla="*/ 1597 h 19795"/>
                <a:gd name="connsiteX8" fmla="*/ 2113 w 11444"/>
                <a:gd name="connsiteY8" fmla="*/ 5494 h 19795"/>
                <a:gd name="connsiteX9" fmla="*/ 2557 w 11444"/>
                <a:gd name="connsiteY9" fmla="*/ 3600 h 19795"/>
                <a:gd name="connsiteX10" fmla="*/ 3121 w 11444"/>
                <a:gd name="connsiteY10" fmla="*/ 1375 h 19795"/>
                <a:gd name="connsiteX11" fmla="*/ 3967 w 11444"/>
                <a:gd name="connsiteY11" fmla="*/ 40 h 19795"/>
                <a:gd name="connsiteX12" fmla="*/ 4357 w 11444"/>
                <a:gd name="connsiteY12" fmla="*/ 1604 h 19795"/>
                <a:gd name="connsiteX13" fmla="*/ 5376 w 11444"/>
                <a:gd name="connsiteY13" fmla="*/ 1152 h 19795"/>
                <a:gd name="connsiteX14" fmla="*/ 6222 w 11444"/>
                <a:gd name="connsiteY14" fmla="*/ 3599 h 19795"/>
                <a:gd name="connsiteX15" fmla="*/ 8619 w 11444"/>
                <a:gd name="connsiteY15" fmla="*/ 4934 h 19795"/>
                <a:gd name="connsiteX16" fmla="*/ 9747 w 11444"/>
                <a:gd name="connsiteY16" fmla="*/ 5381 h 19795"/>
                <a:gd name="connsiteX17" fmla="*/ 9235 w 11444"/>
                <a:gd name="connsiteY17" fmla="*/ 5122 h 19795"/>
                <a:gd name="connsiteX18" fmla="*/ 10734 w 11444"/>
                <a:gd name="connsiteY18" fmla="*/ 5825 h 19795"/>
                <a:gd name="connsiteX19" fmla="*/ 10622 w 11444"/>
                <a:gd name="connsiteY19" fmla="*/ 9583 h 19795"/>
                <a:gd name="connsiteX20" fmla="*/ 11157 w 11444"/>
                <a:gd name="connsiteY20" fmla="*/ 6937 h 19795"/>
                <a:gd name="connsiteX21" fmla="*/ 10734 w 11444"/>
                <a:gd name="connsiteY21" fmla="*/ 7606 h 19795"/>
                <a:gd name="connsiteX22" fmla="*/ 10170 w 11444"/>
                <a:gd name="connsiteY22" fmla="*/ 4934 h 19795"/>
                <a:gd name="connsiteX23" fmla="*/ 10447 w 11444"/>
                <a:gd name="connsiteY23" fmla="*/ 5981 h 19795"/>
                <a:gd name="connsiteX24" fmla="*/ 11439 w 11444"/>
                <a:gd name="connsiteY24" fmla="*/ 7605 h 19795"/>
                <a:gd name="connsiteX25" fmla="*/ 10282 w 11444"/>
                <a:gd name="connsiteY25" fmla="*/ 8950 h 19795"/>
                <a:gd name="connsiteX26" fmla="*/ 10029 w 11444"/>
                <a:gd name="connsiteY26" fmla="*/ 11165 h 19795"/>
                <a:gd name="connsiteX27" fmla="*/ 10452 w 11444"/>
                <a:gd name="connsiteY27" fmla="*/ 10720 h 19795"/>
                <a:gd name="connsiteX28" fmla="*/ 9791 w 11444"/>
                <a:gd name="connsiteY28" fmla="*/ 12395 h 19795"/>
                <a:gd name="connsiteX29" fmla="*/ 9986 w 11444"/>
                <a:gd name="connsiteY29" fmla="*/ 14271 h 19795"/>
                <a:gd name="connsiteX30" fmla="*/ 10167 w 11444"/>
                <a:gd name="connsiteY30" fmla="*/ 14618 h 19795"/>
                <a:gd name="connsiteX31" fmla="*/ 10885 w 11444"/>
                <a:gd name="connsiteY31" fmla="*/ 15563 h 19795"/>
                <a:gd name="connsiteX32" fmla="*/ 10281 w 11444"/>
                <a:gd name="connsiteY32" fmla="*/ 14619 h 19795"/>
                <a:gd name="connsiteX33" fmla="*/ 9214 w 11444"/>
                <a:gd name="connsiteY33" fmla="*/ 15924 h 19795"/>
                <a:gd name="connsiteX34" fmla="*/ 9570 w 11444"/>
                <a:gd name="connsiteY34" fmla="*/ 15555 h 19795"/>
                <a:gd name="connsiteX35" fmla="*/ 9930 w 11444"/>
                <a:gd name="connsiteY35" fmla="*/ 15464 h 19795"/>
                <a:gd name="connsiteX36" fmla="*/ 8101 w 11444"/>
                <a:gd name="connsiteY36" fmla="*/ 16896 h 19795"/>
                <a:gd name="connsiteX37" fmla="*/ 7199 w 11444"/>
                <a:gd name="connsiteY37" fmla="*/ 17751 h 19795"/>
                <a:gd name="connsiteX38" fmla="*/ 5388 w 11444"/>
                <a:gd name="connsiteY38" fmla="*/ 19795 h 19795"/>
                <a:gd name="connsiteX39" fmla="*/ 5027 w 11444"/>
                <a:gd name="connsiteY39" fmla="*/ 15478 h 19795"/>
                <a:gd name="connsiteX40" fmla="*/ 4228 w 11444"/>
                <a:gd name="connsiteY40" fmla="*/ 14991 h 19795"/>
                <a:gd name="connsiteX41" fmla="*/ 5163 w 11444"/>
                <a:gd name="connsiteY41" fmla="*/ 14343 h 19795"/>
                <a:gd name="connsiteX42" fmla="*/ 3353 w 11444"/>
                <a:gd name="connsiteY42" fmla="*/ 14041 h 19795"/>
                <a:gd name="connsiteX43" fmla="*/ 4182 w 11444"/>
                <a:gd name="connsiteY43" fmla="*/ 14156 h 19795"/>
                <a:gd name="connsiteX0" fmla="*/ 3900 w 11444"/>
                <a:gd name="connsiteY0" fmla="*/ 14156 h 19795"/>
                <a:gd name="connsiteX1" fmla="*/ 3470 w 11444"/>
                <a:gd name="connsiteY1" fmla="*/ 13491 h 19795"/>
                <a:gd name="connsiteX2" fmla="*/ 3692 w 11444"/>
                <a:gd name="connsiteY2" fmla="*/ 13283 h 19795"/>
                <a:gd name="connsiteX3" fmla="*/ 3019 w 11444"/>
                <a:gd name="connsiteY3" fmla="*/ 13218 h 19795"/>
                <a:gd name="connsiteX4" fmla="*/ 1744 w 11444"/>
                <a:gd name="connsiteY4" fmla="*/ 11655 h 19795"/>
                <a:gd name="connsiteX5" fmla="*/ 19 w 11444"/>
                <a:gd name="connsiteY5" fmla="*/ 10499 h 19795"/>
                <a:gd name="connsiteX6" fmla="*/ 1328 w 11444"/>
                <a:gd name="connsiteY6" fmla="*/ 7956 h 19795"/>
                <a:gd name="connsiteX7" fmla="*/ 2839 w 11444"/>
                <a:gd name="connsiteY7" fmla="*/ 1597 h 19795"/>
                <a:gd name="connsiteX8" fmla="*/ 2113 w 11444"/>
                <a:gd name="connsiteY8" fmla="*/ 5494 h 19795"/>
                <a:gd name="connsiteX9" fmla="*/ 2557 w 11444"/>
                <a:gd name="connsiteY9" fmla="*/ 3600 h 19795"/>
                <a:gd name="connsiteX10" fmla="*/ 3121 w 11444"/>
                <a:gd name="connsiteY10" fmla="*/ 1375 h 19795"/>
                <a:gd name="connsiteX11" fmla="*/ 3967 w 11444"/>
                <a:gd name="connsiteY11" fmla="*/ 40 h 19795"/>
                <a:gd name="connsiteX12" fmla="*/ 4357 w 11444"/>
                <a:gd name="connsiteY12" fmla="*/ 1604 h 19795"/>
                <a:gd name="connsiteX13" fmla="*/ 5376 w 11444"/>
                <a:gd name="connsiteY13" fmla="*/ 1152 h 19795"/>
                <a:gd name="connsiteX14" fmla="*/ 6222 w 11444"/>
                <a:gd name="connsiteY14" fmla="*/ 3599 h 19795"/>
                <a:gd name="connsiteX15" fmla="*/ 8619 w 11444"/>
                <a:gd name="connsiteY15" fmla="*/ 4934 h 19795"/>
                <a:gd name="connsiteX16" fmla="*/ 9747 w 11444"/>
                <a:gd name="connsiteY16" fmla="*/ 5381 h 19795"/>
                <a:gd name="connsiteX17" fmla="*/ 9235 w 11444"/>
                <a:gd name="connsiteY17" fmla="*/ 5122 h 19795"/>
                <a:gd name="connsiteX18" fmla="*/ 10734 w 11444"/>
                <a:gd name="connsiteY18" fmla="*/ 5825 h 19795"/>
                <a:gd name="connsiteX19" fmla="*/ 10622 w 11444"/>
                <a:gd name="connsiteY19" fmla="*/ 9583 h 19795"/>
                <a:gd name="connsiteX20" fmla="*/ 11157 w 11444"/>
                <a:gd name="connsiteY20" fmla="*/ 6937 h 19795"/>
                <a:gd name="connsiteX21" fmla="*/ 10734 w 11444"/>
                <a:gd name="connsiteY21" fmla="*/ 7606 h 19795"/>
                <a:gd name="connsiteX22" fmla="*/ 10170 w 11444"/>
                <a:gd name="connsiteY22" fmla="*/ 4934 h 19795"/>
                <a:gd name="connsiteX23" fmla="*/ 10447 w 11444"/>
                <a:gd name="connsiteY23" fmla="*/ 5981 h 19795"/>
                <a:gd name="connsiteX24" fmla="*/ 11439 w 11444"/>
                <a:gd name="connsiteY24" fmla="*/ 7605 h 19795"/>
                <a:gd name="connsiteX25" fmla="*/ 10282 w 11444"/>
                <a:gd name="connsiteY25" fmla="*/ 8950 h 19795"/>
                <a:gd name="connsiteX26" fmla="*/ 10029 w 11444"/>
                <a:gd name="connsiteY26" fmla="*/ 11165 h 19795"/>
                <a:gd name="connsiteX27" fmla="*/ 10452 w 11444"/>
                <a:gd name="connsiteY27" fmla="*/ 10720 h 19795"/>
                <a:gd name="connsiteX28" fmla="*/ 9791 w 11444"/>
                <a:gd name="connsiteY28" fmla="*/ 12395 h 19795"/>
                <a:gd name="connsiteX29" fmla="*/ 9986 w 11444"/>
                <a:gd name="connsiteY29" fmla="*/ 14271 h 19795"/>
                <a:gd name="connsiteX30" fmla="*/ 10167 w 11444"/>
                <a:gd name="connsiteY30" fmla="*/ 14618 h 19795"/>
                <a:gd name="connsiteX31" fmla="*/ 10885 w 11444"/>
                <a:gd name="connsiteY31" fmla="*/ 15563 h 19795"/>
                <a:gd name="connsiteX32" fmla="*/ 10281 w 11444"/>
                <a:gd name="connsiteY32" fmla="*/ 14619 h 19795"/>
                <a:gd name="connsiteX33" fmla="*/ 9214 w 11444"/>
                <a:gd name="connsiteY33" fmla="*/ 15924 h 19795"/>
                <a:gd name="connsiteX34" fmla="*/ 9570 w 11444"/>
                <a:gd name="connsiteY34" fmla="*/ 15555 h 19795"/>
                <a:gd name="connsiteX35" fmla="*/ 9930 w 11444"/>
                <a:gd name="connsiteY35" fmla="*/ 15464 h 19795"/>
                <a:gd name="connsiteX36" fmla="*/ 8101 w 11444"/>
                <a:gd name="connsiteY36" fmla="*/ 16896 h 19795"/>
                <a:gd name="connsiteX37" fmla="*/ 7199 w 11444"/>
                <a:gd name="connsiteY37" fmla="*/ 17751 h 19795"/>
                <a:gd name="connsiteX38" fmla="*/ 5388 w 11444"/>
                <a:gd name="connsiteY38" fmla="*/ 19795 h 19795"/>
                <a:gd name="connsiteX39" fmla="*/ 5027 w 11444"/>
                <a:gd name="connsiteY39" fmla="*/ 15478 h 19795"/>
                <a:gd name="connsiteX40" fmla="*/ 4228 w 11444"/>
                <a:gd name="connsiteY40" fmla="*/ 14991 h 19795"/>
                <a:gd name="connsiteX41" fmla="*/ 5163 w 11444"/>
                <a:gd name="connsiteY41" fmla="*/ 14343 h 19795"/>
                <a:gd name="connsiteX42" fmla="*/ 3353 w 11444"/>
                <a:gd name="connsiteY42" fmla="*/ 14041 h 19795"/>
                <a:gd name="connsiteX43" fmla="*/ 3900 w 11444"/>
                <a:gd name="connsiteY43" fmla="*/ 14156 h 19795"/>
                <a:gd name="connsiteX0" fmla="*/ 3900 w 11444"/>
                <a:gd name="connsiteY0" fmla="*/ 14156 h 19795"/>
                <a:gd name="connsiteX1" fmla="*/ 3470 w 11444"/>
                <a:gd name="connsiteY1" fmla="*/ 13491 h 19795"/>
                <a:gd name="connsiteX2" fmla="*/ 3692 w 11444"/>
                <a:gd name="connsiteY2" fmla="*/ 13283 h 19795"/>
                <a:gd name="connsiteX3" fmla="*/ 3019 w 11444"/>
                <a:gd name="connsiteY3" fmla="*/ 13218 h 19795"/>
                <a:gd name="connsiteX4" fmla="*/ 1744 w 11444"/>
                <a:gd name="connsiteY4" fmla="*/ 11655 h 19795"/>
                <a:gd name="connsiteX5" fmla="*/ 19 w 11444"/>
                <a:gd name="connsiteY5" fmla="*/ 10499 h 19795"/>
                <a:gd name="connsiteX6" fmla="*/ 1328 w 11444"/>
                <a:gd name="connsiteY6" fmla="*/ 7956 h 19795"/>
                <a:gd name="connsiteX7" fmla="*/ 2839 w 11444"/>
                <a:gd name="connsiteY7" fmla="*/ 1597 h 19795"/>
                <a:gd name="connsiteX8" fmla="*/ 2113 w 11444"/>
                <a:gd name="connsiteY8" fmla="*/ 5494 h 19795"/>
                <a:gd name="connsiteX9" fmla="*/ 2557 w 11444"/>
                <a:gd name="connsiteY9" fmla="*/ 3600 h 19795"/>
                <a:gd name="connsiteX10" fmla="*/ 3121 w 11444"/>
                <a:gd name="connsiteY10" fmla="*/ 1375 h 19795"/>
                <a:gd name="connsiteX11" fmla="*/ 3967 w 11444"/>
                <a:gd name="connsiteY11" fmla="*/ 40 h 19795"/>
                <a:gd name="connsiteX12" fmla="*/ 4357 w 11444"/>
                <a:gd name="connsiteY12" fmla="*/ 1604 h 19795"/>
                <a:gd name="connsiteX13" fmla="*/ 5376 w 11444"/>
                <a:gd name="connsiteY13" fmla="*/ 1152 h 19795"/>
                <a:gd name="connsiteX14" fmla="*/ 6222 w 11444"/>
                <a:gd name="connsiteY14" fmla="*/ 3599 h 19795"/>
                <a:gd name="connsiteX15" fmla="*/ 8619 w 11444"/>
                <a:gd name="connsiteY15" fmla="*/ 4934 h 19795"/>
                <a:gd name="connsiteX16" fmla="*/ 9747 w 11444"/>
                <a:gd name="connsiteY16" fmla="*/ 5381 h 19795"/>
                <a:gd name="connsiteX17" fmla="*/ 9235 w 11444"/>
                <a:gd name="connsiteY17" fmla="*/ 5122 h 19795"/>
                <a:gd name="connsiteX18" fmla="*/ 10734 w 11444"/>
                <a:gd name="connsiteY18" fmla="*/ 5825 h 19795"/>
                <a:gd name="connsiteX19" fmla="*/ 10622 w 11444"/>
                <a:gd name="connsiteY19" fmla="*/ 9583 h 19795"/>
                <a:gd name="connsiteX20" fmla="*/ 11157 w 11444"/>
                <a:gd name="connsiteY20" fmla="*/ 6937 h 19795"/>
                <a:gd name="connsiteX21" fmla="*/ 10734 w 11444"/>
                <a:gd name="connsiteY21" fmla="*/ 7606 h 19795"/>
                <a:gd name="connsiteX22" fmla="*/ 10170 w 11444"/>
                <a:gd name="connsiteY22" fmla="*/ 4934 h 19795"/>
                <a:gd name="connsiteX23" fmla="*/ 10447 w 11444"/>
                <a:gd name="connsiteY23" fmla="*/ 5981 h 19795"/>
                <a:gd name="connsiteX24" fmla="*/ 11439 w 11444"/>
                <a:gd name="connsiteY24" fmla="*/ 7605 h 19795"/>
                <a:gd name="connsiteX25" fmla="*/ 10282 w 11444"/>
                <a:gd name="connsiteY25" fmla="*/ 8950 h 19795"/>
                <a:gd name="connsiteX26" fmla="*/ 10029 w 11444"/>
                <a:gd name="connsiteY26" fmla="*/ 11165 h 19795"/>
                <a:gd name="connsiteX27" fmla="*/ 10452 w 11444"/>
                <a:gd name="connsiteY27" fmla="*/ 10720 h 19795"/>
                <a:gd name="connsiteX28" fmla="*/ 9791 w 11444"/>
                <a:gd name="connsiteY28" fmla="*/ 12395 h 19795"/>
                <a:gd name="connsiteX29" fmla="*/ 9986 w 11444"/>
                <a:gd name="connsiteY29" fmla="*/ 14271 h 19795"/>
                <a:gd name="connsiteX30" fmla="*/ 10167 w 11444"/>
                <a:gd name="connsiteY30" fmla="*/ 14618 h 19795"/>
                <a:gd name="connsiteX31" fmla="*/ 10885 w 11444"/>
                <a:gd name="connsiteY31" fmla="*/ 15563 h 19795"/>
                <a:gd name="connsiteX32" fmla="*/ 10281 w 11444"/>
                <a:gd name="connsiteY32" fmla="*/ 14619 h 19795"/>
                <a:gd name="connsiteX33" fmla="*/ 9214 w 11444"/>
                <a:gd name="connsiteY33" fmla="*/ 15924 h 19795"/>
                <a:gd name="connsiteX34" fmla="*/ 9570 w 11444"/>
                <a:gd name="connsiteY34" fmla="*/ 15555 h 19795"/>
                <a:gd name="connsiteX35" fmla="*/ 9930 w 11444"/>
                <a:gd name="connsiteY35" fmla="*/ 15464 h 19795"/>
                <a:gd name="connsiteX36" fmla="*/ 8101 w 11444"/>
                <a:gd name="connsiteY36" fmla="*/ 16896 h 19795"/>
                <a:gd name="connsiteX37" fmla="*/ 7199 w 11444"/>
                <a:gd name="connsiteY37" fmla="*/ 17751 h 19795"/>
                <a:gd name="connsiteX38" fmla="*/ 5388 w 11444"/>
                <a:gd name="connsiteY38" fmla="*/ 19795 h 19795"/>
                <a:gd name="connsiteX39" fmla="*/ 5027 w 11444"/>
                <a:gd name="connsiteY39" fmla="*/ 15478 h 19795"/>
                <a:gd name="connsiteX40" fmla="*/ 4228 w 11444"/>
                <a:gd name="connsiteY40" fmla="*/ 14991 h 19795"/>
                <a:gd name="connsiteX41" fmla="*/ 4740 w 11444"/>
                <a:gd name="connsiteY41" fmla="*/ 15011 h 19795"/>
                <a:gd name="connsiteX42" fmla="*/ 3353 w 11444"/>
                <a:gd name="connsiteY42" fmla="*/ 14041 h 19795"/>
                <a:gd name="connsiteX43" fmla="*/ 3900 w 11444"/>
                <a:gd name="connsiteY43" fmla="*/ 14156 h 19795"/>
                <a:gd name="connsiteX0" fmla="*/ 3900 w 11444"/>
                <a:gd name="connsiteY0" fmla="*/ 14156 h 19795"/>
                <a:gd name="connsiteX1" fmla="*/ 3470 w 11444"/>
                <a:gd name="connsiteY1" fmla="*/ 13491 h 19795"/>
                <a:gd name="connsiteX2" fmla="*/ 3692 w 11444"/>
                <a:gd name="connsiteY2" fmla="*/ 13283 h 19795"/>
                <a:gd name="connsiteX3" fmla="*/ 3019 w 11444"/>
                <a:gd name="connsiteY3" fmla="*/ 13218 h 19795"/>
                <a:gd name="connsiteX4" fmla="*/ 1744 w 11444"/>
                <a:gd name="connsiteY4" fmla="*/ 11655 h 19795"/>
                <a:gd name="connsiteX5" fmla="*/ 19 w 11444"/>
                <a:gd name="connsiteY5" fmla="*/ 10499 h 19795"/>
                <a:gd name="connsiteX6" fmla="*/ 1328 w 11444"/>
                <a:gd name="connsiteY6" fmla="*/ 7956 h 19795"/>
                <a:gd name="connsiteX7" fmla="*/ 2839 w 11444"/>
                <a:gd name="connsiteY7" fmla="*/ 1597 h 19795"/>
                <a:gd name="connsiteX8" fmla="*/ 2113 w 11444"/>
                <a:gd name="connsiteY8" fmla="*/ 5494 h 19795"/>
                <a:gd name="connsiteX9" fmla="*/ 2557 w 11444"/>
                <a:gd name="connsiteY9" fmla="*/ 3600 h 19795"/>
                <a:gd name="connsiteX10" fmla="*/ 3121 w 11444"/>
                <a:gd name="connsiteY10" fmla="*/ 1375 h 19795"/>
                <a:gd name="connsiteX11" fmla="*/ 3967 w 11444"/>
                <a:gd name="connsiteY11" fmla="*/ 40 h 19795"/>
                <a:gd name="connsiteX12" fmla="*/ 4357 w 11444"/>
                <a:gd name="connsiteY12" fmla="*/ 1604 h 19795"/>
                <a:gd name="connsiteX13" fmla="*/ 5376 w 11444"/>
                <a:gd name="connsiteY13" fmla="*/ 1152 h 19795"/>
                <a:gd name="connsiteX14" fmla="*/ 6222 w 11444"/>
                <a:gd name="connsiteY14" fmla="*/ 3599 h 19795"/>
                <a:gd name="connsiteX15" fmla="*/ 8619 w 11444"/>
                <a:gd name="connsiteY15" fmla="*/ 4934 h 19795"/>
                <a:gd name="connsiteX16" fmla="*/ 9747 w 11444"/>
                <a:gd name="connsiteY16" fmla="*/ 5381 h 19795"/>
                <a:gd name="connsiteX17" fmla="*/ 9235 w 11444"/>
                <a:gd name="connsiteY17" fmla="*/ 5122 h 19795"/>
                <a:gd name="connsiteX18" fmla="*/ 10734 w 11444"/>
                <a:gd name="connsiteY18" fmla="*/ 5825 h 19795"/>
                <a:gd name="connsiteX19" fmla="*/ 10622 w 11444"/>
                <a:gd name="connsiteY19" fmla="*/ 9583 h 19795"/>
                <a:gd name="connsiteX20" fmla="*/ 11157 w 11444"/>
                <a:gd name="connsiteY20" fmla="*/ 6937 h 19795"/>
                <a:gd name="connsiteX21" fmla="*/ 10734 w 11444"/>
                <a:gd name="connsiteY21" fmla="*/ 7606 h 19795"/>
                <a:gd name="connsiteX22" fmla="*/ 10170 w 11444"/>
                <a:gd name="connsiteY22" fmla="*/ 4934 h 19795"/>
                <a:gd name="connsiteX23" fmla="*/ 10447 w 11444"/>
                <a:gd name="connsiteY23" fmla="*/ 5981 h 19795"/>
                <a:gd name="connsiteX24" fmla="*/ 11439 w 11444"/>
                <a:gd name="connsiteY24" fmla="*/ 7605 h 19795"/>
                <a:gd name="connsiteX25" fmla="*/ 10282 w 11444"/>
                <a:gd name="connsiteY25" fmla="*/ 8950 h 19795"/>
                <a:gd name="connsiteX26" fmla="*/ 10029 w 11444"/>
                <a:gd name="connsiteY26" fmla="*/ 11165 h 19795"/>
                <a:gd name="connsiteX27" fmla="*/ 10452 w 11444"/>
                <a:gd name="connsiteY27" fmla="*/ 10720 h 19795"/>
                <a:gd name="connsiteX28" fmla="*/ 9791 w 11444"/>
                <a:gd name="connsiteY28" fmla="*/ 12395 h 19795"/>
                <a:gd name="connsiteX29" fmla="*/ 9986 w 11444"/>
                <a:gd name="connsiteY29" fmla="*/ 14271 h 19795"/>
                <a:gd name="connsiteX30" fmla="*/ 10167 w 11444"/>
                <a:gd name="connsiteY30" fmla="*/ 14618 h 19795"/>
                <a:gd name="connsiteX31" fmla="*/ 10885 w 11444"/>
                <a:gd name="connsiteY31" fmla="*/ 15563 h 19795"/>
                <a:gd name="connsiteX32" fmla="*/ 10281 w 11444"/>
                <a:gd name="connsiteY32" fmla="*/ 14619 h 19795"/>
                <a:gd name="connsiteX33" fmla="*/ 9214 w 11444"/>
                <a:gd name="connsiteY33" fmla="*/ 15924 h 19795"/>
                <a:gd name="connsiteX34" fmla="*/ 9570 w 11444"/>
                <a:gd name="connsiteY34" fmla="*/ 15555 h 19795"/>
                <a:gd name="connsiteX35" fmla="*/ 9930 w 11444"/>
                <a:gd name="connsiteY35" fmla="*/ 15464 h 19795"/>
                <a:gd name="connsiteX36" fmla="*/ 8101 w 11444"/>
                <a:gd name="connsiteY36" fmla="*/ 16896 h 19795"/>
                <a:gd name="connsiteX37" fmla="*/ 7199 w 11444"/>
                <a:gd name="connsiteY37" fmla="*/ 17751 h 19795"/>
                <a:gd name="connsiteX38" fmla="*/ 5388 w 11444"/>
                <a:gd name="connsiteY38" fmla="*/ 19795 h 19795"/>
                <a:gd name="connsiteX39" fmla="*/ 5027 w 11444"/>
                <a:gd name="connsiteY39" fmla="*/ 15478 h 19795"/>
                <a:gd name="connsiteX40" fmla="*/ 4228 w 11444"/>
                <a:gd name="connsiteY40" fmla="*/ 14991 h 19795"/>
                <a:gd name="connsiteX41" fmla="*/ 4740 w 11444"/>
                <a:gd name="connsiteY41" fmla="*/ 15011 h 19795"/>
                <a:gd name="connsiteX42" fmla="*/ 3353 w 11444"/>
                <a:gd name="connsiteY42" fmla="*/ 14041 h 19795"/>
                <a:gd name="connsiteX43" fmla="*/ 3900 w 11444"/>
                <a:gd name="connsiteY43" fmla="*/ 14156 h 19795"/>
                <a:gd name="connsiteX0" fmla="*/ 3900 w 11444"/>
                <a:gd name="connsiteY0" fmla="*/ 14156 h 19795"/>
                <a:gd name="connsiteX1" fmla="*/ 3470 w 11444"/>
                <a:gd name="connsiteY1" fmla="*/ 13491 h 19795"/>
                <a:gd name="connsiteX2" fmla="*/ 3692 w 11444"/>
                <a:gd name="connsiteY2" fmla="*/ 13283 h 19795"/>
                <a:gd name="connsiteX3" fmla="*/ 3019 w 11444"/>
                <a:gd name="connsiteY3" fmla="*/ 13218 h 19795"/>
                <a:gd name="connsiteX4" fmla="*/ 1744 w 11444"/>
                <a:gd name="connsiteY4" fmla="*/ 11655 h 19795"/>
                <a:gd name="connsiteX5" fmla="*/ 19 w 11444"/>
                <a:gd name="connsiteY5" fmla="*/ 10499 h 19795"/>
                <a:gd name="connsiteX6" fmla="*/ 1328 w 11444"/>
                <a:gd name="connsiteY6" fmla="*/ 7956 h 19795"/>
                <a:gd name="connsiteX7" fmla="*/ 2839 w 11444"/>
                <a:gd name="connsiteY7" fmla="*/ 1597 h 19795"/>
                <a:gd name="connsiteX8" fmla="*/ 2113 w 11444"/>
                <a:gd name="connsiteY8" fmla="*/ 5494 h 19795"/>
                <a:gd name="connsiteX9" fmla="*/ 2557 w 11444"/>
                <a:gd name="connsiteY9" fmla="*/ 3600 h 19795"/>
                <a:gd name="connsiteX10" fmla="*/ 3121 w 11444"/>
                <a:gd name="connsiteY10" fmla="*/ 1375 h 19795"/>
                <a:gd name="connsiteX11" fmla="*/ 3967 w 11444"/>
                <a:gd name="connsiteY11" fmla="*/ 40 h 19795"/>
                <a:gd name="connsiteX12" fmla="*/ 4357 w 11444"/>
                <a:gd name="connsiteY12" fmla="*/ 1604 h 19795"/>
                <a:gd name="connsiteX13" fmla="*/ 5376 w 11444"/>
                <a:gd name="connsiteY13" fmla="*/ 1152 h 19795"/>
                <a:gd name="connsiteX14" fmla="*/ 6222 w 11444"/>
                <a:gd name="connsiteY14" fmla="*/ 3599 h 19795"/>
                <a:gd name="connsiteX15" fmla="*/ 8619 w 11444"/>
                <a:gd name="connsiteY15" fmla="*/ 4934 h 19795"/>
                <a:gd name="connsiteX16" fmla="*/ 9747 w 11444"/>
                <a:gd name="connsiteY16" fmla="*/ 5381 h 19795"/>
                <a:gd name="connsiteX17" fmla="*/ 9235 w 11444"/>
                <a:gd name="connsiteY17" fmla="*/ 5122 h 19795"/>
                <a:gd name="connsiteX18" fmla="*/ 10734 w 11444"/>
                <a:gd name="connsiteY18" fmla="*/ 5825 h 19795"/>
                <a:gd name="connsiteX19" fmla="*/ 10622 w 11444"/>
                <a:gd name="connsiteY19" fmla="*/ 9583 h 19795"/>
                <a:gd name="connsiteX20" fmla="*/ 11157 w 11444"/>
                <a:gd name="connsiteY20" fmla="*/ 6937 h 19795"/>
                <a:gd name="connsiteX21" fmla="*/ 10734 w 11444"/>
                <a:gd name="connsiteY21" fmla="*/ 7606 h 19795"/>
                <a:gd name="connsiteX22" fmla="*/ 10170 w 11444"/>
                <a:gd name="connsiteY22" fmla="*/ 4934 h 19795"/>
                <a:gd name="connsiteX23" fmla="*/ 10447 w 11444"/>
                <a:gd name="connsiteY23" fmla="*/ 5981 h 19795"/>
                <a:gd name="connsiteX24" fmla="*/ 11439 w 11444"/>
                <a:gd name="connsiteY24" fmla="*/ 7605 h 19795"/>
                <a:gd name="connsiteX25" fmla="*/ 10282 w 11444"/>
                <a:gd name="connsiteY25" fmla="*/ 8950 h 19795"/>
                <a:gd name="connsiteX26" fmla="*/ 10029 w 11444"/>
                <a:gd name="connsiteY26" fmla="*/ 11165 h 19795"/>
                <a:gd name="connsiteX27" fmla="*/ 10452 w 11444"/>
                <a:gd name="connsiteY27" fmla="*/ 10720 h 19795"/>
                <a:gd name="connsiteX28" fmla="*/ 9791 w 11444"/>
                <a:gd name="connsiteY28" fmla="*/ 12395 h 19795"/>
                <a:gd name="connsiteX29" fmla="*/ 9986 w 11444"/>
                <a:gd name="connsiteY29" fmla="*/ 14271 h 19795"/>
                <a:gd name="connsiteX30" fmla="*/ 10167 w 11444"/>
                <a:gd name="connsiteY30" fmla="*/ 14618 h 19795"/>
                <a:gd name="connsiteX31" fmla="*/ 10885 w 11444"/>
                <a:gd name="connsiteY31" fmla="*/ 15563 h 19795"/>
                <a:gd name="connsiteX32" fmla="*/ 10281 w 11444"/>
                <a:gd name="connsiteY32" fmla="*/ 14619 h 19795"/>
                <a:gd name="connsiteX33" fmla="*/ 9214 w 11444"/>
                <a:gd name="connsiteY33" fmla="*/ 15924 h 19795"/>
                <a:gd name="connsiteX34" fmla="*/ 9570 w 11444"/>
                <a:gd name="connsiteY34" fmla="*/ 15555 h 19795"/>
                <a:gd name="connsiteX35" fmla="*/ 9930 w 11444"/>
                <a:gd name="connsiteY35" fmla="*/ 15464 h 19795"/>
                <a:gd name="connsiteX36" fmla="*/ 8101 w 11444"/>
                <a:gd name="connsiteY36" fmla="*/ 16896 h 19795"/>
                <a:gd name="connsiteX37" fmla="*/ 7199 w 11444"/>
                <a:gd name="connsiteY37" fmla="*/ 17751 h 19795"/>
                <a:gd name="connsiteX38" fmla="*/ 5388 w 11444"/>
                <a:gd name="connsiteY38" fmla="*/ 19795 h 19795"/>
                <a:gd name="connsiteX39" fmla="*/ 5027 w 11444"/>
                <a:gd name="connsiteY39" fmla="*/ 15478 h 19795"/>
                <a:gd name="connsiteX40" fmla="*/ 4228 w 11444"/>
                <a:gd name="connsiteY40" fmla="*/ 14991 h 19795"/>
                <a:gd name="connsiteX41" fmla="*/ 4740 w 11444"/>
                <a:gd name="connsiteY41" fmla="*/ 15011 h 19795"/>
                <a:gd name="connsiteX42" fmla="*/ 3353 w 11444"/>
                <a:gd name="connsiteY42" fmla="*/ 14041 h 19795"/>
                <a:gd name="connsiteX43" fmla="*/ 3900 w 11444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0885 w 11585"/>
                <a:gd name="connsiteY31" fmla="*/ 15563 h 19795"/>
                <a:gd name="connsiteX32" fmla="*/ 10281 w 11585"/>
                <a:gd name="connsiteY32" fmla="*/ 14619 h 19795"/>
                <a:gd name="connsiteX33" fmla="*/ 9214 w 11585"/>
                <a:gd name="connsiteY33" fmla="*/ 15924 h 19795"/>
                <a:gd name="connsiteX34" fmla="*/ 9570 w 11585"/>
                <a:gd name="connsiteY34" fmla="*/ 15555 h 19795"/>
                <a:gd name="connsiteX35" fmla="*/ 9930 w 11585"/>
                <a:gd name="connsiteY35" fmla="*/ 15464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0885 w 11585"/>
                <a:gd name="connsiteY31" fmla="*/ 15563 h 19795"/>
                <a:gd name="connsiteX32" fmla="*/ 10281 w 11585"/>
                <a:gd name="connsiteY32" fmla="*/ 14619 h 19795"/>
                <a:gd name="connsiteX33" fmla="*/ 9214 w 11585"/>
                <a:gd name="connsiteY33" fmla="*/ 15924 h 19795"/>
                <a:gd name="connsiteX34" fmla="*/ 9570 w 11585"/>
                <a:gd name="connsiteY34" fmla="*/ 16000 h 19795"/>
                <a:gd name="connsiteX35" fmla="*/ 9930 w 11585"/>
                <a:gd name="connsiteY35" fmla="*/ 15464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0885 w 11585"/>
                <a:gd name="connsiteY31" fmla="*/ 15563 h 19795"/>
                <a:gd name="connsiteX32" fmla="*/ 10281 w 11585"/>
                <a:gd name="connsiteY32" fmla="*/ 14619 h 19795"/>
                <a:gd name="connsiteX33" fmla="*/ 9214 w 11585"/>
                <a:gd name="connsiteY33" fmla="*/ 15924 h 19795"/>
                <a:gd name="connsiteX34" fmla="*/ 9570 w 11585"/>
                <a:gd name="connsiteY34" fmla="*/ 16000 h 19795"/>
                <a:gd name="connsiteX35" fmla="*/ 10494 w 11585"/>
                <a:gd name="connsiteY35" fmla="*/ 16577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1167 w 11585"/>
                <a:gd name="connsiteY31" fmla="*/ 16898 h 19795"/>
                <a:gd name="connsiteX32" fmla="*/ 10281 w 11585"/>
                <a:gd name="connsiteY32" fmla="*/ 14619 h 19795"/>
                <a:gd name="connsiteX33" fmla="*/ 9214 w 11585"/>
                <a:gd name="connsiteY33" fmla="*/ 15924 h 19795"/>
                <a:gd name="connsiteX34" fmla="*/ 9570 w 11585"/>
                <a:gd name="connsiteY34" fmla="*/ 16000 h 19795"/>
                <a:gd name="connsiteX35" fmla="*/ 10494 w 11585"/>
                <a:gd name="connsiteY35" fmla="*/ 16577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1167 w 11585"/>
                <a:gd name="connsiteY31" fmla="*/ 16898 h 19795"/>
                <a:gd name="connsiteX32" fmla="*/ 10281 w 11585"/>
                <a:gd name="connsiteY32" fmla="*/ 14619 h 19795"/>
                <a:gd name="connsiteX33" fmla="*/ 9214 w 11585"/>
                <a:gd name="connsiteY33" fmla="*/ 15924 h 19795"/>
                <a:gd name="connsiteX34" fmla="*/ 9147 w 11585"/>
                <a:gd name="connsiteY34" fmla="*/ 17558 h 19795"/>
                <a:gd name="connsiteX35" fmla="*/ 10494 w 11585"/>
                <a:gd name="connsiteY35" fmla="*/ 16577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0744 w 11585"/>
                <a:gd name="connsiteY31" fmla="*/ 16008 h 19795"/>
                <a:gd name="connsiteX32" fmla="*/ 10281 w 11585"/>
                <a:gd name="connsiteY32" fmla="*/ 14619 h 19795"/>
                <a:gd name="connsiteX33" fmla="*/ 9214 w 11585"/>
                <a:gd name="connsiteY33" fmla="*/ 15924 h 19795"/>
                <a:gd name="connsiteX34" fmla="*/ 9147 w 11585"/>
                <a:gd name="connsiteY34" fmla="*/ 17558 h 19795"/>
                <a:gd name="connsiteX35" fmla="*/ 10494 w 11585"/>
                <a:gd name="connsiteY35" fmla="*/ 16577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5"/>
                <a:gd name="connsiteY0" fmla="*/ 14156 h 19795"/>
                <a:gd name="connsiteX1" fmla="*/ 3470 w 11585"/>
                <a:gd name="connsiteY1" fmla="*/ 13491 h 19795"/>
                <a:gd name="connsiteX2" fmla="*/ 3692 w 11585"/>
                <a:gd name="connsiteY2" fmla="*/ 13283 h 19795"/>
                <a:gd name="connsiteX3" fmla="*/ 3019 w 11585"/>
                <a:gd name="connsiteY3" fmla="*/ 13218 h 19795"/>
                <a:gd name="connsiteX4" fmla="*/ 1744 w 11585"/>
                <a:gd name="connsiteY4" fmla="*/ 11655 h 19795"/>
                <a:gd name="connsiteX5" fmla="*/ 19 w 11585"/>
                <a:gd name="connsiteY5" fmla="*/ 10499 h 19795"/>
                <a:gd name="connsiteX6" fmla="*/ 1328 w 11585"/>
                <a:gd name="connsiteY6" fmla="*/ 7956 h 19795"/>
                <a:gd name="connsiteX7" fmla="*/ 2839 w 11585"/>
                <a:gd name="connsiteY7" fmla="*/ 1597 h 19795"/>
                <a:gd name="connsiteX8" fmla="*/ 2113 w 11585"/>
                <a:gd name="connsiteY8" fmla="*/ 5494 h 19795"/>
                <a:gd name="connsiteX9" fmla="*/ 2557 w 11585"/>
                <a:gd name="connsiteY9" fmla="*/ 3600 h 19795"/>
                <a:gd name="connsiteX10" fmla="*/ 3121 w 11585"/>
                <a:gd name="connsiteY10" fmla="*/ 1375 h 19795"/>
                <a:gd name="connsiteX11" fmla="*/ 3967 w 11585"/>
                <a:gd name="connsiteY11" fmla="*/ 40 h 19795"/>
                <a:gd name="connsiteX12" fmla="*/ 4357 w 11585"/>
                <a:gd name="connsiteY12" fmla="*/ 1604 h 19795"/>
                <a:gd name="connsiteX13" fmla="*/ 5376 w 11585"/>
                <a:gd name="connsiteY13" fmla="*/ 1152 h 19795"/>
                <a:gd name="connsiteX14" fmla="*/ 6222 w 11585"/>
                <a:gd name="connsiteY14" fmla="*/ 3599 h 19795"/>
                <a:gd name="connsiteX15" fmla="*/ 8619 w 11585"/>
                <a:gd name="connsiteY15" fmla="*/ 4934 h 19795"/>
                <a:gd name="connsiteX16" fmla="*/ 9747 w 11585"/>
                <a:gd name="connsiteY16" fmla="*/ 5381 h 19795"/>
                <a:gd name="connsiteX17" fmla="*/ 9235 w 11585"/>
                <a:gd name="connsiteY17" fmla="*/ 5122 h 19795"/>
                <a:gd name="connsiteX18" fmla="*/ 10734 w 11585"/>
                <a:gd name="connsiteY18" fmla="*/ 5825 h 19795"/>
                <a:gd name="connsiteX19" fmla="*/ 10622 w 11585"/>
                <a:gd name="connsiteY19" fmla="*/ 9583 h 19795"/>
                <a:gd name="connsiteX20" fmla="*/ 11157 w 11585"/>
                <a:gd name="connsiteY20" fmla="*/ 6937 h 19795"/>
                <a:gd name="connsiteX21" fmla="*/ 10734 w 11585"/>
                <a:gd name="connsiteY21" fmla="*/ 7606 h 19795"/>
                <a:gd name="connsiteX22" fmla="*/ 10170 w 11585"/>
                <a:gd name="connsiteY22" fmla="*/ 4934 h 19795"/>
                <a:gd name="connsiteX23" fmla="*/ 10447 w 11585"/>
                <a:gd name="connsiteY23" fmla="*/ 5981 h 19795"/>
                <a:gd name="connsiteX24" fmla="*/ 11580 w 11585"/>
                <a:gd name="connsiteY24" fmla="*/ 6270 h 19795"/>
                <a:gd name="connsiteX25" fmla="*/ 10282 w 11585"/>
                <a:gd name="connsiteY25" fmla="*/ 8950 h 19795"/>
                <a:gd name="connsiteX26" fmla="*/ 10029 w 11585"/>
                <a:gd name="connsiteY26" fmla="*/ 11165 h 19795"/>
                <a:gd name="connsiteX27" fmla="*/ 10452 w 11585"/>
                <a:gd name="connsiteY27" fmla="*/ 10720 h 19795"/>
                <a:gd name="connsiteX28" fmla="*/ 9791 w 11585"/>
                <a:gd name="connsiteY28" fmla="*/ 12395 h 19795"/>
                <a:gd name="connsiteX29" fmla="*/ 9986 w 11585"/>
                <a:gd name="connsiteY29" fmla="*/ 14271 h 19795"/>
                <a:gd name="connsiteX30" fmla="*/ 10167 w 11585"/>
                <a:gd name="connsiteY30" fmla="*/ 14618 h 19795"/>
                <a:gd name="connsiteX31" fmla="*/ 10744 w 11585"/>
                <a:gd name="connsiteY31" fmla="*/ 16008 h 19795"/>
                <a:gd name="connsiteX32" fmla="*/ 10986 w 11585"/>
                <a:gd name="connsiteY32" fmla="*/ 15287 h 19795"/>
                <a:gd name="connsiteX33" fmla="*/ 9214 w 11585"/>
                <a:gd name="connsiteY33" fmla="*/ 15924 h 19795"/>
                <a:gd name="connsiteX34" fmla="*/ 9147 w 11585"/>
                <a:gd name="connsiteY34" fmla="*/ 17558 h 19795"/>
                <a:gd name="connsiteX35" fmla="*/ 10494 w 11585"/>
                <a:gd name="connsiteY35" fmla="*/ 16577 h 19795"/>
                <a:gd name="connsiteX36" fmla="*/ 8101 w 11585"/>
                <a:gd name="connsiteY36" fmla="*/ 16896 h 19795"/>
                <a:gd name="connsiteX37" fmla="*/ 7199 w 11585"/>
                <a:gd name="connsiteY37" fmla="*/ 17751 h 19795"/>
                <a:gd name="connsiteX38" fmla="*/ 5388 w 11585"/>
                <a:gd name="connsiteY38" fmla="*/ 19795 h 19795"/>
                <a:gd name="connsiteX39" fmla="*/ 5027 w 11585"/>
                <a:gd name="connsiteY39" fmla="*/ 15478 h 19795"/>
                <a:gd name="connsiteX40" fmla="*/ 4228 w 11585"/>
                <a:gd name="connsiteY40" fmla="*/ 14991 h 19795"/>
                <a:gd name="connsiteX41" fmla="*/ 4740 w 11585"/>
                <a:gd name="connsiteY41" fmla="*/ 15011 h 19795"/>
                <a:gd name="connsiteX42" fmla="*/ 3353 w 11585"/>
                <a:gd name="connsiteY42" fmla="*/ 14041 h 19795"/>
                <a:gd name="connsiteX43" fmla="*/ 3900 w 11585"/>
                <a:gd name="connsiteY43" fmla="*/ 14156 h 19795"/>
                <a:gd name="connsiteX0" fmla="*/ 3900 w 11586"/>
                <a:gd name="connsiteY0" fmla="*/ 14156 h 19795"/>
                <a:gd name="connsiteX1" fmla="*/ 3470 w 11586"/>
                <a:gd name="connsiteY1" fmla="*/ 13491 h 19795"/>
                <a:gd name="connsiteX2" fmla="*/ 3692 w 11586"/>
                <a:gd name="connsiteY2" fmla="*/ 13283 h 19795"/>
                <a:gd name="connsiteX3" fmla="*/ 3019 w 11586"/>
                <a:gd name="connsiteY3" fmla="*/ 13218 h 19795"/>
                <a:gd name="connsiteX4" fmla="*/ 1744 w 11586"/>
                <a:gd name="connsiteY4" fmla="*/ 11655 h 19795"/>
                <a:gd name="connsiteX5" fmla="*/ 19 w 11586"/>
                <a:gd name="connsiteY5" fmla="*/ 10499 h 19795"/>
                <a:gd name="connsiteX6" fmla="*/ 1328 w 11586"/>
                <a:gd name="connsiteY6" fmla="*/ 7956 h 19795"/>
                <a:gd name="connsiteX7" fmla="*/ 2839 w 11586"/>
                <a:gd name="connsiteY7" fmla="*/ 1597 h 19795"/>
                <a:gd name="connsiteX8" fmla="*/ 2113 w 11586"/>
                <a:gd name="connsiteY8" fmla="*/ 5494 h 19795"/>
                <a:gd name="connsiteX9" fmla="*/ 2557 w 11586"/>
                <a:gd name="connsiteY9" fmla="*/ 3600 h 19795"/>
                <a:gd name="connsiteX10" fmla="*/ 3121 w 11586"/>
                <a:gd name="connsiteY10" fmla="*/ 1375 h 19795"/>
                <a:gd name="connsiteX11" fmla="*/ 3967 w 11586"/>
                <a:gd name="connsiteY11" fmla="*/ 40 h 19795"/>
                <a:gd name="connsiteX12" fmla="*/ 4357 w 11586"/>
                <a:gd name="connsiteY12" fmla="*/ 1604 h 19795"/>
                <a:gd name="connsiteX13" fmla="*/ 5376 w 11586"/>
                <a:gd name="connsiteY13" fmla="*/ 1152 h 19795"/>
                <a:gd name="connsiteX14" fmla="*/ 6222 w 11586"/>
                <a:gd name="connsiteY14" fmla="*/ 3599 h 19795"/>
                <a:gd name="connsiteX15" fmla="*/ 8619 w 11586"/>
                <a:gd name="connsiteY15" fmla="*/ 4934 h 19795"/>
                <a:gd name="connsiteX16" fmla="*/ 9747 w 11586"/>
                <a:gd name="connsiteY16" fmla="*/ 5381 h 19795"/>
                <a:gd name="connsiteX17" fmla="*/ 9235 w 11586"/>
                <a:gd name="connsiteY17" fmla="*/ 5122 h 19795"/>
                <a:gd name="connsiteX18" fmla="*/ 10734 w 11586"/>
                <a:gd name="connsiteY18" fmla="*/ 5825 h 19795"/>
                <a:gd name="connsiteX19" fmla="*/ 10622 w 11586"/>
                <a:gd name="connsiteY19" fmla="*/ 9583 h 19795"/>
                <a:gd name="connsiteX20" fmla="*/ 11157 w 11586"/>
                <a:gd name="connsiteY20" fmla="*/ 6937 h 19795"/>
                <a:gd name="connsiteX21" fmla="*/ 10734 w 11586"/>
                <a:gd name="connsiteY21" fmla="*/ 7606 h 19795"/>
                <a:gd name="connsiteX22" fmla="*/ 10170 w 11586"/>
                <a:gd name="connsiteY22" fmla="*/ 4934 h 19795"/>
                <a:gd name="connsiteX23" fmla="*/ 10447 w 11586"/>
                <a:gd name="connsiteY23" fmla="*/ 5981 h 19795"/>
                <a:gd name="connsiteX24" fmla="*/ 11580 w 11586"/>
                <a:gd name="connsiteY24" fmla="*/ 6270 h 19795"/>
                <a:gd name="connsiteX25" fmla="*/ 10564 w 11586"/>
                <a:gd name="connsiteY25" fmla="*/ 8282 h 19795"/>
                <a:gd name="connsiteX26" fmla="*/ 10029 w 11586"/>
                <a:gd name="connsiteY26" fmla="*/ 11165 h 19795"/>
                <a:gd name="connsiteX27" fmla="*/ 10452 w 11586"/>
                <a:gd name="connsiteY27" fmla="*/ 10720 h 19795"/>
                <a:gd name="connsiteX28" fmla="*/ 9791 w 11586"/>
                <a:gd name="connsiteY28" fmla="*/ 12395 h 19795"/>
                <a:gd name="connsiteX29" fmla="*/ 9986 w 11586"/>
                <a:gd name="connsiteY29" fmla="*/ 14271 h 19795"/>
                <a:gd name="connsiteX30" fmla="*/ 10167 w 11586"/>
                <a:gd name="connsiteY30" fmla="*/ 14618 h 19795"/>
                <a:gd name="connsiteX31" fmla="*/ 10744 w 11586"/>
                <a:gd name="connsiteY31" fmla="*/ 16008 h 19795"/>
                <a:gd name="connsiteX32" fmla="*/ 10986 w 11586"/>
                <a:gd name="connsiteY32" fmla="*/ 15287 h 19795"/>
                <a:gd name="connsiteX33" fmla="*/ 9214 w 11586"/>
                <a:gd name="connsiteY33" fmla="*/ 15924 h 19795"/>
                <a:gd name="connsiteX34" fmla="*/ 9147 w 11586"/>
                <a:gd name="connsiteY34" fmla="*/ 17558 h 19795"/>
                <a:gd name="connsiteX35" fmla="*/ 10494 w 11586"/>
                <a:gd name="connsiteY35" fmla="*/ 16577 h 19795"/>
                <a:gd name="connsiteX36" fmla="*/ 8101 w 11586"/>
                <a:gd name="connsiteY36" fmla="*/ 16896 h 19795"/>
                <a:gd name="connsiteX37" fmla="*/ 7199 w 11586"/>
                <a:gd name="connsiteY37" fmla="*/ 17751 h 19795"/>
                <a:gd name="connsiteX38" fmla="*/ 5388 w 11586"/>
                <a:gd name="connsiteY38" fmla="*/ 19795 h 19795"/>
                <a:gd name="connsiteX39" fmla="*/ 5027 w 11586"/>
                <a:gd name="connsiteY39" fmla="*/ 15478 h 19795"/>
                <a:gd name="connsiteX40" fmla="*/ 4228 w 11586"/>
                <a:gd name="connsiteY40" fmla="*/ 14991 h 19795"/>
                <a:gd name="connsiteX41" fmla="*/ 4740 w 11586"/>
                <a:gd name="connsiteY41" fmla="*/ 15011 h 19795"/>
                <a:gd name="connsiteX42" fmla="*/ 3353 w 11586"/>
                <a:gd name="connsiteY42" fmla="*/ 14041 h 19795"/>
                <a:gd name="connsiteX43" fmla="*/ 3900 w 11586"/>
                <a:gd name="connsiteY43" fmla="*/ 14156 h 19795"/>
                <a:gd name="connsiteX0" fmla="*/ 3900 w 11586"/>
                <a:gd name="connsiteY0" fmla="*/ 14156 h 19795"/>
                <a:gd name="connsiteX1" fmla="*/ 3470 w 11586"/>
                <a:gd name="connsiteY1" fmla="*/ 13491 h 19795"/>
                <a:gd name="connsiteX2" fmla="*/ 3692 w 11586"/>
                <a:gd name="connsiteY2" fmla="*/ 13283 h 19795"/>
                <a:gd name="connsiteX3" fmla="*/ 3019 w 11586"/>
                <a:gd name="connsiteY3" fmla="*/ 13218 h 19795"/>
                <a:gd name="connsiteX4" fmla="*/ 1744 w 11586"/>
                <a:gd name="connsiteY4" fmla="*/ 11655 h 19795"/>
                <a:gd name="connsiteX5" fmla="*/ 19 w 11586"/>
                <a:gd name="connsiteY5" fmla="*/ 10499 h 19795"/>
                <a:gd name="connsiteX6" fmla="*/ 1328 w 11586"/>
                <a:gd name="connsiteY6" fmla="*/ 7956 h 19795"/>
                <a:gd name="connsiteX7" fmla="*/ 2839 w 11586"/>
                <a:gd name="connsiteY7" fmla="*/ 1597 h 19795"/>
                <a:gd name="connsiteX8" fmla="*/ 2113 w 11586"/>
                <a:gd name="connsiteY8" fmla="*/ 5494 h 19795"/>
                <a:gd name="connsiteX9" fmla="*/ 2557 w 11586"/>
                <a:gd name="connsiteY9" fmla="*/ 3600 h 19795"/>
                <a:gd name="connsiteX10" fmla="*/ 3121 w 11586"/>
                <a:gd name="connsiteY10" fmla="*/ 1375 h 19795"/>
                <a:gd name="connsiteX11" fmla="*/ 3967 w 11586"/>
                <a:gd name="connsiteY11" fmla="*/ 40 h 19795"/>
                <a:gd name="connsiteX12" fmla="*/ 4357 w 11586"/>
                <a:gd name="connsiteY12" fmla="*/ 1604 h 19795"/>
                <a:gd name="connsiteX13" fmla="*/ 5376 w 11586"/>
                <a:gd name="connsiteY13" fmla="*/ 1152 h 19795"/>
                <a:gd name="connsiteX14" fmla="*/ 6222 w 11586"/>
                <a:gd name="connsiteY14" fmla="*/ 3599 h 19795"/>
                <a:gd name="connsiteX15" fmla="*/ 8619 w 11586"/>
                <a:gd name="connsiteY15" fmla="*/ 4934 h 19795"/>
                <a:gd name="connsiteX16" fmla="*/ 9747 w 11586"/>
                <a:gd name="connsiteY16" fmla="*/ 5381 h 19795"/>
                <a:gd name="connsiteX17" fmla="*/ 9235 w 11586"/>
                <a:gd name="connsiteY17" fmla="*/ 5122 h 19795"/>
                <a:gd name="connsiteX18" fmla="*/ 10734 w 11586"/>
                <a:gd name="connsiteY18" fmla="*/ 5825 h 19795"/>
                <a:gd name="connsiteX19" fmla="*/ 10622 w 11586"/>
                <a:gd name="connsiteY19" fmla="*/ 9583 h 19795"/>
                <a:gd name="connsiteX20" fmla="*/ 10452 w 11586"/>
                <a:gd name="connsiteY20" fmla="*/ 6937 h 19795"/>
                <a:gd name="connsiteX21" fmla="*/ 10734 w 11586"/>
                <a:gd name="connsiteY21" fmla="*/ 7606 h 19795"/>
                <a:gd name="connsiteX22" fmla="*/ 10170 w 11586"/>
                <a:gd name="connsiteY22" fmla="*/ 4934 h 19795"/>
                <a:gd name="connsiteX23" fmla="*/ 10447 w 11586"/>
                <a:gd name="connsiteY23" fmla="*/ 5981 h 19795"/>
                <a:gd name="connsiteX24" fmla="*/ 11580 w 11586"/>
                <a:gd name="connsiteY24" fmla="*/ 6270 h 19795"/>
                <a:gd name="connsiteX25" fmla="*/ 10564 w 11586"/>
                <a:gd name="connsiteY25" fmla="*/ 8282 h 19795"/>
                <a:gd name="connsiteX26" fmla="*/ 10029 w 11586"/>
                <a:gd name="connsiteY26" fmla="*/ 11165 h 19795"/>
                <a:gd name="connsiteX27" fmla="*/ 10452 w 11586"/>
                <a:gd name="connsiteY27" fmla="*/ 10720 h 19795"/>
                <a:gd name="connsiteX28" fmla="*/ 9791 w 11586"/>
                <a:gd name="connsiteY28" fmla="*/ 12395 h 19795"/>
                <a:gd name="connsiteX29" fmla="*/ 9986 w 11586"/>
                <a:gd name="connsiteY29" fmla="*/ 14271 h 19795"/>
                <a:gd name="connsiteX30" fmla="*/ 10167 w 11586"/>
                <a:gd name="connsiteY30" fmla="*/ 14618 h 19795"/>
                <a:gd name="connsiteX31" fmla="*/ 10744 w 11586"/>
                <a:gd name="connsiteY31" fmla="*/ 16008 h 19795"/>
                <a:gd name="connsiteX32" fmla="*/ 10986 w 11586"/>
                <a:gd name="connsiteY32" fmla="*/ 15287 h 19795"/>
                <a:gd name="connsiteX33" fmla="*/ 9214 w 11586"/>
                <a:gd name="connsiteY33" fmla="*/ 15924 h 19795"/>
                <a:gd name="connsiteX34" fmla="*/ 9147 w 11586"/>
                <a:gd name="connsiteY34" fmla="*/ 17558 h 19795"/>
                <a:gd name="connsiteX35" fmla="*/ 10494 w 11586"/>
                <a:gd name="connsiteY35" fmla="*/ 16577 h 19795"/>
                <a:gd name="connsiteX36" fmla="*/ 8101 w 11586"/>
                <a:gd name="connsiteY36" fmla="*/ 16896 h 19795"/>
                <a:gd name="connsiteX37" fmla="*/ 7199 w 11586"/>
                <a:gd name="connsiteY37" fmla="*/ 17751 h 19795"/>
                <a:gd name="connsiteX38" fmla="*/ 5388 w 11586"/>
                <a:gd name="connsiteY38" fmla="*/ 19795 h 19795"/>
                <a:gd name="connsiteX39" fmla="*/ 5027 w 11586"/>
                <a:gd name="connsiteY39" fmla="*/ 15478 h 19795"/>
                <a:gd name="connsiteX40" fmla="*/ 4228 w 11586"/>
                <a:gd name="connsiteY40" fmla="*/ 14991 h 19795"/>
                <a:gd name="connsiteX41" fmla="*/ 4740 w 11586"/>
                <a:gd name="connsiteY41" fmla="*/ 15011 h 19795"/>
                <a:gd name="connsiteX42" fmla="*/ 3353 w 11586"/>
                <a:gd name="connsiteY42" fmla="*/ 14041 h 19795"/>
                <a:gd name="connsiteX43" fmla="*/ 3900 w 11586"/>
                <a:gd name="connsiteY43" fmla="*/ 14156 h 19795"/>
                <a:gd name="connsiteX0" fmla="*/ 3900 w 11586"/>
                <a:gd name="connsiteY0" fmla="*/ 14156 h 19795"/>
                <a:gd name="connsiteX1" fmla="*/ 3470 w 11586"/>
                <a:gd name="connsiteY1" fmla="*/ 13491 h 19795"/>
                <a:gd name="connsiteX2" fmla="*/ 3692 w 11586"/>
                <a:gd name="connsiteY2" fmla="*/ 13283 h 19795"/>
                <a:gd name="connsiteX3" fmla="*/ 3019 w 11586"/>
                <a:gd name="connsiteY3" fmla="*/ 13218 h 19795"/>
                <a:gd name="connsiteX4" fmla="*/ 1744 w 11586"/>
                <a:gd name="connsiteY4" fmla="*/ 11655 h 19795"/>
                <a:gd name="connsiteX5" fmla="*/ 19 w 11586"/>
                <a:gd name="connsiteY5" fmla="*/ 10499 h 19795"/>
                <a:gd name="connsiteX6" fmla="*/ 1328 w 11586"/>
                <a:gd name="connsiteY6" fmla="*/ 7956 h 19795"/>
                <a:gd name="connsiteX7" fmla="*/ 2839 w 11586"/>
                <a:gd name="connsiteY7" fmla="*/ 1597 h 19795"/>
                <a:gd name="connsiteX8" fmla="*/ 2113 w 11586"/>
                <a:gd name="connsiteY8" fmla="*/ 5494 h 19795"/>
                <a:gd name="connsiteX9" fmla="*/ 2557 w 11586"/>
                <a:gd name="connsiteY9" fmla="*/ 3600 h 19795"/>
                <a:gd name="connsiteX10" fmla="*/ 3121 w 11586"/>
                <a:gd name="connsiteY10" fmla="*/ 1375 h 19795"/>
                <a:gd name="connsiteX11" fmla="*/ 3967 w 11586"/>
                <a:gd name="connsiteY11" fmla="*/ 40 h 19795"/>
                <a:gd name="connsiteX12" fmla="*/ 4357 w 11586"/>
                <a:gd name="connsiteY12" fmla="*/ 1604 h 19795"/>
                <a:gd name="connsiteX13" fmla="*/ 5376 w 11586"/>
                <a:gd name="connsiteY13" fmla="*/ 1152 h 19795"/>
                <a:gd name="connsiteX14" fmla="*/ 6222 w 11586"/>
                <a:gd name="connsiteY14" fmla="*/ 3599 h 19795"/>
                <a:gd name="connsiteX15" fmla="*/ 8619 w 11586"/>
                <a:gd name="connsiteY15" fmla="*/ 4934 h 19795"/>
                <a:gd name="connsiteX16" fmla="*/ 9747 w 11586"/>
                <a:gd name="connsiteY16" fmla="*/ 5381 h 19795"/>
                <a:gd name="connsiteX17" fmla="*/ 9235 w 11586"/>
                <a:gd name="connsiteY17" fmla="*/ 5122 h 19795"/>
                <a:gd name="connsiteX18" fmla="*/ 10734 w 11586"/>
                <a:gd name="connsiteY18" fmla="*/ 5825 h 19795"/>
                <a:gd name="connsiteX19" fmla="*/ 10199 w 11586"/>
                <a:gd name="connsiteY19" fmla="*/ 9805 h 19795"/>
                <a:gd name="connsiteX20" fmla="*/ 10452 w 11586"/>
                <a:gd name="connsiteY20" fmla="*/ 6937 h 19795"/>
                <a:gd name="connsiteX21" fmla="*/ 10734 w 11586"/>
                <a:gd name="connsiteY21" fmla="*/ 7606 h 19795"/>
                <a:gd name="connsiteX22" fmla="*/ 10170 w 11586"/>
                <a:gd name="connsiteY22" fmla="*/ 4934 h 19795"/>
                <a:gd name="connsiteX23" fmla="*/ 10447 w 11586"/>
                <a:gd name="connsiteY23" fmla="*/ 5981 h 19795"/>
                <a:gd name="connsiteX24" fmla="*/ 11580 w 11586"/>
                <a:gd name="connsiteY24" fmla="*/ 6270 h 19795"/>
                <a:gd name="connsiteX25" fmla="*/ 10564 w 11586"/>
                <a:gd name="connsiteY25" fmla="*/ 8282 h 19795"/>
                <a:gd name="connsiteX26" fmla="*/ 10029 w 11586"/>
                <a:gd name="connsiteY26" fmla="*/ 11165 h 19795"/>
                <a:gd name="connsiteX27" fmla="*/ 10452 w 11586"/>
                <a:gd name="connsiteY27" fmla="*/ 10720 h 19795"/>
                <a:gd name="connsiteX28" fmla="*/ 9791 w 11586"/>
                <a:gd name="connsiteY28" fmla="*/ 12395 h 19795"/>
                <a:gd name="connsiteX29" fmla="*/ 9986 w 11586"/>
                <a:gd name="connsiteY29" fmla="*/ 14271 h 19795"/>
                <a:gd name="connsiteX30" fmla="*/ 10167 w 11586"/>
                <a:gd name="connsiteY30" fmla="*/ 14618 h 19795"/>
                <a:gd name="connsiteX31" fmla="*/ 10744 w 11586"/>
                <a:gd name="connsiteY31" fmla="*/ 16008 h 19795"/>
                <a:gd name="connsiteX32" fmla="*/ 10986 w 11586"/>
                <a:gd name="connsiteY32" fmla="*/ 15287 h 19795"/>
                <a:gd name="connsiteX33" fmla="*/ 9214 w 11586"/>
                <a:gd name="connsiteY33" fmla="*/ 15924 h 19795"/>
                <a:gd name="connsiteX34" fmla="*/ 9147 w 11586"/>
                <a:gd name="connsiteY34" fmla="*/ 17558 h 19795"/>
                <a:gd name="connsiteX35" fmla="*/ 10494 w 11586"/>
                <a:gd name="connsiteY35" fmla="*/ 16577 h 19795"/>
                <a:gd name="connsiteX36" fmla="*/ 8101 w 11586"/>
                <a:gd name="connsiteY36" fmla="*/ 16896 h 19795"/>
                <a:gd name="connsiteX37" fmla="*/ 7199 w 11586"/>
                <a:gd name="connsiteY37" fmla="*/ 17751 h 19795"/>
                <a:gd name="connsiteX38" fmla="*/ 5388 w 11586"/>
                <a:gd name="connsiteY38" fmla="*/ 19795 h 19795"/>
                <a:gd name="connsiteX39" fmla="*/ 5027 w 11586"/>
                <a:gd name="connsiteY39" fmla="*/ 15478 h 19795"/>
                <a:gd name="connsiteX40" fmla="*/ 4228 w 11586"/>
                <a:gd name="connsiteY40" fmla="*/ 14991 h 19795"/>
                <a:gd name="connsiteX41" fmla="*/ 4740 w 11586"/>
                <a:gd name="connsiteY41" fmla="*/ 15011 h 19795"/>
                <a:gd name="connsiteX42" fmla="*/ 3353 w 11586"/>
                <a:gd name="connsiteY42" fmla="*/ 14041 h 19795"/>
                <a:gd name="connsiteX43" fmla="*/ 3900 w 11586"/>
                <a:gd name="connsiteY43" fmla="*/ 14156 h 19795"/>
                <a:gd name="connsiteX0" fmla="*/ 3900 w 11586"/>
                <a:gd name="connsiteY0" fmla="*/ 14156 h 19795"/>
                <a:gd name="connsiteX1" fmla="*/ 3470 w 11586"/>
                <a:gd name="connsiteY1" fmla="*/ 13491 h 19795"/>
                <a:gd name="connsiteX2" fmla="*/ 3692 w 11586"/>
                <a:gd name="connsiteY2" fmla="*/ 13283 h 19795"/>
                <a:gd name="connsiteX3" fmla="*/ 3019 w 11586"/>
                <a:gd name="connsiteY3" fmla="*/ 13218 h 19795"/>
                <a:gd name="connsiteX4" fmla="*/ 1744 w 11586"/>
                <a:gd name="connsiteY4" fmla="*/ 11655 h 19795"/>
                <a:gd name="connsiteX5" fmla="*/ 19 w 11586"/>
                <a:gd name="connsiteY5" fmla="*/ 10499 h 19795"/>
                <a:gd name="connsiteX6" fmla="*/ 1328 w 11586"/>
                <a:gd name="connsiteY6" fmla="*/ 7956 h 19795"/>
                <a:gd name="connsiteX7" fmla="*/ 2839 w 11586"/>
                <a:gd name="connsiteY7" fmla="*/ 1597 h 19795"/>
                <a:gd name="connsiteX8" fmla="*/ 2113 w 11586"/>
                <a:gd name="connsiteY8" fmla="*/ 5494 h 19795"/>
                <a:gd name="connsiteX9" fmla="*/ 2557 w 11586"/>
                <a:gd name="connsiteY9" fmla="*/ 3600 h 19795"/>
                <a:gd name="connsiteX10" fmla="*/ 3121 w 11586"/>
                <a:gd name="connsiteY10" fmla="*/ 1375 h 19795"/>
                <a:gd name="connsiteX11" fmla="*/ 3967 w 11586"/>
                <a:gd name="connsiteY11" fmla="*/ 40 h 19795"/>
                <a:gd name="connsiteX12" fmla="*/ 4357 w 11586"/>
                <a:gd name="connsiteY12" fmla="*/ 1604 h 19795"/>
                <a:gd name="connsiteX13" fmla="*/ 5376 w 11586"/>
                <a:gd name="connsiteY13" fmla="*/ 1152 h 19795"/>
                <a:gd name="connsiteX14" fmla="*/ 6222 w 11586"/>
                <a:gd name="connsiteY14" fmla="*/ 3599 h 19795"/>
                <a:gd name="connsiteX15" fmla="*/ 8619 w 11586"/>
                <a:gd name="connsiteY15" fmla="*/ 4934 h 19795"/>
                <a:gd name="connsiteX16" fmla="*/ 9747 w 11586"/>
                <a:gd name="connsiteY16" fmla="*/ 5381 h 19795"/>
                <a:gd name="connsiteX17" fmla="*/ 9235 w 11586"/>
                <a:gd name="connsiteY17" fmla="*/ 5122 h 19795"/>
                <a:gd name="connsiteX18" fmla="*/ 10734 w 11586"/>
                <a:gd name="connsiteY18" fmla="*/ 5825 h 19795"/>
                <a:gd name="connsiteX19" fmla="*/ 10199 w 11586"/>
                <a:gd name="connsiteY19" fmla="*/ 9805 h 19795"/>
                <a:gd name="connsiteX20" fmla="*/ 10452 w 11586"/>
                <a:gd name="connsiteY20" fmla="*/ 6937 h 19795"/>
                <a:gd name="connsiteX21" fmla="*/ 10734 w 11586"/>
                <a:gd name="connsiteY21" fmla="*/ 7606 h 19795"/>
                <a:gd name="connsiteX22" fmla="*/ 10170 w 11586"/>
                <a:gd name="connsiteY22" fmla="*/ 4934 h 19795"/>
                <a:gd name="connsiteX23" fmla="*/ 10447 w 11586"/>
                <a:gd name="connsiteY23" fmla="*/ 5981 h 19795"/>
                <a:gd name="connsiteX24" fmla="*/ 11580 w 11586"/>
                <a:gd name="connsiteY24" fmla="*/ 6270 h 19795"/>
                <a:gd name="connsiteX25" fmla="*/ 10564 w 11586"/>
                <a:gd name="connsiteY25" fmla="*/ 8282 h 19795"/>
                <a:gd name="connsiteX26" fmla="*/ 10029 w 11586"/>
                <a:gd name="connsiteY26" fmla="*/ 11165 h 19795"/>
                <a:gd name="connsiteX27" fmla="*/ 10452 w 11586"/>
                <a:gd name="connsiteY27" fmla="*/ 10720 h 19795"/>
                <a:gd name="connsiteX28" fmla="*/ 9888 w 11586"/>
                <a:gd name="connsiteY28" fmla="*/ 11611 h 19795"/>
                <a:gd name="connsiteX29" fmla="*/ 9791 w 11586"/>
                <a:gd name="connsiteY29" fmla="*/ 12395 h 19795"/>
                <a:gd name="connsiteX30" fmla="*/ 9986 w 11586"/>
                <a:gd name="connsiteY30" fmla="*/ 14271 h 19795"/>
                <a:gd name="connsiteX31" fmla="*/ 10167 w 11586"/>
                <a:gd name="connsiteY31" fmla="*/ 14618 h 19795"/>
                <a:gd name="connsiteX32" fmla="*/ 10744 w 11586"/>
                <a:gd name="connsiteY32" fmla="*/ 16008 h 19795"/>
                <a:gd name="connsiteX33" fmla="*/ 10986 w 11586"/>
                <a:gd name="connsiteY33" fmla="*/ 15287 h 19795"/>
                <a:gd name="connsiteX34" fmla="*/ 9214 w 11586"/>
                <a:gd name="connsiteY34" fmla="*/ 15924 h 19795"/>
                <a:gd name="connsiteX35" fmla="*/ 9147 w 11586"/>
                <a:gd name="connsiteY35" fmla="*/ 17558 h 19795"/>
                <a:gd name="connsiteX36" fmla="*/ 10494 w 11586"/>
                <a:gd name="connsiteY36" fmla="*/ 16577 h 19795"/>
                <a:gd name="connsiteX37" fmla="*/ 8101 w 11586"/>
                <a:gd name="connsiteY37" fmla="*/ 16896 h 19795"/>
                <a:gd name="connsiteX38" fmla="*/ 7199 w 11586"/>
                <a:gd name="connsiteY38" fmla="*/ 17751 h 19795"/>
                <a:gd name="connsiteX39" fmla="*/ 5388 w 11586"/>
                <a:gd name="connsiteY39" fmla="*/ 19795 h 19795"/>
                <a:gd name="connsiteX40" fmla="*/ 5027 w 11586"/>
                <a:gd name="connsiteY40" fmla="*/ 15478 h 19795"/>
                <a:gd name="connsiteX41" fmla="*/ 4228 w 11586"/>
                <a:gd name="connsiteY41" fmla="*/ 14991 h 19795"/>
                <a:gd name="connsiteX42" fmla="*/ 4740 w 11586"/>
                <a:gd name="connsiteY42" fmla="*/ 15011 h 19795"/>
                <a:gd name="connsiteX43" fmla="*/ 3353 w 11586"/>
                <a:gd name="connsiteY43" fmla="*/ 14041 h 19795"/>
                <a:gd name="connsiteX44" fmla="*/ 3900 w 11586"/>
                <a:gd name="connsiteY44" fmla="*/ 14156 h 19795"/>
                <a:gd name="connsiteX0" fmla="*/ 3900 w 11586"/>
                <a:gd name="connsiteY0" fmla="*/ 14156 h 19795"/>
                <a:gd name="connsiteX1" fmla="*/ 3470 w 11586"/>
                <a:gd name="connsiteY1" fmla="*/ 13491 h 19795"/>
                <a:gd name="connsiteX2" fmla="*/ 3692 w 11586"/>
                <a:gd name="connsiteY2" fmla="*/ 13283 h 19795"/>
                <a:gd name="connsiteX3" fmla="*/ 3019 w 11586"/>
                <a:gd name="connsiteY3" fmla="*/ 13218 h 19795"/>
                <a:gd name="connsiteX4" fmla="*/ 1744 w 11586"/>
                <a:gd name="connsiteY4" fmla="*/ 11655 h 19795"/>
                <a:gd name="connsiteX5" fmla="*/ 19 w 11586"/>
                <a:gd name="connsiteY5" fmla="*/ 10499 h 19795"/>
                <a:gd name="connsiteX6" fmla="*/ 1328 w 11586"/>
                <a:gd name="connsiteY6" fmla="*/ 7956 h 19795"/>
                <a:gd name="connsiteX7" fmla="*/ 2839 w 11586"/>
                <a:gd name="connsiteY7" fmla="*/ 1597 h 19795"/>
                <a:gd name="connsiteX8" fmla="*/ 2113 w 11586"/>
                <a:gd name="connsiteY8" fmla="*/ 5494 h 19795"/>
                <a:gd name="connsiteX9" fmla="*/ 2557 w 11586"/>
                <a:gd name="connsiteY9" fmla="*/ 3600 h 19795"/>
                <a:gd name="connsiteX10" fmla="*/ 3121 w 11586"/>
                <a:gd name="connsiteY10" fmla="*/ 1375 h 19795"/>
                <a:gd name="connsiteX11" fmla="*/ 3967 w 11586"/>
                <a:gd name="connsiteY11" fmla="*/ 40 h 19795"/>
                <a:gd name="connsiteX12" fmla="*/ 4357 w 11586"/>
                <a:gd name="connsiteY12" fmla="*/ 1604 h 19795"/>
                <a:gd name="connsiteX13" fmla="*/ 5376 w 11586"/>
                <a:gd name="connsiteY13" fmla="*/ 1152 h 19795"/>
                <a:gd name="connsiteX14" fmla="*/ 6222 w 11586"/>
                <a:gd name="connsiteY14" fmla="*/ 3599 h 19795"/>
                <a:gd name="connsiteX15" fmla="*/ 8619 w 11586"/>
                <a:gd name="connsiteY15" fmla="*/ 4934 h 19795"/>
                <a:gd name="connsiteX16" fmla="*/ 9747 w 11586"/>
                <a:gd name="connsiteY16" fmla="*/ 5381 h 19795"/>
                <a:gd name="connsiteX17" fmla="*/ 9235 w 11586"/>
                <a:gd name="connsiteY17" fmla="*/ 5122 h 19795"/>
                <a:gd name="connsiteX18" fmla="*/ 10734 w 11586"/>
                <a:gd name="connsiteY18" fmla="*/ 5825 h 19795"/>
                <a:gd name="connsiteX19" fmla="*/ 10199 w 11586"/>
                <a:gd name="connsiteY19" fmla="*/ 9805 h 19795"/>
                <a:gd name="connsiteX20" fmla="*/ 10452 w 11586"/>
                <a:gd name="connsiteY20" fmla="*/ 6937 h 19795"/>
                <a:gd name="connsiteX21" fmla="*/ 11016 w 11586"/>
                <a:gd name="connsiteY21" fmla="*/ 7383 h 19795"/>
                <a:gd name="connsiteX22" fmla="*/ 10170 w 11586"/>
                <a:gd name="connsiteY22" fmla="*/ 4934 h 19795"/>
                <a:gd name="connsiteX23" fmla="*/ 10447 w 11586"/>
                <a:gd name="connsiteY23" fmla="*/ 5981 h 19795"/>
                <a:gd name="connsiteX24" fmla="*/ 11580 w 11586"/>
                <a:gd name="connsiteY24" fmla="*/ 6270 h 19795"/>
                <a:gd name="connsiteX25" fmla="*/ 10564 w 11586"/>
                <a:gd name="connsiteY25" fmla="*/ 8282 h 19795"/>
                <a:gd name="connsiteX26" fmla="*/ 10029 w 11586"/>
                <a:gd name="connsiteY26" fmla="*/ 11165 h 19795"/>
                <a:gd name="connsiteX27" fmla="*/ 10452 w 11586"/>
                <a:gd name="connsiteY27" fmla="*/ 10720 h 19795"/>
                <a:gd name="connsiteX28" fmla="*/ 9888 w 11586"/>
                <a:gd name="connsiteY28" fmla="*/ 11611 h 19795"/>
                <a:gd name="connsiteX29" fmla="*/ 9791 w 11586"/>
                <a:gd name="connsiteY29" fmla="*/ 12395 h 19795"/>
                <a:gd name="connsiteX30" fmla="*/ 9986 w 11586"/>
                <a:gd name="connsiteY30" fmla="*/ 14271 h 19795"/>
                <a:gd name="connsiteX31" fmla="*/ 10167 w 11586"/>
                <a:gd name="connsiteY31" fmla="*/ 14618 h 19795"/>
                <a:gd name="connsiteX32" fmla="*/ 10744 w 11586"/>
                <a:gd name="connsiteY32" fmla="*/ 16008 h 19795"/>
                <a:gd name="connsiteX33" fmla="*/ 10986 w 11586"/>
                <a:gd name="connsiteY33" fmla="*/ 15287 h 19795"/>
                <a:gd name="connsiteX34" fmla="*/ 9214 w 11586"/>
                <a:gd name="connsiteY34" fmla="*/ 15924 h 19795"/>
                <a:gd name="connsiteX35" fmla="*/ 9147 w 11586"/>
                <a:gd name="connsiteY35" fmla="*/ 17558 h 19795"/>
                <a:gd name="connsiteX36" fmla="*/ 10494 w 11586"/>
                <a:gd name="connsiteY36" fmla="*/ 16577 h 19795"/>
                <a:gd name="connsiteX37" fmla="*/ 8101 w 11586"/>
                <a:gd name="connsiteY37" fmla="*/ 16896 h 19795"/>
                <a:gd name="connsiteX38" fmla="*/ 7199 w 11586"/>
                <a:gd name="connsiteY38" fmla="*/ 17751 h 19795"/>
                <a:gd name="connsiteX39" fmla="*/ 5388 w 11586"/>
                <a:gd name="connsiteY39" fmla="*/ 19795 h 19795"/>
                <a:gd name="connsiteX40" fmla="*/ 5027 w 11586"/>
                <a:gd name="connsiteY40" fmla="*/ 15478 h 19795"/>
                <a:gd name="connsiteX41" fmla="*/ 4228 w 11586"/>
                <a:gd name="connsiteY41" fmla="*/ 14991 h 19795"/>
                <a:gd name="connsiteX42" fmla="*/ 4740 w 11586"/>
                <a:gd name="connsiteY42" fmla="*/ 15011 h 19795"/>
                <a:gd name="connsiteX43" fmla="*/ 3353 w 11586"/>
                <a:gd name="connsiteY43" fmla="*/ 14041 h 19795"/>
                <a:gd name="connsiteX44" fmla="*/ 3900 w 11586"/>
                <a:gd name="connsiteY44" fmla="*/ 14156 h 19795"/>
                <a:gd name="connsiteX0" fmla="*/ 3900 w 11586"/>
                <a:gd name="connsiteY0" fmla="*/ 14156 h 19795"/>
                <a:gd name="connsiteX1" fmla="*/ 3470 w 11586"/>
                <a:gd name="connsiteY1" fmla="*/ 13491 h 19795"/>
                <a:gd name="connsiteX2" fmla="*/ 3692 w 11586"/>
                <a:gd name="connsiteY2" fmla="*/ 13283 h 19795"/>
                <a:gd name="connsiteX3" fmla="*/ 3019 w 11586"/>
                <a:gd name="connsiteY3" fmla="*/ 13218 h 19795"/>
                <a:gd name="connsiteX4" fmla="*/ 1744 w 11586"/>
                <a:gd name="connsiteY4" fmla="*/ 11655 h 19795"/>
                <a:gd name="connsiteX5" fmla="*/ 19 w 11586"/>
                <a:gd name="connsiteY5" fmla="*/ 10499 h 19795"/>
                <a:gd name="connsiteX6" fmla="*/ 1328 w 11586"/>
                <a:gd name="connsiteY6" fmla="*/ 7956 h 19795"/>
                <a:gd name="connsiteX7" fmla="*/ 2839 w 11586"/>
                <a:gd name="connsiteY7" fmla="*/ 1597 h 19795"/>
                <a:gd name="connsiteX8" fmla="*/ 2113 w 11586"/>
                <a:gd name="connsiteY8" fmla="*/ 5494 h 19795"/>
                <a:gd name="connsiteX9" fmla="*/ 2557 w 11586"/>
                <a:gd name="connsiteY9" fmla="*/ 3600 h 19795"/>
                <a:gd name="connsiteX10" fmla="*/ 3121 w 11586"/>
                <a:gd name="connsiteY10" fmla="*/ 1375 h 19795"/>
                <a:gd name="connsiteX11" fmla="*/ 3967 w 11586"/>
                <a:gd name="connsiteY11" fmla="*/ 40 h 19795"/>
                <a:gd name="connsiteX12" fmla="*/ 4357 w 11586"/>
                <a:gd name="connsiteY12" fmla="*/ 1604 h 19795"/>
                <a:gd name="connsiteX13" fmla="*/ 5376 w 11586"/>
                <a:gd name="connsiteY13" fmla="*/ 1152 h 19795"/>
                <a:gd name="connsiteX14" fmla="*/ 6222 w 11586"/>
                <a:gd name="connsiteY14" fmla="*/ 3599 h 19795"/>
                <a:gd name="connsiteX15" fmla="*/ 8619 w 11586"/>
                <a:gd name="connsiteY15" fmla="*/ 4934 h 19795"/>
                <a:gd name="connsiteX16" fmla="*/ 9747 w 11586"/>
                <a:gd name="connsiteY16" fmla="*/ 5381 h 19795"/>
                <a:gd name="connsiteX17" fmla="*/ 9235 w 11586"/>
                <a:gd name="connsiteY17" fmla="*/ 5122 h 19795"/>
                <a:gd name="connsiteX18" fmla="*/ 10734 w 11586"/>
                <a:gd name="connsiteY18" fmla="*/ 5825 h 19795"/>
                <a:gd name="connsiteX19" fmla="*/ 10199 w 11586"/>
                <a:gd name="connsiteY19" fmla="*/ 9805 h 19795"/>
                <a:gd name="connsiteX20" fmla="*/ 10452 w 11586"/>
                <a:gd name="connsiteY20" fmla="*/ 6937 h 19795"/>
                <a:gd name="connsiteX21" fmla="*/ 11016 w 11586"/>
                <a:gd name="connsiteY21" fmla="*/ 7383 h 19795"/>
                <a:gd name="connsiteX22" fmla="*/ 10170 w 11586"/>
                <a:gd name="connsiteY22" fmla="*/ 4934 h 19795"/>
                <a:gd name="connsiteX23" fmla="*/ 11434 w 11586"/>
                <a:gd name="connsiteY23" fmla="*/ 5981 h 19795"/>
                <a:gd name="connsiteX24" fmla="*/ 11580 w 11586"/>
                <a:gd name="connsiteY24" fmla="*/ 6270 h 19795"/>
                <a:gd name="connsiteX25" fmla="*/ 10564 w 11586"/>
                <a:gd name="connsiteY25" fmla="*/ 8282 h 19795"/>
                <a:gd name="connsiteX26" fmla="*/ 10029 w 11586"/>
                <a:gd name="connsiteY26" fmla="*/ 11165 h 19795"/>
                <a:gd name="connsiteX27" fmla="*/ 10452 w 11586"/>
                <a:gd name="connsiteY27" fmla="*/ 10720 h 19795"/>
                <a:gd name="connsiteX28" fmla="*/ 9888 w 11586"/>
                <a:gd name="connsiteY28" fmla="*/ 11611 h 19795"/>
                <a:gd name="connsiteX29" fmla="*/ 9791 w 11586"/>
                <a:gd name="connsiteY29" fmla="*/ 12395 h 19795"/>
                <a:gd name="connsiteX30" fmla="*/ 9986 w 11586"/>
                <a:gd name="connsiteY30" fmla="*/ 14271 h 19795"/>
                <a:gd name="connsiteX31" fmla="*/ 10167 w 11586"/>
                <a:gd name="connsiteY31" fmla="*/ 14618 h 19795"/>
                <a:gd name="connsiteX32" fmla="*/ 10744 w 11586"/>
                <a:gd name="connsiteY32" fmla="*/ 16008 h 19795"/>
                <a:gd name="connsiteX33" fmla="*/ 10986 w 11586"/>
                <a:gd name="connsiteY33" fmla="*/ 15287 h 19795"/>
                <a:gd name="connsiteX34" fmla="*/ 9214 w 11586"/>
                <a:gd name="connsiteY34" fmla="*/ 15924 h 19795"/>
                <a:gd name="connsiteX35" fmla="*/ 9147 w 11586"/>
                <a:gd name="connsiteY35" fmla="*/ 17558 h 19795"/>
                <a:gd name="connsiteX36" fmla="*/ 10494 w 11586"/>
                <a:gd name="connsiteY36" fmla="*/ 16577 h 19795"/>
                <a:gd name="connsiteX37" fmla="*/ 8101 w 11586"/>
                <a:gd name="connsiteY37" fmla="*/ 16896 h 19795"/>
                <a:gd name="connsiteX38" fmla="*/ 7199 w 11586"/>
                <a:gd name="connsiteY38" fmla="*/ 17751 h 19795"/>
                <a:gd name="connsiteX39" fmla="*/ 5388 w 11586"/>
                <a:gd name="connsiteY39" fmla="*/ 19795 h 19795"/>
                <a:gd name="connsiteX40" fmla="*/ 5027 w 11586"/>
                <a:gd name="connsiteY40" fmla="*/ 15478 h 19795"/>
                <a:gd name="connsiteX41" fmla="*/ 4228 w 11586"/>
                <a:gd name="connsiteY41" fmla="*/ 14991 h 19795"/>
                <a:gd name="connsiteX42" fmla="*/ 4740 w 11586"/>
                <a:gd name="connsiteY42" fmla="*/ 15011 h 19795"/>
                <a:gd name="connsiteX43" fmla="*/ 3353 w 11586"/>
                <a:gd name="connsiteY43" fmla="*/ 14041 h 19795"/>
                <a:gd name="connsiteX44" fmla="*/ 3900 w 11586"/>
                <a:gd name="connsiteY44" fmla="*/ 14156 h 19795"/>
                <a:gd name="connsiteX0" fmla="*/ 3900 w 11597"/>
                <a:gd name="connsiteY0" fmla="*/ 14156 h 19795"/>
                <a:gd name="connsiteX1" fmla="*/ 3470 w 11597"/>
                <a:gd name="connsiteY1" fmla="*/ 13491 h 19795"/>
                <a:gd name="connsiteX2" fmla="*/ 3692 w 11597"/>
                <a:gd name="connsiteY2" fmla="*/ 13283 h 19795"/>
                <a:gd name="connsiteX3" fmla="*/ 3019 w 11597"/>
                <a:gd name="connsiteY3" fmla="*/ 13218 h 19795"/>
                <a:gd name="connsiteX4" fmla="*/ 1744 w 11597"/>
                <a:gd name="connsiteY4" fmla="*/ 11655 h 19795"/>
                <a:gd name="connsiteX5" fmla="*/ 19 w 11597"/>
                <a:gd name="connsiteY5" fmla="*/ 10499 h 19795"/>
                <a:gd name="connsiteX6" fmla="*/ 1328 w 11597"/>
                <a:gd name="connsiteY6" fmla="*/ 7956 h 19795"/>
                <a:gd name="connsiteX7" fmla="*/ 2839 w 11597"/>
                <a:gd name="connsiteY7" fmla="*/ 1597 h 19795"/>
                <a:gd name="connsiteX8" fmla="*/ 2113 w 11597"/>
                <a:gd name="connsiteY8" fmla="*/ 5494 h 19795"/>
                <a:gd name="connsiteX9" fmla="*/ 2557 w 11597"/>
                <a:gd name="connsiteY9" fmla="*/ 3600 h 19795"/>
                <a:gd name="connsiteX10" fmla="*/ 3121 w 11597"/>
                <a:gd name="connsiteY10" fmla="*/ 1375 h 19795"/>
                <a:gd name="connsiteX11" fmla="*/ 3967 w 11597"/>
                <a:gd name="connsiteY11" fmla="*/ 40 h 19795"/>
                <a:gd name="connsiteX12" fmla="*/ 4357 w 11597"/>
                <a:gd name="connsiteY12" fmla="*/ 1604 h 19795"/>
                <a:gd name="connsiteX13" fmla="*/ 5376 w 11597"/>
                <a:gd name="connsiteY13" fmla="*/ 1152 h 19795"/>
                <a:gd name="connsiteX14" fmla="*/ 6222 w 11597"/>
                <a:gd name="connsiteY14" fmla="*/ 3599 h 19795"/>
                <a:gd name="connsiteX15" fmla="*/ 8619 w 11597"/>
                <a:gd name="connsiteY15" fmla="*/ 4934 h 19795"/>
                <a:gd name="connsiteX16" fmla="*/ 9747 w 11597"/>
                <a:gd name="connsiteY16" fmla="*/ 5381 h 19795"/>
                <a:gd name="connsiteX17" fmla="*/ 9235 w 11597"/>
                <a:gd name="connsiteY17" fmla="*/ 5122 h 19795"/>
                <a:gd name="connsiteX18" fmla="*/ 10734 w 11597"/>
                <a:gd name="connsiteY18" fmla="*/ 5825 h 19795"/>
                <a:gd name="connsiteX19" fmla="*/ 10199 w 11597"/>
                <a:gd name="connsiteY19" fmla="*/ 9805 h 19795"/>
                <a:gd name="connsiteX20" fmla="*/ 10452 w 11597"/>
                <a:gd name="connsiteY20" fmla="*/ 6937 h 19795"/>
                <a:gd name="connsiteX21" fmla="*/ 11016 w 11597"/>
                <a:gd name="connsiteY21" fmla="*/ 7383 h 19795"/>
                <a:gd name="connsiteX22" fmla="*/ 10170 w 11597"/>
                <a:gd name="connsiteY22" fmla="*/ 4934 h 19795"/>
                <a:gd name="connsiteX23" fmla="*/ 11434 w 11597"/>
                <a:gd name="connsiteY23" fmla="*/ 5981 h 19795"/>
                <a:gd name="connsiteX24" fmla="*/ 11580 w 11597"/>
                <a:gd name="connsiteY24" fmla="*/ 6270 h 19795"/>
                <a:gd name="connsiteX25" fmla="*/ 11128 w 11597"/>
                <a:gd name="connsiteY25" fmla="*/ 8060 h 19795"/>
                <a:gd name="connsiteX26" fmla="*/ 10029 w 11597"/>
                <a:gd name="connsiteY26" fmla="*/ 11165 h 19795"/>
                <a:gd name="connsiteX27" fmla="*/ 10452 w 11597"/>
                <a:gd name="connsiteY27" fmla="*/ 10720 h 19795"/>
                <a:gd name="connsiteX28" fmla="*/ 9888 w 11597"/>
                <a:gd name="connsiteY28" fmla="*/ 11611 h 19795"/>
                <a:gd name="connsiteX29" fmla="*/ 9791 w 11597"/>
                <a:gd name="connsiteY29" fmla="*/ 12395 h 19795"/>
                <a:gd name="connsiteX30" fmla="*/ 9986 w 11597"/>
                <a:gd name="connsiteY30" fmla="*/ 14271 h 19795"/>
                <a:gd name="connsiteX31" fmla="*/ 10167 w 11597"/>
                <a:gd name="connsiteY31" fmla="*/ 14618 h 19795"/>
                <a:gd name="connsiteX32" fmla="*/ 10744 w 11597"/>
                <a:gd name="connsiteY32" fmla="*/ 16008 h 19795"/>
                <a:gd name="connsiteX33" fmla="*/ 10986 w 11597"/>
                <a:gd name="connsiteY33" fmla="*/ 15287 h 19795"/>
                <a:gd name="connsiteX34" fmla="*/ 9214 w 11597"/>
                <a:gd name="connsiteY34" fmla="*/ 15924 h 19795"/>
                <a:gd name="connsiteX35" fmla="*/ 9147 w 11597"/>
                <a:gd name="connsiteY35" fmla="*/ 17558 h 19795"/>
                <a:gd name="connsiteX36" fmla="*/ 10494 w 11597"/>
                <a:gd name="connsiteY36" fmla="*/ 16577 h 19795"/>
                <a:gd name="connsiteX37" fmla="*/ 8101 w 11597"/>
                <a:gd name="connsiteY37" fmla="*/ 16896 h 19795"/>
                <a:gd name="connsiteX38" fmla="*/ 7199 w 11597"/>
                <a:gd name="connsiteY38" fmla="*/ 17751 h 19795"/>
                <a:gd name="connsiteX39" fmla="*/ 5388 w 11597"/>
                <a:gd name="connsiteY39" fmla="*/ 19795 h 19795"/>
                <a:gd name="connsiteX40" fmla="*/ 5027 w 11597"/>
                <a:gd name="connsiteY40" fmla="*/ 15478 h 19795"/>
                <a:gd name="connsiteX41" fmla="*/ 4228 w 11597"/>
                <a:gd name="connsiteY41" fmla="*/ 14991 h 19795"/>
                <a:gd name="connsiteX42" fmla="*/ 4740 w 11597"/>
                <a:gd name="connsiteY42" fmla="*/ 15011 h 19795"/>
                <a:gd name="connsiteX43" fmla="*/ 3353 w 11597"/>
                <a:gd name="connsiteY43" fmla="*/ 14041 h 19795"/>
                <a:gd name="connsiteX44" fmla="*/ 3900 w 11597"/>
                <a:gd name="connsiteY44" fmla="*/ 14156 h 19795"/>
                <a:gd name="connsiteX0" fmla="*/ 3900 w 11597"/>
                <a:gd name="connsiteY0" fmla="*/ 14156 h 19795"/>
                <a:gd name="connsiteX1" fmla="*/ 3470 w 11597"/>
                <a:gd name="connsiteY1" fmla="*/ 13491 h 19795"/>
                <a:gd name="connsiteX2" fmla="*/ 3692 w 11597"/>
                <a:gd name="connsiteY2" fmla="*/ 13283 h 19795"/>
                <a:gd name="connsiteX3" fmla="*/ 3019 w 11597"/>
                <a:gd name="connsiteY3" fmla="*/ 13218 h 19795"/>
                <a:gd name="connsiteX4" fmla="*/ 1744 w 11597"/>
                <a:gd name="connsiteY4" fmla="*/ 11655 h 19795"/>
                <a:gd name="connsiteX5" fmla="*/ 19 w 11597"/>
                <a:gd name="connsiteY5" fmla="*/ 10499 h 19795"/>
                <a:gd name="connsiteX6" fmla="*/ 1328 w 11597"/>
                <a:gd name="connsiteY6" fmla="*/ 7956 h 19795"/>
                <a:gd name="connsiteX7" fmla="*/ 2839 w 11597"/>
                <a:gd name="connsiteY7" fmla="*/ 1597 h 19795"/>
                <a:gd name="connsiteX8" fmla="*/ 2113 w 11597"/>
                <a:gd name="connsiteY8" fmla="*/ 5494 h 19795"/>
                <a:gd name="connsiteX9" fmla="*/ 2557 w 11597"/>
                <a:gd name="connsiteY9" fmla="*/ 3600 h 19795"/>
                <a:gd name="connsiteX10" fmla="*/ 3121 w 11597"/>
                <a:gd name="connsiteY10" fmla="*/ 1375 h 19795"/>
                <a:gd name="connsiteX11" fmla="*/ 3967 w 11597"/>
                <a:gd name="connsiteY11" fmla="*/ 40 h 19795"/>
                <a:gd name="connsiteX12" fmla="*/ 4357 w 11597"/>
                <a:gd name="connsiteY12" fmla="*/ 1604 h 19795"/>
                <a:gd name="connsiteX13" fmla="*/ 5376 w 11597"/>
                <a:gd name="connsiteY13" fmla="*/ 1152 h 19795"/>
                <a:gd name="connsiteX14" fmla="*/ 6222 w 11597"/>
                <a:gd name="connsiteY14" fmla="*/ 3599 h 19795"/>
                <a:gd name="connsiteX15" fmla="*/ 8619 w 11597"/>
                <a:gd name="connsiteY15" fmla="*/ 4934 h 19795"/>
                <a:gd name="connsiteX16" fmla="*/ 9747 w 11597"/>
                <a:gd name="connsiteY16" fmla="*/ 5381 h 19795"/>
                <a:gd name="connsiteX17" fmla="*/ 9235 w 11597"/>
                <a:gd name="connsiteY17" fmla="*/ 5122 h 19795"/>
                <a:gd name="connsiteX18" fmla="*/ 10734 w 11597"/>
                <a:gd name="connsiteY18" fmla="*/ 5825 h 19795"/>
                <a:gd name="connsiteX19" fmla="*/ 10199 w 11597"/>
                <a:gd name="connsiteY19" fmla="*/ 9805 h 19795"/>
                <a:gd name="connsiteX20" fmla="*/ 10452 w 11597"/>
                <a:gd name="connsiteY20" fmla="*/ 6937 h 19795"/>
                <a:gd name="connsiteX21" fmla="*/ 11016 w 11597"/>
                <a:gd name="connsiteY21" fmla="*/ 7383 h 19795"/>
                <a:gd name="connsiteX22" fmla="*/ 10170 w 11597"/>
                <a:gd name="connsiteY22" fmla="*/ 4934 h 19795"/>
                <a:gd name="connsiteX23" fmla="*/ 11434 w 11597"/>
                <a:gd name="connsiteY23" fmla="*/ 5981 h 19795"/>
                <a:gd name="connsiteX24" fmla="*/ 11580 w 11597"/>
                <a:gd name="connsiteY24" fmla="*/ 6270 h 19795"/>
                <a:gd name="connsiteX25" fmla="*/ 11128 w 11597"/>
                <a:gd name="connsiteY25" fmla="*/ 8060 h 19795"/>
                <a:gd name="connsiteX26" fmla="*/ 10029 w 11597"/>
                <a:gd name="connsiteY26" fmla="*/ 11165 h 19795"/>
                <a:gd name="connsiteX27" fmla="*/ 10452 w 11597"/>
                <a:gd name="connsiteY27" fmla="*/ 10720 h 19795"/>
                <a:gd name="connsiteX28" fmla="*/ 9888 w 11597"/>
                <a:gd name="connsiteY28" fmla="*/ 11611 h 19795"/>
                <a:gd name="connsiteX29" fmla="*/ 9791 w 11597"/>
                <a:gd name="connsiteY29" fmla="*/ 12395 h 19795"/>
                <a:gd name="connsiteX30" fmla="*/ 9986 w 11597"/>
                <a:gd name="connsiteY30" fmla="*/ 14271 h 19795"/>
                <a:gd name="connsiteX31" fmla="*/ 10167 w 11597"/>
                <a:gd name="connsiteY31" fmla="*/ 14618 h 19795"/>
                <a:gd name="connsiteX32" fmla="*/ 10744 w 11597"/>
                <a:gd name="connsiteY32" fmla="*/ 16008 h 19795"/>
                <a:gd name="connsiteX33" fmla="*/ 9717 w 11597"/>
                <a:gd name="connsiteY33" fmla="*/ 16177 h 19795"/>
                <a:gd name="connsiteX34" fmla="*/ 9214 w 11597"/>
                <a:gd name="connsiteY34" fmla="*/ 15924 h 19795"/>
                <a:gd name="connsiteX35" fmla="*/ 9147 w 11597"/>
                <a:gd name="connsiteY35" fmla="*/ 17558 h 19795"/>
                <a:gd name="connsiteX36" fmla="*/ 10494 w 11597"/>
                <a:gd name="connsiteY36" fmla="*/ 16577 h 19795"/>
                <a:gd name="connsiteX37" fmla="*/ 8101 w 11597"/>
                <a:gd name="connsiteY37" fmla="*/ 16896 h 19795"/>
                <a:gd name="connsiteX38" fmla="*/ 7199 w 11597"/>
                <a:gd name="connsiteY38" fmla="*/ 17751 h 19795"/>
                <a:gd name="connsiteX39" fmla="*/ 5388 w 11597"/>
                <a:gd name="connsiteY39" fmla="*/ 19795 h 19795"/>
                <a:gd name="connsiteX40" fmla="*/ 5027 w 11597"/>
                <a:gd name="connsiteY40" fmla="*/ 15478 h 19795"/>
                <a:gd name="connsiteX41" fmla="*/ 4228 w 11597"/>
                <a:gd name="connsiteY41" fmla="*/ 14991 h 19795"/>
                <a:gd name="connsiteX42" fmla="*/ 4740 w 11597"/>
                <a:gd name="connsiteY42" fmla="*/ 15011 h 19795"/>
                <a:gd name="connsiteX43" fmla="*/ 3353 w 11597"/>
                <a:gd name="connsiteY43" fmla="*/ 14041 h 19795"/>
                <a:gd name="connsiteX44" fmla="*/ 3900 w 11597"/>
                <a:gd name="connsiteY44" fmla="*/ 14156 h 19795"/>
                <a:gd name="connsiteX0" fmla="*/ 3900 w 11643"/>
                <a:gd name="connsiteY0" fmla="*/ 14156 h 19795"/>
                <a:gd name="connsiteX1" fmla="*/ 3470 w 11643"/>
                <a:gd name="connsiteY1" fmla="*/ 13491 h 19795"/>
                <a:gd name="connsiteX2" fmla="*/ 3692 w 11643"/>
                <a:gd name="connsiteY2" fmla="*/ 13283 h 19795"/>
                <a:gd name="connsiteX3" fmla="*/ 3019 w 11643"/>
                <a:gd name="connsiteY3" fmla="*/ 13218 h 19795"/>
                <a:gd name="connsiteX4" fmla="*/ 1744 w 11643"/>
                <a:gd name="connsiteY4" fmla="*/ 11655 h 19795"/>
                <a:gd name="connsiteX5" fmla="*/ 19 w 11643"/>
                <a:gd name="connsiteY5" fmla="*/ 10499 h 19795"/>
                <a:gd name="connsiteX6" fmla="*/ 1328 w 11643"/>
                <a:gd name="connsiteY6" fmla="*/ 7956 h 19795"/>
                <a:gd name="connsiteX7" fmla="*/ 2839 w 11643"/>
                <a:gd name="connsiteY7" fmla="*/ 1597 h 19795"/>
                <a:gd name="connsiteX8" fmla="*/ 2113 w 11643"/>
                <a:gd name="connsiteY8" fmla="*/ 5494 h 19795"/>
                <a:gd name="connsiteX9" fmla="*/ 2557 w 11643"/>
                <a:gd name="connsiteY9" fmla="*/ 3600 h 19795"/>
                <a:gd name="connsiteX10" fmla="*/ 3121 w 11643"/>
                <a:gd name="connsiteY10" fmla="*/ 1375 h 19795"/>
                <a:gd name="connsiteX11" fmla="*/ 3967 w 11643"/>
                <a:gd name="connsiteY11" fmla="*/ 40 h 19795"/>
                <a:gd name="connsiteX12" fmla="*/ 4357 w 11643"/>
                <a:gd name="connsiteY12" fmla="*/ 1604 h 19795"/>
                <a:gd name="connsiteX13" fmla="*/ 5376 w 11643"/>
                <a:gd name="connsiteY13" fmla="*/ 1152 h 19795"/>
                <a:gd name="connsiteX14" fmla="*/ 6222 w 11643"/>
                <a:gd name="connsiteY14" fmla="*/ 3599 h 19795"/>
                <a:gd name="connsiteX15" fmla="*/ 8619 w 11643"/>
                <a:gd name="connsiteY15" fmla="*/ 4934 h 19795"/>
                <a:gd name="connsiteX16" fmla="*/ 9747 w 11643"/>
                <a:gd name="connsiteY16" fmla="*/ 5381 h 19795"/>
                <a:gd name="connsiteX17" fmla="*/ 9235 w 11643"/>
                <a:gd name="connsiteY17" fmla="*/ 5122 h 19795"/>
                <a:gd name="connsiteX18" fmla="*/ 10734 w 11643"/>
                <a:gd name="connsiteY18" fmla="*/ 5825 h 19795"/>
                <a:gd name="connsiteX19" fmla="*/ 10199 w 11643"/>
                <a:gd name="connsiteY19" fmla="*/ 9805 h 19795"/>
                <a:gd name="connsiteX20" fmla="*/ 10452 w 11643"/>
                <a:gd name="connsiteY20" fmla="*/ 6937 h 19795"/>
                <a:gd name="connsiteX21" fmla="*/ 11016 w 11643"/>
                <a:gd name="connsiteY21" fmla="*/ 7383 h 19795"/>
                <a:gd name="connsiteX22" fmla="*/ 10170 w 11643"/>
                <a:gd name="connsiteY22" fmla="*/ 4934 h 19795"/>
                <a:gd name="connsiteX23" fmla="*/ 11434 w 11643"/>
                <a:gd name="connsiteY23" fmla="*/ 5981 h 19795"/>
                <a:gd name="connsiteX24" fmla="*/ 11580 w 11643"/>
                <a:gd name="connsiteY24" fmla="*/ 6270 h 19795"/>
                <a:gd name="connsiteX25" fmla="*/ 10029 w 11643"/>
                <a:gd name="connsiteY25" fmla="*/ 11165 h 19795"/>
                <a:gd name="connsiteX26" fmla="*/ 10452 w 11643"/>
                <a:gd name="connsiteY26" fmla="*/ 10720 h 19795"/>
                <a:gd name="connsiteX27" fmla="*/ 9888 w 11643"/>
                <a:gd name="connsiteY27" fmla="*/ 11611 h 19795"/>
                <a:gd name="connsiteX28" fmla="*/ 9791 w 11643"/>
                <a:gd name="connsiteY28" fmla="*/ 12395 h 19795"/>
                <a:gd name="connsiteX29" fmla="*/ 9986 w 11643"/>
                <a:gd name="connsiteY29" fmla="*/ 14271 h 19795"/>
                <a:gd name="connsiteX30" fmla="*/ 10167 w 11643"/>
                <a:gd name="connsiteY30" fmla="*/ 14618 h 19795"/>
                <a:gd name="connsiteX31" fmla="*/ 10744 w 11643"/>
                <a:gd name="connsiteY31" fmla="*/ 16008 h 19795"/>
                <a:gd name="connsiteX32" fmla="*/ 9717 w 11643"/>
                <a:gd name="connsiteY32" fmla="*/ 16177 h 19795"/>
                <a:gd name="connsiteX33" fmla="*/ 9214 w 11643"/>
                <a:gd name="connsiteY33" fmla="*/ 15924 h 19795"/>
                <a:gd name="connsiteX34" fmla="*/ 9147 w 11643"/>
                <a:gd name="connsiteY34" fmla="*/ 17558 h 19795"/>
                <a:gd name="connsiteX35" fmla="*/ 10494 w 11643"/>
                <a:gd name="connsiteY35" fmla="*/ 16577 h 19795"/>
                <a:gd name="connsiteX36" fmla="*/ 8101 w 11643"/>
                <a:gd name="connsiteY36" fmla="*/ 16896 h 19795"/>
                <a:gd name="connsiteX37" fmla="*/ 7199 w 11643"/>
                <a:gd name="connsiteY37" fmla="*/ 17751 h 19795"/>
                <a:gd name="connsiteX38" fmla="*/ 5388 w 11643"/>
                <a:gd name="connsiteY38" fmla="*/ 19795 h 19795"/>
                <a:gd name="connsiteX39" fmla="*/ 5027 w 11643"/>
                <a:gd name="connsiteY39" fmla="*/ 15478 h 19795"/>
                <a:gd name="connsiteX40" fmla="*/ 4228 w 11643"/>
                <a:gd name="connsiteY40" fmla="*/ 14991 h 19795"/>
                <a:gd name="connsiteX41" fmla="*/ 4740 w 11643"/>
                <a:gd name="connsiteY41" fmla="*/ 15011 h 19795"/>
                <a:gd name="connsiteX42" fmla="*/ 3353 w 11643"/>
                <a:gd name="connsiteY42" fmla="*/ 14041 h 19795"/>
                <a:gd name="connsiteX43" fmla="*/ 3900 w 11643"/>
                <a:gd name="connsiteY43" fmla="*/ 14156 h 19795"/>
                <a:gd name="connsiteX0" fmla="*/ 3900 w 11643"/>
                <a:gd name="connsiteY0" fmla="*/ 14156 h 19795"/>
                <a:gd name="connsiteX1" fmla="*/ 3470 w 11643"/>
                <a:gd name="connsiteY1" fmla="*/ 13491 h 19795"/>
                <a:gd name="connsiteX2" fmla="*/ 3692 w 11643"/>
                <a:gd name="connsiteY2" fmla="*/ 13283 h 19795"/>
                <a:gd name="connsiteX3" fmla="*/ 3019 w 11643"/>
                <a:gd name="connsiteY3" fmla="*/ 13218 h 19795"/>
                <a:gd name="connsiteX4" fmla="*/ 1744 w 11643"/>
                <a:gd name="connsiteY4" fmla="*/ 11655 h 19795"/>
                <a:gd name="connsiteX5" fmla="*/ 19 w 11643"/>
                <a:gd name="connsiteY5" fmla="*/ 10499 h 19795"/>
                <a:gd name="connsiteX6" fmla="*/ 1328 w 11643"/>
                <a:gd name="connsiteY6" fmla="*/ 7956 h 19795"/>
                <a:gd name="connsiteX7" fmla="*/ 2839 w 11643"/>
                <a:gd name="connsiteY7" fmla="*/ 1597 h 19795"/>
                <a:gd name="connsiteX8" fmla="*/ 2113 w 11643"/>
                <a:gd name="connsiteY8" fmla="*/ 5494 h 19795"/>
                <a:gd name="connsiteX9" fmla="*/ 2557 w 11643"/>
                <a:gd name="connsiteY9" fmla="*/ 3600 h 19795"/>
                <a:gd name="connsiteX10" fmla="*/ 3121 w 11643"/>
                <a:gd name="connsiteY10" fmla="*/ 1375 h 19795"/>
                <a:gd name="connsiteX11" fmla="*/ 3967 w 11643"/>
                <a:gd name="connsiteY11" fmla="*/ 40 h 19795"/>
                <a:gd name="connsiteX12" fmla="*/ 4357 w 11643"/>
                <a:gd name="connsiteY12" fmla="*/ 1604 h 19795"/>
                <a:gd name="connsiteX13" fmla="*/ 5376 w 11643"/>
                <a:gd name="connsiteY13" fmla="*/ 1152 h 19795"/>
                <a:gd name="connsiteX14" fmla="*/ 6222 w 11643"/>
                <a:gd name="connsiteY14" fmla="*/ 3599 h 19795"/>
                <a:gd name="connsiteX15" fmla="*/ 8619 w 11643"/>
                <a:gd name="connsiteY15" fmla="*/ 4934 h 19795"/>
                <a:gd name="connsiteX16" fmla="*/ 9747 w 11643"/>
                <a:gd name="connsiteY16" fmla="*/ 5381 h 19795"/>
                <a:gd name="connsiteX17" fmla="*/ 9235 w 11643"/>
                <a:gd name="connsiteY17" fmla="*/ 5122 h 19795"/>
                <a:gd name="connsiteX18" fmla="*/ 10734 w 11643"/>
                <a:gd name="connsiteY18" fmla="*/ 5825 h 19795"/>
                <a:gd name="connsiteX19" fmla="*/ 10199 w 11643"/>
                <a:gd name="connsiteY19" fmla="*/ 9805 h 19795"/>
                <a:gd name="connsiteX20" fmla="*/ 10452 w 11643"/>
                <a:gd name="connsiteY20" fmla="*/ 6937 h 19795"/>
                <a:gd name="connsiteX21" fmla="*/ 10170 w 11643"/>
                <a:gd name="connsiteY21" fmla="*/ 4934 h 19795"/>
                <a:gd name="connsiteX22" fmla="*/ 11434 w 11643"/>
                <a:gd name="connsiteY22" fmla="*/ 5981 h 19795"/>
                <a:gd name="connsiteX23" fmla="*/ 11580 w 11643"/>
                <a:gd name="connsiteY23" fmla="*/ 6270 h 19795"/>
                <a:gd name="connsiteX24" fmla="*/ 10029 w 11643"/>
                <a:gd name="connsiteY24" fmla="*/ 11165 h 19795"/>
                <a:gd name="connsiteX25" fmla="*/ 10452 w 11643"/>
                <a:gd name="connsiteY25" fmla="*/ 10720 h 19795"/>
                <a:gd name="connsiteX26" fmla="*/ 9888 w 11643"/>
                <a:gd name="connsiteY26" fmla="*/ 11611 h 19795"/>
                <a:gd name="connsiteX27" fmla="*/ 9791 w 11643"/>
                <a:gd name="connsiteY27" fmla="*/ 12395 h 19795"/>
                <a:gd name="connsiteX28" fmla="*/ 9986 w 11643"/>
                <a:gd name="connsiteY28" fmla="*/ 14271 h 19795"/>
                <a:gd name="connsiteX29" fmla="*/ 10167 w 11643"/>
                <a:gd name="connsiteY29" fmla="*/ 14618 h 19795"/>
                <a:gd name="connsiteX30" fmla="*/ 10744 w 11643"/>
                <a:gd name="connsiteY30" fmla="*/ 16008 h 19795"/>
                <a:gd name="connsiteX31" fmla="*/ 9717 w 11643"/>
                <a:gd name="connsiteY31" fmla="*/ 16177 h 19795"/>
                <a:gd name="connsiteX32" fmla="*/ 9214 w 11643"/>
                <a:gd name="connsiteY32" fmla="*/ 15924 h 19795"/>
                <a:gd name="connsiteX33" fmla="*/ 9147 w 11643"/>
                <a:gd name="connsiteY33" fmla="*/ 17558 h 19795"/>
                <a:gd name="connsiteX34" fmla="*/ 10494 w 11643"/>
                <a:gd name="connsiteY34" fmla="*/ 16577 h 19795"/>
                <a:gd name="connsiteX35" fmla="*/ 8101 w 11643"/>
                <a:gd name="connsiteY35" fmla="*/ 16896 h 19795"/>
                <a:gd name="connsiteX36" fmla="*/ 7199 w 11643"/>
                <a:gd name="connsiteY36" fmla="*/ 17751 h 19795"/>
                <a:gd name="connsiteX37" fmla="*/ 5388 w 11643"/>
                <a:gd name="connsiteY37" fmla="*/ 19795 h 19795"/>
                <a:gd name="connsiteX38" fmla="*/ 5027 w 11643"/>
                <a:gd name="connsiteY38" fmla="*/ 15478 h 19795"/>
                <a:gd name="connsiteX39" fmla="*/ 4228 w 11643"/>
                <a:gd name="connsiteY39" fmla="*/ 14991 h 19795"/>
                <a:gd name="connsiteX40" fmla="*/ 4740 w 11643"/>
                <a:gd name="connsiteY40" fmla="*/ 15011 h 19795"/>
                <a:gd name="connsiteX41" fmla="*/ 3353 w 11643"/>
                <a:gd name="connsiteY41" fmla="*/ 14041 h 19795"/>
                <a:gd name="connsiteX42" fmla="*/ 3900 w 11643"/>
                <a:gd name="connsiteY42" fmla="*/ 14156 h 19795"/>
                <a:gd name="connsiteX0" fmla="*/ 3900 w 11643"/>
                <a:gd name="connsiteY0" fmla="*/ 14156 h 19795"/>
                <a:gd name="connsiteX1" fmla="*/ 3470 w 11643"/>
                <a:gd name="connsiteY1" fmla="*/ 13491 h 19795"/>
                <a:gd name="connsiteX2" fmla="*/ 3692 w 11643"/>
                <a:gd name="connsiteY2" fmla="*/ 13283 h 19795"/>
                <a:gd name="connsiteX3" fmla="*/ 3019 w 11643"/>
                <a:gd name="connsiteY3" fmla="*/ 13218 h 19795"/>
                <a:gd name="connsiteX4" fmla="*/ 1744 w 11643"/>
                <a:gd name="connsiteY4" fmla="*/ 11655 h 19795"/>
                <a:gd name="connsiteX5" fmla="*/ 19 w 11643"/>
                <a:gd name="connsiteY5" fmla="*/ 10499 h 19795"/>
                <a:gd name="connsiteX6" fmla="*/ 1328 w 11643"/>
                <a:gd name="connsiteY6" fmla="*/ 7956 h 19795"/>
                <a:gd name="connsiteX7" fmla="*/ 2839 w 11643"/>
                <a:gd name="connsiteY7" fmla="*/ 1597 h 19795"/>
                <a:gd name="connsiteX8" fmla="*/ 2113 w 11643"/>
                <a:gd name="connsiteY8" fmla="*/ 5494 h 19795"/>
                <a:gd name="connsiteX9" fmla="*/ 2557 w 11643"/>
                <a:gd name="connsiteY9" fmla="*/ 3600 h 19795"/>
                <a:gd name="connsiteX10" fmla="*/ 3121 w 11643"/>
                <a:gd name="connsiteY10" fmla="*/ 1375 h 19795"/>
                <a:gd name="connsiteX11" fmla="*/ 3967 w 11643"/>
                <a:gd name="connsiteY11" fmla="*/ 40 h 19795"/>
                <a:gd name="connsiteX12" fmla="*/ 4357 w 11643"/>
                <a:gd name="connsiteY12" fmla="*/ 1604 h 19795"/>
                <a:gd name="connsiteX13" fmla="*/ 5376 w 11643"/>
                <a:gd name="connsiteY13" fmla="*/ 1152 h 19795"/>
                <a:gd name="connsiteX14" fmla="*/ 6222 w 11643"/>
                <a:gd name="connsiteY14" fmla="*/ 3599 h 19795"/>
                <a:gd name="connsiteX15" fmla="*/ 8619 w 11643"/>
                <a:gd name="connsiteY15" fmla="*/ 4934 h 19795"/>
                <a:gd name="connsiteX16" fmla="*/ 9747 w 11643"/>
                <a:gd name="connsiteY16" fmla="*/ 5381 h 19795"/>
                <a:gd name="connsiteX17" fmla="*/ 9235 w 11643"/>
                <a:gd name="connsiteY17" fmla="*/ 5122 h 19795"/>
                <a:gd name="connsiteX18" fmla="*/ 10734 w 11643"/>
                <a:gd name="connsiteY18" fmla="*/ 5825 h 19795"/>
                <a:gd name="connsiteX19" fmla="*/ 10199 w 11643"/>
                <a:gd name="connsiteY19" fmla="*/ 9805 h 19795"/>
                <a:gd name="connsiteX20" fmla="*/ 10170 w 11643"/>
                <a:gd name="connsiteY20" fmla="*/ 4934 h 19795"/>
                <a:gd name="connsiteX21" fmla="*/ 11434 w 11643"/>
                <a:gd name="connsiteY21" fmla="*/ 5981 h 19795"/>
                <a:gd name="connsiteX22" fmla="*/ 11580 w 11643"/>
                <a:gd name="connsiteY22" fmla="*/ 6270 h 19795"/>
                <a:gd name="connsiteX23" fmla="*/ 10029 w 11643"/>
                <a:gd name="connsiteY23" fmla="*/ 11165 h 19795"/>
                <a:gd name="connsiteX24" fmla="*/ 10452 w 11643"/>
                <a:gd name="connsiteY24" fmla="*/ 10720 h 19795"/>
                <a:gd name="connsiteX25" fmla="*/ 9888 w 11643"/>
                <a:gd name="connsiteY25" fmla="*/ 11611 h 19795"/>
                <a:gd name="connsiteX26" fmla="*/ 9791 w 11643"/>
                <a:gd name="connsiteY26" fmla="*/ 12395 h 19795"/>
                <a:gd name="connsiteX27" fmla="*/ 9986 w 11643"/>
                <a:gd name="connsiteY27" fmla="*/ 14271 h 19795"/>
                <a:gd name="connsiteX28" fmla="*/ 10167 w 11643"/>
                <a:gd name="connsiteY28" fmla="*/ 14618 h 19795"/>
                <a:gd name="connsiteX29" fmla="*/ 10744 w 11643"/>
                <a:gd name="connsiteY29" fmla="*/ 16008 h 19795"/>
                <a:gd name="connsiteX30" fmla="*/ 9717 w 11643"/>
                <a:gd name="connsiteY30" fmla="*/ 16177 h 19795"/>
                <a:gd name="connsiteX31" fmla="*/ 9214 w 11643"/>
                <a:gd name="connsiteY31" fmla="*/ 15924 h 19795"/>
                <a:gd name="connsiteX32" fmla="*/ 9147 w 11643"/>
                <a:gd name="connsiteY32" fmla="*/ 17558 h 19795"/>
                <a:gd name="connsiteX33" fmla="*/ 10494 w 11643"/>
                <a:gd name="connsiteY33" fmla="*/ 16577 h 19795"/>
                <a:gd name="connsiteX34" fmla="*/ 8101 w 11643"/>
                <a:gd name="connsiteY34" fmla="*/ 16896 h 19795"/>
                <a:gd name="connsiteX35" fmla="*/ 7199 w 11643"/>
                <a:gd name="connsiteY35" fmla="*/ 17751 h 19795"/>
                <a:gd name="connsiteX36" fmla="*/ 5388 w 11643"/>
                <a:gd name="connsiteY36" fmla="*/ 19795 h 19795"/>
                <a:gd name="connsiteX37" fmla="*/ 5027 w 11643"/>
                <a:gd name="connsiteY37" fmla="*/ 15478 h 19795"/>
                <a:gd name="connsiteX38" fmla="*/ 4228 w 11643"/>
                <a:gd name="connsiteY38" fmla="*/ 14991 h 19795"/>
                <a:gd name="connsiteX39" fmla="*/ 4740 w 11643"/>
                <a:gd name="connsiteY39" fmla="*/ 15011 h 19795"/>
                <a:gd name="connsiteX40" fmla="*/ 3353 w 11643"/>
                <a:gd name="connsiteY40" fmla="*/ 14041 h 19795"/>
                <a:gd name="connsiteX41" fmla="*/ 3900 w 11643"/>
                <a:gd name="connsiteY41" fmla="*/ 14156 h 19795"/>
                <a:gd name="connsiteX0" fmla="*/ 3900 w 11580"/>
                <a:gd name="connsiteY0" fmla="*/ 14156 h 19795"/>
                <a:gd name="connsiteX1" fmla="*/ 3470 w 11580"/>
                <a:gd name="connsiteY1" fmla="*/ 13491 h 19795"/>
                <a:gd name="connsiteX2" fmla="*/ 3692 w 11580"/>
                <a:gd name="connsiteY2" fmla="*/ 13283 h 19795"/>
                <a:gd name="connsiteX3" fmla="*/ 3019 w 11580"/>
                <a:gd name="connsiteY3" fmla="*/ 13218 h 19795"/>
                <a:gd name="connsiteX4" fmla="*/ 1744 w 11580"/>
                <a:gd name="connsiteY4" fmla="*/ 11655 h 19795"/>
                <a:gd name="connsiteX5" fmla="*/ 19 w 11580"/>
                <a:gd name="connsiteY5" fmla="*/ 10499 h 19795"/>
                <a:gd name="connsiteX6" fmla="*/ 1328 w 11580"/>
                <a:gd name="connsiteY6" fmla="*/ 7956 h 19795"/>
                <a:gd name="connsiteX7" fmla="*/ 2839 w 11580"/>
                <a:gd name="connsiteY7" fmla="*/ 1597 h 19795"/>
                <a:gd name="connsiteX8" fmla="*/ 2113 w 11580"/>
                <a:gd name="connsiteY8" fmla="*/ 5494 h 19795"/>
                <a:gd name="connsiteX9" fmla="*/ 2557 w 11580"/>
                <a:gd name="connsiteY9" fmla="*/ 3600 h 19795"/>
                <a:gd name="connsiteX10" fmla="*/ 3121 w 11580"/>
                <a:gd name="connsiteY10" fmla="*/ 1375 h 19795"/>
                <a:gd name="connsiteX11" fmla="*/ 3967 w 11580"/>
                <a:gd name="connsiteY11" fmla="*/ 40 h 19795"/>
                <a:gd name="connsiteX12" fmla="*/ 4357 w 11580"/>
                <a:gd name="connsiteY12" fmla="*/ 1604 h 19795"/>
                <a:gd name="connsiteX13" fmla="*/ 5376 w 11580"/>
                <a:gd name="connsiteY13" fmla="*/ 1152 h 19795"/>
                <a:gd name="connsiteX14" fmla="*/ 6222 w 11580"/>
                <a:gd name="connsiteY14" fmla="*/ 3599 h 19795"/>
                <a:gd name="connsiteX15" fmla="*/ 8619 w 11580"/>
                <a:gd name="connsiteY15" fmla="*/ 4934 h 19795"/>
                <a:gd name="connsiteX16" fmla="*/ 9747 w 11580"/>
                <a:gd name="connsiteY16" fmla="*/ 5381 h 19795"/>
                <a:gd name="connsiteX17" fmla="*/ 9235 w 11580"/>
                <a:gd name="connsiteY17" fmla="*/ 5122 h 19795"/>
                <a:gd name="connsiteX18" fmla="*/ 10734 w 11580"/>
                <a:gd name="connsiteY18" fmla="*/ 5825 h 19795"/>
                <a:gd name="connsiteX19" fmla="*/ 10199 w 11580"/>
                <a:gd name="connsiteY19" fmla="*/ 9805 h 19795"/>
                <a:gd name="connsiteX20" fmla="*/ 10170 w 11580"/>
                <a:gd name="connsiteY20" fmla="*/ 4934 h 19795"/>
                <a:gd name="connsiteX21" fmla="*/ 11580 w 11580"/>
                <a:gd name="connsiteY21" fmla="*/ 6270 h 19795"/>
                <a:gd name="connsiteX22" fmla="*/ 10029 w 11580"/>
                <a:gd name="connsiteY22" fmla="*/ 11165 h 19795"/>
                <a:gd name="connsiteX23" fmla="*/ 10452 w 11580"/>
                <a:gd name="connsiteY23" fmla="*/ 10720 h 19795"/>
                <a:gd name="connsiteX24" fmla="*/ 9888 w 11580"/>
                <a:gd name="connsiteY24" fmla="*/ 11611 h 19795"/>
                <a:gd name="connsiteX25" fmla="*/ 9791 w 11580"/>
                <a:gd name="connsiteY25" fmla="*/ 12395 h 19795"/>
                <a:gd name="connsiteX26" fmla="*/ 9986 w 11580"/>
                <a:gd name="connsiteY26" fmla="*/ 14271 h 19795"/>
                <a:gd name="connsiteX27" fmla="*/ 10167 w 11580"/>
                <a:gd name="connsiteY27" fmla="*/ 14618 h 19795"/>
                <a:gd name="connsiteX28" fmla="*/ 10744 w 11580"/>
                <a:gd name="connsiteY28" fmla="*/ 16008 h 19795"/>
                <a:gd name="connsiteX29" fmla="*/ 9717 w 11580"/>
                <a:gd name="connsiteY29" fmla="*/ 16177 h 19795"/>
                <a:gd name="connsiteX30" fmla="*/ 9214 w 11580"/>
                <a:gd name="connsiteY30" fmla="*/ 15924 h 19795"/>
                <a:gd name="connsiteX31" fmla="*/ 9147 w 11580"/>
                <a:gd name="connsiteY31" fmla="*/ 17558 h 19795"/>
                <a:gd name="connsiteX32" fmla="*/ 10494 w 11580"/>
                <a:gd name="connsiteY32" fmla="*/ 16577 h 19795"/>
                <a:gd name="connsiteX33" fmla="*/ 8101 w 11580"/>
                <a:gd name="connsiteY33" fmla="*/ 16896 h 19795"/>
                <a:gd name="connsiteX34" fmla="*/ 7199 w 11580"/>
                <a:gd name="connsiteY34" fmla="*/ 17751 h 19795"/>
                <a:gd name="connsiteX35" fmla="*/ 5388 w 11580"/>
                <a:gd name="connsiteY35" fmla="*/ 19795 h 19795"/>
                <a:gd name="connsiteX36" fmla="*/ 5027 w 11580"/>
                <a:gd name="connsiteY36" fmla="*/ 15478 h 19795"/>
                <a:gd name="connsiteX37" fmla="*/ 4228 w 11580"/>
                <a:gd name="connsiteY37" fmla="*/ 14991 h 19795"/>
                <a:gd name="connsiteX38" fmla="*/ 4740 w 11580"/>
                <a:gd name="connsiteY38" fmla="*/ 15011 h 19795"/>
                <a:gd name="connsiteX39" fmla="*/ 3353 w 11580"/>
                <a:gd name="connsiteY39" fmla="*/ 14041 h 19795"/>
                <a:gd name="connsiteX40" fmla="*/ 3900 w 11580"/>
                <a:gd name="connsiteY40" fmla="*/ 14156 h 19795"/>
                <a:gd name="connsiteX0" fmla="*/ 3900 w 11580"/>
                <a:gd name="connsiteY0" fmla="*/ 14156 h 19795"/>
                <a:gd name="connsiteX1" fmla="*/ 3470 w 11580"/>
                <a:gd name="connsiteY1" fmla="*/ 13491 h 19795"/>
                <a:gd name="connsiteX2" fmla="*/ 3692 w 11580"/>
                <a:gd name="connsiteY2" fmla="*/ 13283 h 19795"/>
                <a:gd name="connsiteX3" fmla="*/ 3019 w 11580"/>
                <a:gd name="connsiteY3" fmla="*/ 13218 h 19795"/>
                <a:gd name="connsiteX4" fmla="*/ 1744 w 11580"/>
                <a:gd name="connsiteY4" fmla="*/ 11655 h 19795"/>
                <a:gd name="connsiteX5" fmla="*/ 19 w 11580"/>
                <a:gd name="connsiteY5" fmla="*/ 10499 h 19795"/>
                <a:gd name="connsiteX6" fmla="*/ 1328 w 11580"/>
                <a:gd name="connsiteY6" fmla="*/ 7956 h 19795"/>
                <a:gd name="connsiteX7" fmla="*/ 2839 w 11580"/>
                <a:gd name="connsiteY7" fmla="*/ 1597 h 19795"/>
                <a:gd name="connsiteX8" fmla="*/ 2113 w 11580"/>
                <a:gd name="connsiteY8" fmla="*/ 5494 h 19795"/>
                <a:gd name="connsiteX9" fmla="*/ 2557 w 11580"/>
                <a:gd name="connsiteY9" fmla="*/ 3600 h 19795"/>
                <a:gd name="connsiteX10" fmla="*/ 3121 w 11580"/>
                <a:gd name="connsiteY10" fmla="*/ 1375 h 19795"/>
                <a:gd name="connsiteX11" fmla="*/ 3967 w 11580"/>
                <a:gd name="connsiteY11" fmla="*/ 40 h 19795"/>
                <a:gd name="connsiteX12" fmla="*/ 4357 w 11580"/>
                <a:gd name="connsiteY12" fmla="*/ 1604 h 19795"/>
                <a:gd name="connsiteX13" fmla="*/ 5376 w 11580"/>
                <a:gd name="connsiteY13" fmla="*/ 1152 h 19795"/>
                <a:gd name="connsiteX14" fmla="*/ 6222 w 11580"/>
                <a:gd name="connsiteY14" fmla="*/ 3599 h 19795"/>
                <a:gd name="connsiteX15" fmla="*/ 8619 w 11580"/>
                <a:gd name="connsiteY15" fmla="*/ 4934 h 19795"/>
                <a:gd name="connsiteX16" fmla="*/ 9747 w 11580"/>
                <a:gd name="connsiteY16" fmla="*/ 5381 h 19795"/>
                <a:gd name="connsiteX17" fmla="*/ 9235 w 11580"/>
                <a:gd name="connsiteY17" fmla="*/ 5122 h 19795"/>
                <a:gd name="connsiteX18" fmla="*/ 10734 w 11580"/>
                <a:gd name="connsiteY18" fmla="*/ 5825 h 19795"/>
                <a:gd name="connsiteX19" fmla="*/ 10199 w 11580"/>
                <a:gd name="connsiteY19" fmla="*/ 9805 h 19795"/>
                <a:gd name="connsiteX20" fmla="*/ 11580 w 11580"/>
                <a:gd name="connsiteY20" fmla="*/ 6270 h 19795"/>
                <a:gd name="connsiteX21" fmla="*/ 10029 w 11580"/>
                <a:gd name="connsiteY21" fmla="*/ 11165 h 19795"/>
                <a:gd name="connsiteX22" fmla="*/ 10452 w 11580"/>
                <a:gd name="connsiteY22" fmla="*/ 10720 h 19795"/>
                <a:gd name="connsiteX23" fmla="*/ 9888 w 11580"/>
                <a:gd name="connsiteY23" fmla="*/ 11611 h 19795"/>
                <a:gd name="connsiteX24" fmla="*/ 9791 w 11580"/>
                <a:gd name="connsiteY24" fmla="*/ 12395 h 19795"/>
                <a:gd name="connsiteX25" fmla="*/ 9986 w 11580"/>
                <a:gd name="connsiteY25" fmla="*/ 14271 h 19795"/>
                <a:gd name="connsiteX26" fmla="*/ 10167 w 11580"/>
                <a:gd name="connsiteY26" fmla="*/ 14618 h 19795"/>
                <a:gd name="connsiteX27" fmla="*/ 10744 w 11580"/>
                <a:gd name="connsiteY27" fmla="*/ 16008 h 19795"/>
                <a:gd name="connsiteX28" fmla="*/ 9717 w 11580"/>
                <a:gd name="connsiteY28" fmla="*/ 16177 h 19795"/>
                <a:gd name="connsiteX29" fmla="*/ 9214 w 11580"/>
                <a:gd name="connsiteY29" fmla="*/ 15924 h 19795"/>
                <a:gd name="connsiteX30" fmla="*/ 9147 w 11580"/>
                <a:gd name="connsiteY30" fmla="*/ 17558 h 19795"/>
                <a:gd name="connsiteX31" fmla="*/ 10494 w 11580"/>
                <a:gd name="connsiteY31" fmla="*/ 16577 h 19795"/>
                <a:gd name="connsiteX32" fmla="*/ 8101 w 11580"/>
                <a:gd name="connsiteY32" fmla="*/ 16896 h 19795"/>
                <a:gd name="connsiteX33" fmla="*/ 7199 w 11580"/>
                <a:gd name="connsiteY33" fmla="*/ 17751 h 19795"/>
                <a:gd name="connsiteX34" fmla="*/ 5388 w 11580"/>
                <a:gd name="connsiteY34" fmla="*/ 19795 h 19795"/>
                <a:gd name="connsiteX35" fmla="*/ 5027 w 11580"/>
                <a:gd name="connsiteY35" fmla="*/ 15478 h 19795"/>
                <a:gd name="connsiteX36" fmla="*/ 4228 w 11580"/>
                <a:gd name="connsiteY36" fmla="*/ 14991 h 19795"/>
                <a:gd name="connsiteX37" fmla="*/ 4740 w 11580"/>
                <a:gd name="connsiteY37" fmla="*/ 15011 h 19795"/>
                <a:gd name="connsiteX38" fmla="*/ 3353 w 11580"/>
                <a:gd name="connsiteY38" fmla="*/ 14041 h 19795"/>
                <a:gd name="connsiteX39" fmla="*/ 3900 w 11580"/>
                <a:gd name="connsiteY39" fmla="*/ 14156 h 19795"/>
                <a:gd name="connsiteX0" fmla="*/ 3900 w 11580"/>
                <a:gd name="connsiteY0" fmla="*/ 14156 h 19795"/>
                <a:gd name="connsiteX1" fmla="*/ 3470 w 11580"/>
                <a:gd name="connsiteY1" fmla="*/ 13491 h 19795"/>
                <a:gd name="connsiteX2" fmla="*/ 3692 w 11580"/>
                <a:gd name="connsiteY2" fmla="*/ 13283 h 19795"/>
                <a:gd name="connsiteX3" fmla="*/ 3019 w 11580"/>
                <a:gd name="connsiteY3" fmla="*/ 13218 h 19795"/>
                <a:gd name="connsiteX4" fmla="*/ 1744 w 11580"/>
                <a:gd name="connsiteY4" fmla="*/ 11655 h 19795"/>
                <a:gd name="connsiteX5" fmla="*/ 19 w 11580"/>
                <a:gd name="connsiteY5" fmla="*/ 10499 h 19795"/>
                <a:gd name="connsiteX6" fmla="*/ 1328 w 11580"/>
                <a:gd name="connsiteY6" fmla="*/ 7956 h 19795"/>
                <a:gd name="connsiteX7" fmla="*/ 2839 w 11580"/>
                <a:gd name="connsiteY7" fmla="*/ 1597 h 19795"/>
                <a:gd name="connsiteX8" fmla="*/ 2113 w 11580"/>
                <a:gd name="connsiteY8" fmla="*/ 5494 h 19795"/>
                <a:gd name="connsiteX9" fmla="*/ 2557 w 11580"/>
                <a:gd name="connsiteY9" fmla="*/ 3600 h 19795"/>
                <a:gd name="connsiteX10" fmla="*/ 3121 w 11580"/>
                <a:gd name="connsiteY10" fmla="*/ 1375 h 19795"/>
                <a:gd name="connsiteX11" fmla="*/ 3967 w 11580"/>
                <a:gd name="connsiteY11" fmla="*/ 40 h 19795"/>
                <a:gd name="connsiteX12" fmla="*/ 4357 w 11580"/>
                <a:gd name="connsiteY12" fmla="*/ 1604 h 19795"/>
                <a:gd name="connsiteX13" fmla="*/ 5376 w 11580"/>
                <a:gd name="connsiteY13" fmla="*/ 1152 h 19795"/>
                <a:gd name="connsiteX14" fmla="*/ 6222 w 11580"/>
                <a:gd name="connsiteY14" fmla="*/ 3599 h 19795"/>
                <a:gd name="connsiteX15" fmla="*/ 8619 w 11580"/>
                <a:gd name="connsiteY15" fmla="*/ 4934 h 19795"/>
                <a:gd name="connsiteX16" fmla="*/ 9747 w 11580"/>
                <a:gd name="connsiteY16" fmla="*/ 5381 h 19795"/>
                <a:gd name="connsiteX17" fmla="*/ 9235 w 11580"/>
                <a:gd name="connsiteY17" fmla="*/ 5122 h 19795"/>
                <a:gd name="connsiteX18" fmla="*/ 10734 w 11580"/>
                <a:gd name="connsiteY18" fmla="*/ 5825 h 19795"/>
                <a:gd name="connsiteX19" fmla="*/ 10199 w 11580"/>
                <a:gd name="connsiteY19" fmla="*/ 9805 h 19795"/>
                <a:gd name="connsiteX20" fmla="*/ 11580 w 11580"/>
                <a:gd name="connsiteY20" fmla="*/ 6270 h 19795"/>
                <a:gd name="connsiteX21" fmla="*/ 10029 w 11580"/>
                <a:gd name="connsiteY21" fmla="*/ 11165 h 19795"/>
                <a:gd name="connsiteX22" fmla="*/ 10452 w 11580"/>
                <a:gd name="connsiteY22" fmla="*/ 10720 h 19795"/>
                <a:gd name="connsiteX23" fmla="*/ 9888 w 11580"/>
                <a:gd name="connsiteY23" fmla="*/ 11611 h 19795"/>
                <a:gd name="connsiteX24" fmla="*/ 9791 w 11580"/>
                <a:gd name="connsiteY24" fmla="*/ 12395 h 19795"/>
                <a:gd name="connsiteX25" fmla="*/ 9986 w 11580"/>
                <a:gd name="connsiteY25" fmla="*/ 14271 h 19795"/>
                <a:gd name="connsiteX26" fmla="*/ 10167 w 11580"/>
                <a:gd name="connsiteY26" fmla="*/ 14618 h 19795"/>
                <a:gd name="connsiteX27" fmla="*/ 9717 w 11580"/>
                <a:gd name="connsiteY27" fmla="*/ 16177 h 19795"/>
                <a:gd name="connsiteX28" fmla="*/ 9214 w 11580"/>
                <a:gd name="connsiteY28" fmla="*/ 15924 h 19795"/>
                <a:gd name="connsiteX29" fmla="*/ 9147 w 11580"/>
                <a:gd name="connsiteY29" fmla="*/ 17558 h 19795"/>
                <a:gd name="connsiteX30" fmla="*/ 10494 w 11580"/>
                <a:gd name="connsiteY30" fmla="*/ 16577 h 19795"/>
                <a:gd name="connsiteX31" fmla="*/ 8101 w 11580"/>
                <a:gd name="connsiteY31" fmla="*/ 16896 h 19795"/>
                <a:gd name="connsiteX32" fmla="*/ 7199 w 11580"/>
                <a:gd name="connsiteY32" fmla="*/ 17751 h 19795"/>
                <a:gd name="connsiteX33" fmla="*/ 5388 w 11580"/>
                <a:gd name="connsiteY33" fmla="*/ 19795 h 19795"/>
                <a:gd name="connsiteX34" fmla="*/ 5027 w 11580"/>
                <a:gd name="connsiteY34" fmla="*/ 15478 h 19795"/>
                <a:gd name="connsiteX35" fmla="*/ 4228 w 11580"/>
                <a:gd name="connsiteY35" fmla="*/ 14991 h 19795"/>
                <a:gd name="connsiteX36" fmla="*/ 4740 w 11580"/>
                <a:gd name="connsiteY36" fmla="*/ 15011 h 19795"/>
                <a:gd name="connsiteX37" fmla="*/ 3353 w 11580"/>
                <a:gd name="connsiteY37" fmla="*/ 14041 h 19795"/>
                <a:gd name="connsiteX38" fmla="*/ 3900 w 11580"/>
                <a:gd name="connsiteY38" fmla="*/ 14156 h 19795"/>
                <a:gd name="connsiteX0" fmla="*/ 3900 w 11580"/>
                <a:gd name="connsiteY0" fmla="*/ 14156 h 19795"/>
                <a:gd name="connsiteX1" fmla="*/ 3470 w 11580"/>
                <a:gd name="connsiteY1" fmla="*/ 13491 h 19795"/>
                <a:gd name="connsiteX2" fmla="*/ 3692 w 11580"/>
                <a:gd name="connsiteY2" fmla="*/ 13283 h 19795"/>
                <a:gd name="connsiteX3" fmla="*/ 3019 w 11580"/>
                <a:gd name="connsiteY3" fmla="*/ 13218 h 19795"/>
                <a:gd name="connsiteX4" fmla="*/ 1744 w 11580"/>
                <a:gd name="connsiteY4" fmla="*/ 11655 h 19795"/>
                <a:gd name="connsiteX5" fmla="*/ 19 w 11580"/>
                <a:gd name="connsiteY5" fmla="*/ 10499 h 19795"/>
                <a:gd name="connsiteX6" fmla="*/ 1328 w 11580"/>
                <a:gd name="connsiteY6" fmla="*/ 7956 h 19795"/>
                <a:gd name="connsiteX7" fmla="*/ 2839 w 11580"/>
                <a:gd name="connsiteY7" fmla="*/ 1597 h 19795"/>
                <a:gd name="connsiteX8" fmla="*/ 2113 w 11580"/>
                <a:gd name="connsiteY8" fmla="*/ 5494 h 19795"/>
                <a:gd name="connsiteX9" fmla="*/ 2557 w 11580"/>
                <a:gd name="connsiteY9" fmla="*/ 3600 h 19795"/>
                <a:gd name="connsiteX10" fmla="*/ 3121 w 11580"/>
                <a:gd name="connsiteY10" fmla="*/ 1375 h 19795"/>
                <a:gd name="connsiteX11" fmla="*/ 3967 w 11580"/>
                <a:gd name="connsiteY11" fmla="*/ 40 h 19795"/>
                <a:gd name="connsiteX12" fmla="*/ 4357 w 11580"/>
                <a:gd name="connsiteY12" fmla="*/ 1604 h 19795"/>
                <a:gd name="connsiteX13" fmla="*/ 5376 w 11580"/>
                <a:gd name="connsiteY13" fmla="*/ 1152 h 19795"/>
                <a:gd name="connsiteX14" fmla="*/ 6222 w 11580"/>
                <a:gd name="connsiteY14" fmla="*/ 3599 h 19795"/>
                <a:gd name="connsiteX15" fmla="*/ 8619 w 11580"/>
                <a:gd name="connsiteY15" fmla="*/ 4934 h 19795"/>
                <a:gd name="connsiteX16" fmla="*/ 9747 w 11580"/>
                <a:gd name="connsiteY16" fmla="*/ 5381 h 19795"/>
                <a:gd name="connsiteX17" fmla="*/ 9235 w 11580"/>
                <a:gd name="connsiteY17" fmla="*/ 5122 h 19795"/>
                <a:gd name="connsiteX18" fmla="*/ 10734 w 11580"/>
                <a:gd name="connsiteY18" fmla="*/ 5825 h 19795"/>
                <a:gd name="connsiteX19" fmla="*/ 10199 w 11580"/>
                <a:gd name="connsiteY19" fmla="*/ 9805 h 19795"/>
                <a:gd name="connsiteX20" fmla="*/ 11580 w 11580"/>
                <a:gd name="connsiteY20" fmla="*/ 6270 h 19795"/>
                <a:gd name="connsiteX21" fmla="*/ 10029 w 11580"/>
                <a:gd name="connsiteY21" fmla="*/ 11165 h 19795"/>
                <a:gd name="connsiteX22" fmla="*/ 10452 w 11580"/>
                <a:gd name="connsiteY22" fmla="*/ 10720 h 19795"/>
                <a:gd name="connsiteX23" fmla="*/ 9888 w 11580"/>
                <a:gd name="connsiteY23" fmla="*/ 11611 h 19795"/>
                <a:gd name="connsiteX24" fmla="*/ 9791 w 11580"/>
                <a:gd name="connsiteY24" fmla="*/ 12395 h 19795"/>
                <a:gd name="connsiteX25" fmla="*/ 9986 w 11580"/>
                <a:gd name="connsiteY25" fmla="*/ 14271 h 19795"/>
                <a:gd name="connsiteX26" fmla="*/ 10167 w 11580"/>
                <a:gd name="connsiteY26" fmla="*/ 14618 h 19795"/>
                <a:gd name="connsiteX27" fmla="*/ 9717 w 11580"/>
                <a:gd name="connsiteY27" fmla="*/ 16177 h 19795"/>
                <a:gd name="connsiteX28" fmla="*/ 9147 w 11580"/>
                <a:gd name="connsiteY28" fmla="*/ 17558 h 19795"/>
                <a:gd name="connsiteX29" fmla="*/ 10494 w 11580"/>
                <a:gd name="connsiteY29" fmla="*/ 16577 h 19795"/>
                <a:gd name="connsiteX30" fmla="*/ 8101 w 11580"/>
                <a:gd name="connsiteY30" fmla="*/ 16896 h 19795"/>
                <a:gd name="connsiteX31" fmla="*/ 7199 w 11580"/>
                <a:gd name="connsiteY31" fmla="*/ 17751 h 19795"/>
                <a:gd name="connsiteX32" fmla="*/ 5388 w 11580"/>
                <a:gd name="connsiteY32" fmla="*/ 19795 h 19795"/>
                <a:gd name="connsiteX33" fmla="*/ 5027 w 11580"/>
                <a:gd name="connsiteY33" fmla="*/ 15478 h 19795"/>
                <a:gd name="connsiteX34" fmla="*/ 4228 w 11580"/>
                <a:gd name="connsiteY34" fmla="*/ 14991 h 19795"/>
                <a:gd name="connsiteX35" fmla="*/ 4740 w 11580"/>
                <a:gd name="connsiteY35" fmla="*/ 15011 h 19795"/>
                <a:gd name="connsiteX36" fmla="*/ 3353 w 11580"/>
                <a:gd name="connsiteY36" fmla="*/ 14041 h 19795"/>
                <a:gd name="connsiteX37" fmla="*/ 3900 w 11580"/>
                <a:gd name="connsiteY37" fmla="*/ 14156 h 19795"/>
                <a:gd name="connsiteX0" fmla="*/ 3900 w 11580"/>
                <a:gd name="connsiteY0" fmla="*/ 14156 h 19810"/>
                <a:gd name="connsiteX1" fmla="*/ 3470 w 11580"/>
                <a:gd name="connsiteY1" fmla="*/ 13491 h 19810"/>
                <a:gd name="connsiteX2" fmla="*/ 3692 w 11580"/>
                <a:gd name="connsiteY2" fmla="*/ 13283 h 19810"/>
                <a:gd name="connsiteX3" fmla="*/ 3019 w 11580"/>
                <a:gd name="connsiteY3" fmla="*/ 13218 h 19810"/>
                <a:gd name="connsiteX4" fmla="*/ 1744 w 11580"/>
                <a:gd name="connsiteY4" fmla="*/ 11655 h 19810"/>
                <a:gd name="connsiteX5" fmla="*/ 19 w 11580"/>
                <a:gd name="connsiteY5" fmla="*/ 10499 h 19810"/>
                <a:gd name="connsiteX6" fmla="*/ 1328 w 11580"/>
                <a:gd name="connsiteY6" fmla="*/ 7956 h 19810"/>
                <a:gd name="connsiteX7" fmla="*/ 2839 w 11580"/>
                <a:gd name="connsiteY7" fmla="*/ 1597 h 19810"/>
                <a:gd name="connsiteX8" fmla="*/ 2113 w 11580"/>
                <a:gd name="connsiteY8" fmla="*/ 5494 h 19810"/>
                <a:gd name="connsiteX9" fmla="*/ 2557 w 11580"/>
                <a:gd name="connsiteY9" fmla="*/ 3600 h 19810"/>
                <a:gd name="connsiteX10" fmla="*/ 3121 w 11580"/>
                <a:gd name="connsiteY10" fmla="*/ 1375 h 19810"/>
                <a:gd name="connsiteX11" fmla="*/ 3967 w 11580"/>
                <a:gd name="connsiteY11" fmla="*/ 40 h 19810"/>
                <a:gd name="connsiteX12" fmla="*/ 4357 w 11580"/>
                <a:gd name="connsiteY12" fmla="*/ 1604 h 19810"/>
                <a:gd name="connsiteX13" fmla="*/ 5376 w 11580"/>
                <a:gd name="connsiteY13" fmla="*/ 1152 h 19810"/>
                <a:gd name="connsiteX14" fmla="*/ 6222 w 11580"/>
                <a:gd name="connsiteY14" fmla="*/ 3599 h 19810"/>
                <a:gd name="connsiteX15" fmla="*/ 8619 w 11580"/>
                <a:gd name="connsiteY15" fmla="*/ 4934 h 19810"/>
                <a:gd name="connsiteX16" fmla="*/ 9747 w 11580"/>
                <a:gd name="connsiteY16" fmla="*/ 5381 h 19810"/>
                <a:gd name="connsiteX17" fmla="*/ 9235 w 11580"/>
                <a:gd name="connsiteY17" fmla="*/ 5122 h 19810"/>
                <a:gd name="connsiteX18" fmla="*/ 10734 w 11580"/>
                <a:gd name="connsiteY18" fmla="*/ 5825 h 19810"/>
                <a:gd name="connsiteX19" fmla="*/ 10199 w 11580"/>
                <a:gd name="connsiteY19" fmla="*/ 9805 h 19810"/>
                <a:gd name="connsiteX20" fmla="*/ 11580 w 11580"/>
                <a:gd name="connsiteY20" fmla="*/ 6270 h 19810"/>
                <a:gd name="connsiteX21" fmla="*/ 10029 w 11580"/>
                <a:gd name="connsiteY21" fmla="*/ 11165 h 19810"/>
                <a:gd name="connsiteX22" fmla="*/ 10452 w 11580"/>
                <a:gd name="connsiteY22" fmla="*/ 10720 h 19810"/>
                <a:gd name="connsiteX23" fmla="*/ 9888 w 11580"/>
                <a:gd name="connsiteY23" fmla="*/ 11611 h 19810"/>
                <a:gd name="connsiteX24" fmla="*/ 9791 w 11580"/>
                <a:gd name="connsiteY24" fmla="*/ 12395 h 19810"/>
                <a:gd name="connsiteX25" fmla="*/ 9986 w 11580"/>
                <a:gd name="connsiteY25" fmla="*/ 14271 h 19810"/>
                <a:gd name="connsiteX26" fmla="*/ 10167 w 11580"/>
                <a:gd name="connsiteY26" fmla="*/ 14618 h 19810"/>
                <a:gd name="connsiteX27" fmla="*/ 9717 w 11580"/>
                <a:gd name="connsiteY27" fmla="*/ 16177 h 19810"/>
                <a:gd name="connsiteX28" fmla="*/ 9147 w 11580"/>
                <a:gd name="connsiteY28" fmla="*/ 17558 h 19810"/>
                <a:gd name="connsiteX29" fmla="*/ 10494 w 11580"/>
                <a:gd name="connsiteY29" fmla="*/ 16577 h 19810"/>
                <a:gd name="connsiteX30" fmla="*/ 8101 w 11580"/>
                <a:gd name="connsiteY30" fmla="*/ 16896 h 19810"/>
                <a:gd name="connsiteX31" fmla="*/ 5388 w 11580"/>
                <a:gd name="connsiteY31" fmla="*/ 19795 h 19810"/>
                <a:gd name="connsiteX32" fmla="*/ 5027 w 11580"/>
                <a:gd name="connsiteY32" fmla="*/ 15478 h 19810"/>
                <a:gd name="connsiteX33" fmla="*/ 4228 w 11580"/>
                <a:gd name="connsiteY33" fmla="*/ 14991 h 19810"/>
                <a:gd name="connsiteX34" fmla="*/ 4740 w 11580"/>
                <a:gd name="connsiteY34" fmla="*/ 15011 h 19810"/>
                <a:gd name="connsiteX35" fmla="*/ 3353 w 11580"/>
                <a:gd name="connsiteY35" fmla="*/ 14041 h 19810"/>
                <a:gd name="connsiteX36" fmla="*/ 3900 w 11580"/>
                <a:gd name="connsiteY36" fmla="*/ 14156 h 19810"/>
                <a:gd name="connsiteX0" fmla="*/ 3900 w 11580"/>
                <a:gd name="connsiteY0" fmla="*/ 14156 h 19810"/>
                <a:gd name="connsiteX1" fmla="*/ 3470 w 11580"/>
                <a:gd name="connsiteY1" fmla="*/ 13491 h 19810"/>
                <a:gd name="connsiteX2" fmla="*/ 3692 w 11580"/>
                <a:gd name="connsiteY2" fmla="*/ 13283 h 19810"/>
                <a:gd name="connsiteX3" fmla="*/ 3019 w 11580"/>
                <a:gd name="connsiteY3" fmla="*/ 13218 h 19810"/>
                <a:gd name="connsiteX4" fmla="*/ 1744 w 11580"/>
                <a:gd name="connsiteY4" fmla="*/ 11655 h 19810"/>
                <a:gd name="connsiteX5" fmla="*/ 19 w 11580"/>
                <a:gd name="connsiteY5" fmla="*/ 10499 h 19810"/>
                <a:gd name="connsiteX6" fmla="*/ 1328 w 11580"/>
                <a:gd name="connsiteY6" fmla="*/ 7956 h 19810"/>
                <a:gd name="connsiteX7" fmla="*/ 2839 w 11580"/>
                <a:gd name="connsiteY7" fmla="*/ 1597 h 19810"/>
                <a:gd name="connsiteX8" fmla="*/ 2113 w 11580"/>
                <a:gd name="connsiteY8" fmla="*/ 5494 h 19810"/>
                <a:gd name="connsiteX9" fmla="*/ 2557 w 11580"/>
                <a:gd name="connsiteY9" fmla="*/ 3600 h 19810"/>
                <a:gd name="connsiteX10" fmla="*/ 3121 w 11580"/>
                <a:gd name="connsiteY10" fmla="*/ 1375 h 19810"/>
                <a:gd name="connsiteX11" fmla="*/ 3967 w 11580"/>
                <a:gd name="connsiteY11" fmla="*/ 40 h 19810"/>
                <a:gd name="connsiteX12" fmla="*/ 4357 w 11580"/>
                <a:gd name="connsiteY12" fmla="*/ 1604 h 19810"/>
                <a:gd name="connsiteX13" fmla="*/ 5376 w 11580"/>
                <a:gd name="connsiteY13" fmla="*/ 1152 h 19810"/>
                <a:gd name="connsiteX14" fmla="*/ 6222 w 11580"/>
                <a:gd name="connsiteY14" fmla="*/ 3599 h 19810"/>
                <a:gd name="connsiteX15" fmla="*/ 8619 w 11580"/>
                <a:gd name="connsiteY15" fmla="*/ 4934 h 19810"/>
                <a:gd name="connsiteX16" fmla="*/ 9747 w 11580"/>
                <a:gd name="connsiteY16" fmla="*/ 5381 h 19810"/>
                <a:gd name="connsiteX17" fmla="*/ 9235 w 11580"/>
                <a:gd name="connsiteY17" fmla="*/ 5122 h 19810"/>
                <a:gd name="connsiteX18" fmla="*/ 10734 w 11580"/>
                <a:gd name="connsiteY18" fmla="*/ 5825 h 19810"/>
                <a:gd name="connsiteX19" fmla="*/ 10199 w 11580"/>
                <a:gd name="connsiteY19" fmla="*/ 9805 h 19810"/>
                <a:gd name="connsiteX20" fmla="*/ 11580 w 11580"/>
                <a:gd name="connsiteY20" fmla="*/ 6270 h 19810"/>
                <a:gd name="connsiteX21" fmla="*/ 10029 w 11580"/>
                <a:gd name="connsiteY21" fmla="*/ 11165 h 19810"/>
                <a:gd name="connsiteX22" fmla="*/ 10452 w 11580"/>
                <a:gd name="connsiteY22" fmla="*/ 10720 h 19810"/>
                <a:gd name="connsiteX23" fmla="*/ 9888 w 11580"/>
                <a:gd name="connsiteY23" fmla="*/ 11611 h 19810"/>
                <a:gd name="connsiteX24" fmla="*/ 9791 w 11580"/>
                <a:gd name="connsiteY24" fmla="*/ 12395 h 19810"/>
                <a:gd name="connsiteX25" fmla="*/ 9986 w 11580"/>
                <a:gd name="connsiteY25" fmla="*/ 14271 h 19810"/>
                <a:gd name="connsiteX26" fmla="*/ 10167 w 11580"/>
                <a:gd name="connsiteY26" fmla="*/ 14618 h 19810"/>
                <a:gd name="connsiteX27" fmla="*/ 9717 w 11580"/>
                <a:gd name="connsiteY27" fmla="*/ 16177 h 19810"/>
                <a:gd name="connsiteX28" fmla="*/ 9147 w 11580"/>
                <a:gd name="connsiteY28" fmla="*/ 17558 h 19810"/>
                <a:gd name="connsiteX29" fmla="*/ 10494 w 11580"/>
                <a:gd name="connsiteY29" fmla="*/ 16577 h 19810"/>
                <a:gd name="connsiteX30" fmla="*/ 8101 w 11580"/>
                <a:gd name="connsiteY30" fmla="*/ 16896 h 19810"/>
                <a:gd name="connsiteX31" fmla="*/ 5388 w 11580"/>
                <a:gd name="connsiteY31" fmla="*/ 19795 h 19810"/>
                <a:gd name="connsiteX32" fmla="*/ 5027 w 11580"/>
                <a:gd name="connsiteY32" fmla="*/ 15478 h 19810"/>
                <a:gd name="connsiteX33" fmla="*/ 4228 w 11580"/>
                <a:gd name="connsiteY33" fmla="*/ 14991 h 19810"/>
                <a:gd name="connsiteX34" fmla="*/ 4740 w 11580"/>
                <a:gd name="connsiteY34" fmla="*/ 15011 h 19810"/>
                <a:gd name="connsiteX35" fmla="*/ 3900 w 11580"/>
                <a:gd name="connsiteY35" fmla="*/ 14156 h 19810"/>
                <a:gd name="connsiteX0" fmla="*/ 4740 w 11580"/>
                <a:gd name="connsiteY0" fmla="*/ 15011 h 19810"/>
                <a:gd name="connsiteX1" fmla="*/ 3470 w 11580"/>
                <a:gd name="connsiteY1" fmla="*/ 13491 h 19810"/>
                <a:gd name="connsiteX2" fmla="*/ 3692 w 11580"/>
                <a:gd name="connsiteY2" fmla="*/ 13283 h 19810"/>
                <a:gd name="connsiteX3" fmla="*/ 3019 w 11580"/>
                <a:gd name="connsiteY3" fmla="*/ 13218 h 19810"/>
                <a:gd name="connsiteX4" fmla="*/ 1744 w 11580"/>
                <a:gd name="connsiteY4" fmla="*/ 11655 h 19810"/>
                <a:gd name="connsiteX5" fmla="*/ 19 w 11580"/>
                <a:gd name="connsiteY5" fmla="*/ 10499 h 19810"/>
                <a:gd name="connsiteX6" fmla="*/ 1328 w 11580"/>
                <a:gd name="connsiteY6" fmla="*/ 7956 h 19810"/>
                <a:gd name="connsiteX7" fmla="*/ 2839 w 11580"/>
                <a:gd name="connsiteY7" fmla="*/ 1597 h 19810"/>
                <a:gd name="connsiteX8" fmla="*/ 2113 w 11580"/>
                <a:gd name="connsiteY8" fmla="*/ 5494 h 19810"/>
                <a:gd name="connsiteX9" fmla="*/ 2557 w 11580"/>
                <a:gd name="connsiteY9" fmla="*/ 3600 h 19810"/>
                <a:gd name="connsiteX10" fmla="*/ 3121 w 11580"/>
                <a:gd name="connsiteY10" fmla="*/ 1375 h 19810"/>
                <a:gd name="connsiteX11" fmla="*/ 3967 w 11580"/>
                <a:gd name="connsiteY11" fmla="*/ 40 h 19810"/>
                <a:gd name="connsiteX12" fmla="*/ 4357 w 11580"/>
                <a:gd name="connsiteY12" fmla="*/ 1604 h 19810"/>
                <a:gd name="connsiteX13" fmla="*/ 5376 w 11580"/>
                <a:gd name="connsiteY13" fmla="*/ 1152 h 19810"/>
                <a:gd name="connsiteX14" fmla="*/ 6222 w 11580"/>
                <a:gd name="connsiteY14" fmla="*/ 3599 h 19810"/>
                <a:gd name="connsiteX15" fmla="*/ 8619 w 11580"/>
                <a:gd name="connsiteY15" fmla="*/ 4934 h 19810"/>
                <a:gd name="connsiteX16" fmla="*/ 9747 w 11580"/>
                <a:gd name="connsiteY16" fmla="*/ 5381 h 19810"/>
                <a:gd name="connsiteX17" fmla="*/ 9235 w 11580"/>
                <a:gd name="connsiteY17" fmla="*/ 5122 h 19810"/>
                <a:gd name="connsiteX18" fmla="*/ 10734 w 11580"/>
                <a:gd name="connsiteY18" fmla="*/ 5825 h 19810"/>
                <a:gd name="connsiteX19" fmla="*/ 10199 w 11580"/>
                <a:gd name="connsiteY19" fmla="*/ 9805 h 19810"/>
                <a:gd name="connsiteX20" fmla="*/ 11580 w 11580"/>
                <a:gd name="connsiteY20" fmla="*/ 6270 h 19810"/>
                <a:gd name="connsiteX21" fmla="*/ 10029 w 11580"/>
                <a:gd name="connsiteY21" fmla="*/ 11165 h 19810"/>
                <a:gd name="connsiteX22" fmla="*/ 10452 w 11580"/>
                <a:gd name="connsiteY22" fmla="*/ 10720 h 19810"/>
                <a:gd name="connsiteX23" fmla="*/ 9888 w 11580"/>
                <a:gd name="connsiteY23" fmla="*/ 11611 h 19810"/>
                <a:gd name="connsiteX24" fmla="*/ 9791 w 11580"/>
                <a:gd name="connsiteY24" fmla="*/ 12395 h 19810"/>
                <a:gd name="connsiteX25" fmla="*/ 9986 w 11580"/>
                <a:gd name="connsiteY25" fmla="*/ 14271 h 19810"/>
                <a:gd name="connsiteX26" fmla="*/ 10167 w 11580"/>
                <a:gd name="connsiteY26" fmla="*/ 14618 h 19810"/>
                <a:gd name="connsiteX27" fmla="*/ 9717 w 11580"/>
                <a:gd name="connsiteY27" fmla="*/ 16177 h 19810"/>
                <a:gd name="connsiteX28" fmla="*/ 9147 w 11580"/>
                <a:gd name="connsiteY28" fmla="*/ 17558 h 19810"/>
                <a:gd name="connsiteX29" fmla="*/ 10494 w 11580"/>
                <a:gd name="connsiteY29" fmla="*/ 16577 h 19810"/>
                <a:gd name="connsiteX30" fmla="*/ 8101 w 11580"/>
                <a:gd name="connsiteY30" fmla="*/ 16896 h 19810"/>
                <a:gd name="connsiteX31" fmla="*/ 5388 w 11580"/>
                <a:gd name="connsiteY31" fmla="*/ 19795 h 19810"/>
                <a:gd name="connsiteX32" fmla="*/ 5027 w 11580"/>
                <a:gd name="connsiteY32" fmla="*/ 15478 h 19810"/>
                <a:gd name="connsiteX33" fmla="*/ 4228 w 11580"/>
                <a:gd name="connsiteY33" fmla="*/ 14991 h 19810"/>
                <a:gd name="connsiteX34" fmla="*/ 4740 w 11580"/>
                <a:gd name="connsiteY34" fmla="*/ 15011 h 19810"/>
                <a:gd name="connsiteX0" fmla="*/ 4228 w 11580"/>
                <a:gd name="connsiteY0" fmla="*/ 14991 h 19810"/>
                <a:gd name="connsiteX1" fmla="*/ 3470 w 11580"/>
                <a:gd name="connsiteY1" fmla="*/ 13491 h 19810"/>
                <a:gd name="connsiteX2" fmla="*/ 3692 w 11580"/>
                <a:gd name="connsiteY2" fmla="*/ 13283 h 19810"/>
                <a:gd name="connsiteX3" fmla="*/ 3019 w 11580"/>
                <a:gd name="connsiteY3" fmla="*/ 13218 h 19810"/>
                <a:gd name="connsiteX4" fmla="*/ 1744 w 11580"/>
                <a:gd name="connsiteY4" fmla="*/ 11655 h 19810"/>
                <a:gd name="connsiteX5" fmla="*/ 19 w 11580"/>
                <a:gd name="connsiteY5" fmla="*/ 10499 h 19810"/>
                <a:gd name="connsiteX6" fmla="*/ 1328 w 11580"/>
                <a:gd name="connsiteY6" fmla="*/ 7956 h 19810"/>
                <a:gd name="connsiteX7" fmla="*/ 2839 w 11580"/>
                <a:gd name="connsiteY7" fmla="*/ 1597 h 19810"/>
                <a:gd name="connsiteX8" fmla="*/ 2113 w 11580"/>
                <a:gd name="connsiteY8" fmla="*/ 5494 h 19810"/>
                <a:gd name="connsiteX9" fmla="*/ 2557 w 11580"/>
                <a:gd name="connsiteY9" fmla="*/ 3600 h 19810"/>
                <a:gd name="connsiteX10" fmla="*/ 3121 w 11580"/>
                <a:gd name="connsiteY10" fmla="*/ 1375 h 19810"/>
                <a:gd name="connsiteX11" fmla="*/ 3967 w 11580"/>
                <a:gd name="connsiteY11" fmla="*/ 40 h 19810"/>
                <a:gd name="connsiteX12" fmla="*/ 4357 w 11580"/>
                <a:gd name="connsiteY12" fmla="*/ 1604 h 19810"/>
                <a:gd name="connsiteX13" fmla="*/ 5376 w 11580"/>
                <a:gd name="connsiteY13" fmla="*/ 1152 h 19810"/>
                <a:gd name="connsiteX14" fmla="*/ 6222 w 11580"/>
                <a:gd name="connsiteY14" fmla="*/ 3599 h 19810"/>
                <a:gd name="connsiteX15" fmla="*/ 8619 w 11580"/>
                <a:gd name="connsiteY15" fmla="*/ 4934 h 19810"/>
                <a:gd name="connsiteX16" fmla="*/ 9747 w 11580"/>
                <a:gd name="connsiteY16" fmla="*/ 5381 h 19810"/>
                <a:gd name="connsiteX17" fmla="*/ 9235 w 11580"/>
                <a:gd name="connsiteY17" fmla="*/ 5122 h 19810"/>
                <a:gd name="connsiteX18" fmla="*/ 10734 w 11580"/>
                <a:gd name="connsiteY18" fmla="*/ 5825 h 19810"/>
                <a:gd name="connsiteX19" fmla="*/ 10199 w 11580"/>
                <a:gd name="connsiteY19" fmla="*/ 9805 h 19810"/>
                <a:gd name="connsiteX20" fmla="*/ 11580 w 11580"/>
                <a:gd name="connsiteY20" fmla="*/ 6270 h 19810"/>
                <a:gd name="connsiteX21" fmla="*/ 10029 w 11580"/>
                <a:gd name="connsiteY21" fmla="*/ 11165 h 19810"/>
                <a:gd name="connsiteX22" fmla="*/ 10452 w 11580"/>
                <a:gd name="connsiteY22" fmla="*/ 10720 h 19810"/>
                <a:gd name="connsiteX23" fmla="*/ 9888 w 11580"/>
                <a:gd name="connsiteY23" fmla="*/ 11611 h 19810"/>
                <a:gd name="connsiteX24" fmla="*/ 9791 w 11580"/>
                <a:gd name="connsiteY24" fmla="*/ 12395 h 19810"/>
                <a:gd name="connsiteX25" fmla="*/ 9986 w 11580"/>
                <a:gd name="connsiteY25" fmla="*/ 14271 h 19810"/>
                <a:gd name="connsiteX26" fmla="*/ 10167 w 11580"/>
                <a:gd name="connsiteY26" fmla="*/ 14618 h 19810"/>
                <a:gd name="connsiteX27" fmla="*/ 9717 w 11580"/>
                <a:gd name="connsiteY27" fmla="*/ 16177 h 19810"/>
                <a:gd name="connsiteX28" fmla="*/ 9147 w 11580"/>
                <a:gd name="connsiteY28" fmla="*/ 17558 h 19810"/>
                <a:gd name="connsiteX29" fmla="*/ 10494 w 11580"/>
                <a:gd name="connsiteY29" fmla="*/ 16577 h 19810"/>
                <a:gd name="connsiteX30" fmla="*/ 8101 w 11580"/>
                <a:gd name="connsiteY30" fmla="*/ 16896 h 19810"/>
                <a:gd name="connsiteX31" fmla="*/ 5388 w 11580"/>
                <a:gd name="connsiteY31" fmla="*/ 19795 h 19810"/>
                <a:gd name="connsiteX32" fmla="*/ 5027 w 11580"/>
                <a:gd name="connsiteY32" fmla="*/ 15478 h 19810"/>
                <a:gd name="connsiteX33" fmla="*/ 4228 w 11580"/>
                <a:gd name="connsiteY33" fmla="*/ 14991 h 19810"/>
                <a:gd name="connsiteX0" fmla="*/ 4228 w 11595"/>
                <a:gd name="connsiteY0" fmla="*/ 14991 h 19810"/>
                <a:gd name="connsiteX1" fmla="*/ 3470 w 11595"/>
                <a:gd name="connsiteY1" fmla="*/ 13491 h 19810"/>
                <a:gd name="connsiteX2" fmla="*/ 3692 w 11595"/>
                <a:gd name="connsiteY2" fmla="*/ 13283 h 19810"/>
                <a:gd name="connsiteX3" fmla="*/ 3019 w 11595"/>
                <a:gd name="connsiteY3" fmla="*/ 13218 h 19810"/>
                <a:gd name="connsiteX4" fmla="*/ 1744 w 11595"/>
                <a:gd name="connsiteY4" fmla="*/ 11655 h 19810"/>
                <a:gd name="connsiteX5" fmla="*/ 19 w 11595"/>
                <a:gd name="connsiteY5" fmla="*/ 10499 h 19810"/>
                <a:gd name="connsiteX6" fmla="*/ 1328 w 11595"/>
                <a:gd name="connsiteY6" fmla="*/ 7956 h 19810"/>
                <a:gd name="connsiteX7" fmla="*/ 2839 w 11595"/>
                <a:gd name="connsiteY7" fmla="*/ 1597 h 19810"/>
                <a:gd name="connsiteX8" fmla="*/ 2113 w 11595"/>
                <a:gd name="connsiteY8" fmla="*/ 5494 h 19810"/>
                <a:gd name="connsiteX9" fmla="*/ 2557 w 11595"/>
                <a:gd name="connsiteY9" fmla="*/ 3600 h 19810"/>
                <a:gd name="connsiteX10" fmla="*/ 3121 w 11595"/>
                <a:gd name="connsiteY10" fmla="*/ 1375 h 19810"/>
                <a:gd name="connsiteX11" fmla="*/ 3967 w 11595"/>
                <a:gd name="connsiteY11" fmla="*/ 40 h 19810"/>
                <a:gd name="connsiteX12" fmla="*/ 4357 w 11595"/>
                <a:gd name="connsiteY12" fmla="*/ 1604 h 19810"/>
                <a:gd name="connsiteX13" fmla="*/ 5376 w 11595"/>
                <a:gd name="connsiteY13" fmla="*/ 1152 h 19810"/>
                <a:gd name="connsiteX14" fmla="*/ 6222 w 11595"/>
                <a:gd name="connsiteY14" fmla="*/ 3599 h 19810"/>
                <a:gd name="connsiteX15" fmla="*/ 8619 w 11595"/>
                <a:gd name="connsiteY15" fmla="*/ 4934 h 19810"/>
                <a:gd name="connsiteX16" fmla="*/ 9747 w 11595"/>
                <a:gd name="connsiteY16" fmla="*/ 5381 h 19810"/>
                <a:gd name="connsiteX17" fmla="*/ 9235 w 11595"/>
                <a:gd name="connsiteY17" fmla="*/ 5122 h 19810"/>
                <a:gd name="connsiteX18" fmla="*/ 10734 w 11595"/>
                <a:gd name="connsiteY18" fmla="*/ 5825 h 19810"/>
                <a:gd name="connsiteX19" fmla="*/ 11580 w 11595"/>
                <a:gd name="connsiteY19" fmla="*/ 6270 h 19810"/>
                <a:gd name="connsiteX20" fmla="*/ 10029 w 11595"/>
                <a:gd name="connsiteY20" fmla="*/ 11165 h 19810"/>
                <a:gd name="connsiteX21" fmla="*/ 10452 w 11595"/>
                <a:gd name="connsiteY21" fmla="*/ 10720 h 19810"/>
                <a:gd name="connsiteX22" fmla="*/ 9888 w 11595"/>
                <a:gd name="connsiteY22" fmla="*/ 11611 h 19810"/>
                <a:gd name="connsiteX23" fmla="*/ 9791 w 11595"/>
                <a:gd name="connsiteY23" fmla="*/ 12395 h 19810"/>
                <a:gd name="connsiteX24" fmla="*/ 9986 w 11595"/>
                <a:gd name="connsiteY24" fmla="*/ 14271 h 19810"/>
                <a:gd name="connsiteX25" fmla="*/ 10167 w 11595"/>
                <a:gd name="connsiteY25" fmla="*/ 14618 h 19810"/>
                <a:gd name="connsiteX26" fmla="*/ 9717 w 11595"/>
                <a:gd name="connsiteY26" fmla="*/ 16177 h 19810"/>
                <a:gd name="connsiteX27" fmla="*/ 9147 w 11595"/>
                <a:gd name="connsiteY27" fmla="*/ 17558 h 19810"/>
                <a:gd name="connsiteX28" fmla="*/ 10494 w 11595"/>
                <a:gd name="connsiteY28" fmla="*/ 16577 h 19810"/>
                <a:gd name="connsiteX29" fmla="*/ 8101 w 11595"/>
                <a:gd name="connsiteY29" fmla="*/ 16896 h 19810"/>
                <a:gd name="connsiteX30" fmla="*/ 5388 w 11595"/>
                <a:gd name="connsiteY30" fmla="*/ 19795 h 19810"/>
                <a:gd name="connsiteX31" fmla="*/ 5027 w 11595"/>
                <a:gd name="connsiteY31" fmla="*/ 15478 h 19810"/>
                <a:gd name="connsiteX32" fmla="*/ 4228 w 11595"/>
                <a:gd name="connsiteY32" fmla="*/ 14991 h 19810"/>
                <a:gd name="connsiteX0" fmla="*/ 4228 w 11595"/>
                <a:gd name="connsiteY0" fmla="*/ 14991 h 19810"/>
                <a:gd name="connsiteX1" fmla="*/ 3470 w 11595"/>
                <a:gd name="connsiteY1" fmla="*/ 13491 h 19810"/>
                <a:gd name="connsiteX2" fmla="*/ 3692 w 11595"/>
                <a:gd name="connsiteY2" fmla="*/ 13283 h 19810"/>
                <a:gd name="connsiteX3" fmla="*/ 3019 w 11595"/>
                <a:gd name="connsiteY3" fmla="*/ 13218 h 19810"/>
                <a:gd name="connsiteX4" fmla="*/ 1744 w 11595"/>
                <a:gd name="connsiteY4" fmla="*/ 11655 h 19810"/>
                <a:gd name="connsiteX5" fmla="*/ 19 w 11595"/>
                <a:gd name="connsiteY5" fmla="*/ 10499 h 19810"/>
                <a:gd name="connsiteX6" fmla="*/ 1328 w 11595"/>
                <a:gd name="connsiteY6" fmla="*/ 7956 h 19810"/>
                <a:gd name="connsiteX7" fmla="*/ 2839 w 11595"/>
                <a:gd name="connsiteY7" fmla="*/ 1597 h 19810"/>
                <a:gd name="connsiteX8" fmla="*/ 2113 w 11595"/>
                <a:gd name="connsiteY8" fmla="*/ 5494 h 19810"/>
                <a:gd name="connsiteX9" fmla="*/ 2557 w 11595"/>
                <a:gd name="connsiteY9" fmla="*/ 3600 h 19810"/>
                <a:gd name="connsiteX10" fmla="*/ 3121 w 11595"/>
                <a:gd name="connsiteY10" fmla="*/ 1375 h 19810"/>
                <a:gd name="connsiteX11" fmla="*/ 3967 w 11595"/>
                <a:gd name="connsiteY11" fmla="*/ 40 h 19810"/>
                <a:gd name="connsiteX12" fmla="*/ 4357 w 11595"/>
                <a:gd name="connsiteY12" fmla="*/ 1604 h 19810"/>
                <a:gd name="connsiteX13" fmla="*/ 5376 w 11595"/>
                <a:gd name="connsiteY13" fmla="*/ 1152 h 19810"/>
                <a:gd name="connsiteX14" fmla="*/ 6222 w 11595"/>
                <a:gd name="connsiteY14" fmla="*/ 3599 h 19810"/>
                <a:gd name="connsiteX15" fmla="*/ 8619 w 11595"/>
                <a:gd name="connsiteY15" fmla="*/ 4934 h 19810"/>
                <a:gd name="connsiteX16" fmla="*/ 9747 w 11595"/>
                <a:gd name="connsiteY16" fmla="*/ 5381 h 19810"/>
                <a:gd name="connsiteX17" fmla="*/ 9235 w 11595"/>
                <a:gd name="connsiteY17" fmla="*/ 5122 h 19810"/>
                <a:gd name="connsiteX18" fmla="*/ 10734 w 11595"/>
                <a:gd name="connsiteY18" fmla="*/ 5825 h 19810"/>
                <a:gd name="connsiteX19" fmla="*/ 11580 w 11595"/>
                <a:gd name="connsiteY19" fmla="*/ 6270 h 19810"/>
                <a:gd name="connsiteX20" fmla="*/ 10029 w 11595"/>
                <a:gd name="connsiteY20" fmla="*/ 11165 h 19810"/>
                <a:gd name="connsiteX21" fmla="*/ 10452 w 11595"/>
                <a:gd name="connsiteY21" fmla="*/ 10720 h 19810"/>
                <a:gd name="connsiteX22" fmla="*/ 9888 w 11595"/>
                <a:gd name="connsiteY22" fmla="*/ 11611 h 19810"/>
                <a:gd name="connsiteX23" fmla="*/ 9791 w 11595"/>
                <a:gd name="connsiteY23" fmla="*/ 12395 h 19810"/>
                <a:gd name="connsiteX24" fmla="*/ 10167 w 11595"/>
                <a:gd name="connsiteY24" fmla="*/ 14618 h 19810"/>
                <a:gd name="connsiteX25" fmla="*/ 9717 w 11595"/>
                <a:gd name="connsiteY25" fmla="*/ 16177 h 19810"/>
                <a:gd name="connsiteX26" fmla="*/ 9147 w 11595"/>
                <a:gd name="connsiteY26" fmla="*/ 17558 h 19810"/>
                <a:gd name="connsiteX27" fmla="*/ 10494 w 11595"/>
                <a:gd name="connsiteY27" fmla="*/ 16577 h 19810"/>
                <a:gd name="connsiteX28" fmla="*/ 8101 w 11595"/>
                <a:gd name="connsiteY28" fmla="*/ 16896 h 19810"/>
                <a:gd name="connsiteX29" fmla="*/ 5388 w 11595"/>
                <a:gd name="connsiteY29" fmla="*/ 19795 h 19810"/>
                <a:gd name="connsiteX30" fmla="*/ 5027 w 11595"/>
                <a:gd name="connsiteY30" fmla="*/ 15478 h 19810"/>
                <a:gd name="connsiteX31" fmla="*/ 4228 w 11595"/>
                <a:gd name="connsiteY31" fmla="*/ 14991 h 19810"/>
                <a:gd name="connsiteX0" fmla="*/ 4228 w 11595"/>
                <a:gd name="connsiteY0" fmla="*/ 14991 h 19802"/>
                <a:gd name="connsiteX1" fmla="*/ 3470 w 11595"/>
                <a:gd name="connsiteY1" fmla="*/ 13491 h 19802"/>
                <a:gd name="connsiteX2" fmla="*/ 3692 w 11595"/>
                <a:gd name="connsiteY2" fmla="*/ 13283 h 19802"/>
                <a:gd name="connsiteX3" fmla="*/ 3019 w 11595"/>
                <a:gd name="connsiteY3" fmla="*/ 13218 h 19802"/>
                <a:gd name="connsiteX4" fmla="*/ 1744 w 11595"/>
                <a:gd name="connsiteY4" fmla="*/ 11655 h 19802"/>
                <a:gd name="connsiteX5" fmla="*/ 19 w 11595"/>
                <a:gd name="connsiteY5" fmla="*/ 10499 h 19802"/>
                <a:gd name="connsiteX6" fmla="*/ 1328 w 11595"/>
                <a:gd name="connsiteY6" fmla="*/ 7956 h 19802"/>
                <a:gd name="connsiteX7" fmla="*/ 2839 w 11595"/>
                <a:gd name="connsiteY7" fmla="*/ 1597 h 19802"/>
                <a:gd name="connsiteX8" fmla="*/ 2113 w 11595"/>
                <a:gd name="connsiteY8" fmla="*/ 5494 h 19802"/>
                <a:gd name="connsiteX9" fmla="*/ 2557 w 11595"/>
                <a:gd name="connsiteY9" fmla="*/ 3600 h 19802"/>
                <a:gd name="connsiteX10" fmla="*/ 3121 w 11595"/>
                <a:gd name="connsiteY10" fmla="*/ 1375 h 19802"/>
                <a:gd name="connsiteX11" fmla="*/ 3967 w 11595"/>
                <a:gd name="connsiteY11" fmla="*/ 40 h 19802"/>
                <a:gd name="connsiteX12" fmla="*/ 4357 w 11595"/>
                <a:gd name="connsiteY12" fmla="*/ 1604 h 19802"/>
                <a:gd name="connsiteX13" fmla="*/ 5376 w 11595"/>
                <a:gd name="connsiteY13" fmla="*/ 1152 h 19802"/>
                <a:gd name="connsiteX14" fmla="*/ 6222 w 11595"/>
                <a:gd name="connsiteY14" fmla="*/ 3599 h 19802"/>
                <a:gd name="connsiteX15" fmla="*/ 8619 w 11595"/>
                <a:gd name="connsiteY15" fmla="*/ 4934 h 19802"/>
                <a:gd name="connsiteX16" fmla="*/ 9747 w 11595"/>
                <a:gd name="connsiteY16" fmla="*/ 5381 h 19802"/>
                <a:gd name="connsiteX17" fmla="*/ 9235 w 11595"/>
                <a:gd name="connsiteY17" fmla="*/ 5122 h 19802"/>
                <a:gd name="connsiteX18" fmla="*/ 10734 w 11595"/>
                <a:gd name="connsiteY18" fmla="*/ 5825 h 19802"/>
                <a:gd name="connsiteX19" fmla="*/ 11580 w 11595"/>
                <a:gd name="connsiteY19" fmla="*/ 6270 h 19802"/>
                <a:gd name="connsiteX20" fmla="*/ 10029 w 11595"/>
                <a:gd name="connsiteY20" fmla="*/ 11165 h 19802"/>
                <a:gd name="connsiteX21" fmla="*/ 10452 w 11595"/>
                <a:gd name="connsiteY21" fmla="*/ 10720 h 19802"/>
                <a:gd name="connsiteX22" fmla="*/ 9888 w 11595"/>
                <a:gd name="connsiteY22" fmla="*/ 11611 h 19802"/>
                <a:gd name="connsiteX23" fmla="*/ 9791 w 11595"/>
                <a:gd name="connsiteY23" fmla="*/ 12395 h 19802"/>
                <a:gd name="connsiteX24" fmla="*/ 10167 w 11595"/>
                <a:gd name="connsiteY24" fmla="*/ 14618 h 19802"/>
                <a:gd name="connsiteX25" fmla="*/ 9717 w 11595"/>
                <a:gd name="connsiteY25" fmla="*/ 16177 h 19802"/>
                <a:gd name="connsiteX26" fmla="*/ 9147 w 11595"/>
                <a:gd name="connsiteY26" fmla="*/ 17558 h 19802"/>
                <a:gd name="connsiteX27" fmla="*/ 10494 w 11595"/>
                <a:gd name="connsiteY27" fmla="*/ 16577 h 19802"/>
                <a:gd name="connsiteX28" fmla="*/ 5388 w 11595"/>
                <a:gd name="connsiteY28" fmla="*/ 19795 h 19802"/>
                <a:gd name="connsiteX29" fmla="*/ 5027 w 11595"/>
                <a:gd name="connsiteY29" fmla="*/ 15478 h 19802"/>
                <a:gd name="connsiteX30" fmla="*/ 4228 w 11595"/>
                <a:gd name="connsiteY30" fmla="*/ 14991 h 19802"/>
                <a:gd name="connsiteX0" fmla="*/ 4228 w 11595"/>
                <a:gd name="connsiteY0" fmla="*/ 14991 h 19802"/>
                <a:gd name="connsiteX1" fmla="*/ 3470 w 11595"/>
                <a:gd name="connsiteY1" fmla="*/ 13491 h 19802"/>
                <a:gd name="connsiteX2" fmla="*/ 3692 w 11595"/>
                <a:gd name="connsiteY2" fmla="*/ 13283 h 19802"/>
                <a:gd name="connsiteX3" fmla="*/ 3019 w 11595"/>
                <a:gd name="connsiteY3" fmla="*/ 13218 h 19802"/>
                <a:gd name="connsiteX4" fmla="*/ 1744 w 11595"/>
                <a:gd name="connsiteY4" fmla="*/ 11655 h 19802"/>
                <a:gd name="connsiteX5" fmla="*/ 19 w 11595"/>
                <a:gd name="connsiteY5" fmla="*/ 10499 h 19802"/>
                <a:gd name="connsiteX6" fmla="*/ 1328 w 11595"/>
                <a:gd name="connsiteY6" fmla="*/ 7956 h 19802"/>
                <a:gd name="connsiteX7" fmla="*/ 2839 w 11595"/>
                <a:gd name="connsiteY7" fmla="*/ 1597 h 19802"/>
                <a:gd name="connsiteX8" fmla="*/ 2113 w 11595"/>
                <a:gd name="connsiteY8" fmla="*/ 5494 h 19802"/>
                <a:gd name="connsiteX9" fmla="*/ 2557 w 11595"/>
                <a:gd name="connsiteY9" fmla="*/ 3600 h 19802"/>
                <a:gd name="connsiteX10" fmla="*/ 2557 w 11595"/>
                <a:gd name="connsiteY10" fmla="*/ 1820 h 19802"/>
                <a:gd name="connsiteX11" fmla="*/ 3967 w 11595"/>
                <a:gd name="connsiteY11" fmla="*/ 40 h 19802"/>
                <a:gd name="connsiteX12" fmla="*/ 4357 w 11595"/>
                <a:gd name="connsiteY12" fmla="*/ 1604 h 19802"/>
                <a:gd name="connsiteX13" fmla="*/ 5376 w 11595"/>
                <a:gd name="connsiteY13" fmla="*/ 1152 h 19802"/>
                <a:gd name="connsiteX14" fmla="*/ 6222 w 11595"/>
                <a:gd name="connsiteY14" fmla="*/ 3599 h 19802"/>
                <a:gd name="connsiteX15" fmla="*/ 8619 w 11595"/>
                <a:gd name="connsiteY15" fmla="*/ 4934 h 19802"/>
                <a:gd name="connsiteX16" fmla="*/ 9747 w 11595"/>
                <a:gd name="connsiteY16" fmla="*/ 5381 h 19802"/>
                <a:gd name="connsiteX17" fmla="*/ 9235 w 11595"/>
                <a:gd name="connsiteY17" fmla="*/ 5122 h 19802"/>
                <a:gd name="connsiteX18" fmla="*/ 10734 w 11595"/>
                <a:gd name="connsiteY18" fmla="*/ 5825 h 19802"/>
                <a:gd name="connsiteX19" fmla="*/ 11580 w 11595"/>
                <a:gd name="connsiteY19" fmla="*/ 6270 h 19802"/>
                <a:gd name="connsiteX20" fmla="*/ 10029 w 11595"/>
                <a:gd name="connsiteY20" fmla="*/ 11165 h 19802"/>
                <a:gd name="connsiteX21" fmla="*/ 10452 w 11595"/>
                <a:gd name="connsiteY21" fmla="*/ 10720 h 19802"/>
                <a:gd name="connsiteX22" fmla="*/ 9888 w 11595"/>
                <a:gd name="connsiteY22" fmla="*/ 11611 h 19802"/>
                <a:gd name="connsiteX23" fmla="*/ 9791 w 11595"/>
                <a:gd name="connsiteY23" fmla="*/ 12395 h 19802"/>
                <a:gd name="connsiteX24" fmla="*/ 10167 w 11595"/>
                <a:gd name="connsiteY24" fmla="*/ 14618 h 19802"/>
                <a:gd name="connsiteX25" fmla="*/ 9717 w 11595"/>
                <a:gd name="connsiteY25" fmla="*/ 16177 h 19802"/>
                <a:gd name="connsiteX26" fmla="*/ 9147 w 11595"/>
                <a:gd name="connsiteY26" fmla="*/ 17558 h 19802"/>
                <a:gd name="connsiteX27" fmla="*/ 10494 w 11595"/>
                <a:gd name="connsiteY27" fmla="*/ 16577 h 19802"/>
                <a:gd name="connsiteX28" fmla="*/ 5388 w 11595"/>
                <a:gd name="connsiteY28" fmla="*/ 19795 h 19802"/>
                <a:gd name="connsiteX29" fmla="*/ 5027 w 11595"/>
                <a:gd name="connsiteY29" fmla="*/ 15478 h 19802"/>
                <a:gd name="connsiteX30" fmla="*/ 4228 w 11595"/>
                <a:gd name="connsiteY30" fmla="*/ 14991 h 19802"/>
                <a:gd name="connsiteX0" fmla="*/ 4228 w 11595"/>
                <a:gd name="connsiteY0" fmla="*/ 14560 h 19371"/>
                <a:gd name="connsiteX1" fmla="*/ 3470 w 11595"/>
                <a:gd name="connsiteY1" fmla="*/ 13060 h 19371"/>
                <a:gd name="connsiteX2" fmla="*/ 3692 w 11595"/>
                <a:gd name="connsiteY2" fmla="*/ 12852 h 19371"/>
                <a:gd name="connsiteX3" fmla="*/ 3019 w 11595"/>
                <a:gd name="connsiteY3" fmla="*/ 12787 h 19371"/>
                <a:gd name="connsiteX4" fmla="*/ 1744 w 11595"/>
                <a:gd name="connsiteY4" fmla="*/ 11224 h 19371"/>
                <a:gd name="connsiteX5" fmla="*/ 19 w 11595"/>
                <a:gd name="connsiteY5" fmla="*/ 10068 h 19371"/>
                <a:gd name="connsiteX6" fmla="*/ 1328 w 11595"/>
                <a:gd name="connsiteY6" fmla="*/ 7525 h 19371"/>
                <a:gd name="connsiteX7" fmla="*/ 2839 w 11595"/>
                <a:gd name="connsiteY7" fmla="*/ 1166 h 19371"/>
                <a:gd name="connsiteX8" fmla="*/ 2113 w 11595"/>
                <a:gd name="connsiteY8" fmla="*/ 5063 h 19371"/>
                <a:gd name="connsiteX9" fmla="*/ 2557 w 11595"/>
                <a:gd name="connsiteY9" fmla="*/ 3169 h 19371"/>
                <a:gd name="connsiteX10" fmla="*/ 2557 w 11595"/>
                <a:gd name="connsiteY10" fmla="*/ 1389 h 19371"/>
                <a:gd name="connsiteX11" fmla="*/ 2980 w 11595"/>
                <a:gd name="connsiteY11" fmla="*/ 54 h 19371"/>
                <a:gd name="connsiteX12" fmla="*/ 4357 w 11595"/>
                <a:gd name="connsiteY12" fmla="*/ 1173 h 19371"/>
                <a:gd name="connsiteX13" fmla="*/ 5376 w 11595"/>
                <a:gd name="connsiteY13" fmla="*/ 721 h 19371"/>
                <a:gd name="connsiteX14" fmla="*/ 6222 w 11595"/>
                <a:gd name="connsiteY14" fmla="*/ 3168 h 19371"/>
                <a:gd name="connsiteX15" fmla="*/ 8619 w 11595"/>
                <a:gd name="connsiteY15" fmla="*/ 4503 h 19371"/>
                <a:gd name="connsiteX16" fmla="*/ 9747 w 11595"/>
                <a:gd name="connsiteY16" fmla="*/ 4950 h 19371"/>
                <a:gd name="connsiteX17" fmla="*/ 9235 w 11595"/>
                <a:gd name="connsiteY17" fmla="*/ 4691 h 19371"/>
                <a:gd name="connsiteX18" fmla="*/ 10734 w 11595"/>
                <a:gd name="connsiteY18" fmla="*/ 5394 h 19371"/>
                <a:gd name="connsiteX19" fmla="*/ 11580 w 11595"/>
                <a:gd name="connsiteY19" fmla="*/ 5839 h 19371"/>
                <a:gd name="connsiteX20" fmla="*/ 10029 w 11595"/>
                <a:gd name="connsiteY20" fmla="*/ 10734 h 19371"/>
                <a:gd name="connsiteX21" fmla="*/ 10452 w 11595"/>
                <a:gd name="connsiteY21" fmla="*/ 10289 h 19371"/>
                <a:gd name="connsiteX22" fmla="*/ 9888 w 11595"/>
                <a:gd name="connsiteY22" fmla="*/ 11180 h 19371"/>
                <a:gd name="connsiteX23" fmla="*/ 9791 w 11595"/>
                <a:gd name="connsiteY23" fmla="*/ 11964 h 19371"/>
                <a:gd name="connsiteX24" fmla="*/ 10167 w 11595"/>
                <a:gd name="connsiteY24" fmla="*/ 14187 h 19371"/>
                <a:gd name="connsiteX25" fmla="*/ 9717 w 11595"/>
                <a:gd name="connsiteY25" fmla="*/ 15746 h 19371"/>
                <a:gd name="connsiteX26" fmla="*/ 9147 w 11595"/>
                <a:gd name="connsiteY26" fmla="*/ 17127 h 19371"/>
                <a:gd name="connsiteX27" fmla="*/ 10494 w 11595"/>
                <a:gd name="connsiteY27" fmla="*/ 16146 h 19371"/>
                <a:gd name="connsiteX28" fmla="*/ 5388 w 11595"/>
                <a:gd name="connsiteY28" fmla="*/ 19364 h 19371"/>
                <a:gd name="connsiteX29" fmla="*/ 5027 w 11595"/>
                <a:gd name="connsiteY29" fmla="*/ 15047 h 19371"/>
                <a:gd name="connsiteX30" fmla="*/ 4228 w 11595"/>
                <a:gd name="connsiteY30" fmla="*/ 14560 h 19371"/>
                <a:gd name="connsiteX0" fmla="*/ 4228 w 11595"/>
                <a:gd name="connsiteY0" fmla="*/ 14670 h 19481"/>
                <a:gd name="connsiteX1" fmla="*/ 3470 w 11595"/>
                <a:gd name="connsiteY1" fmla="*/ 13170 h 19481"/>
                <a:gd name="connsiteX2" fmla="*/ 3692 w 11595"/>
                <a:gd name="connsiteY2" fmla="*/ 12962 h 19481"/>
                <a:gd name="connsiteX3" fmla="*/ 3019 w 11595"/>
                <a:gd name="connsiteY3" fmla="*/ 12897 h 19481"/>
                <a:gd name="connsiteX4" fmla="*/ 1744 w 11595"/>
                <a:gd name="connsiteY4" fmla="*/ 11334 h 19481"/>
                <a:gd name="connsiteX5" fmla="*/ 19 w 11595"/>
                <a:gd name="connsiteY5" fmla="*/ 10178 h 19481"/>
                <a:gd name="connsiteX6" fmla="*/ 1328 w 11595"/>
                <a:gd name="connsiteY6" fmla="*/ 7635 h 19481"/>
                <a:gd name="connsiteX7" fmla="*/ 2839 w 11595"/>
                <a:gd name="connsiteY7" fmla="*/ 1276 h 19481"/>
                <a:gd name="connsiteX8" fmla="*/ 2113 w 11595"/>
                <a:gd name="connsiteY8" fmla="*/ 5173 h 19481"/>
                <a:gd name="connsiteX9" fmla="*/ 2557 w 11595"/>
                <a:gd name="connsiteY9" fmla="*/ 3279 h 19481"/>
                <a:gd name="connsiteX10" fmla="*/ 2557 w 11595"/>
                <a:gd name="connsiteY10" fmla="*/ 1499 h 19481"/>
                <a:gd name="connsiteX11" fmla="*/ 2980 w 11595"/>
                <a:gd name="connsiteY11" fmla="*/ 164 h 19481"/>
                <a:gd name="connsiteX12" fmla="*/ 4357 w 11595"/>
                <a:gd name="connsiteY12" fmla="*/ 393 h 19481"/>
                <a:gd name="connsiteX13" fmla="*/ 5376 w 11595"/>
                <a:gd name="connsiteY13" fmla="*/ 831 h 19481"/>
                <a:gd name="connsiteX14" fmla="*/ 6222 w 11595"/>
                <a:gd name="connsiteY14" fmla="*/ 3278 h 19481"/>
                <a:gd name="connsiteX15" fmla="*/ 8619 w 11595"/>
                <a:gd name="connsiteY15" fmla="*/ 4613 h 19481"/>
                <a:gd name="connsiteX16" fmla="*/ 9747 w 11595"/>
                <a:gd name="connsiteY16" fmla="*/ 5060 h 19481"/>
                <a:gd name="connsiteX17" fmla="*/ 9235 w 11595"/>
                <a:gd name="connsiteY17" fmla="*/ 4801 h 19481"/>
                <a:gd name="connsiteX18" fmla="*/ 10734 w 11595"/>
                <a:gd name="connsiteY18" fmla="*/ 5504 h 19481"/>
                <a:gd name="connsiteX19" fmla="*/ 11580 w 11595"/>
                <a:gd name="connsiteY19" fmla="*/ 5949 h 19481"/>
                <a:gd name="connsiteX20" fmla="*/ 10029 w 11595"/>
                <a:gd name="connsiteY20" fmla="*/ 10844 h 19481"/>
                <a:gd name="connsiteX21" fmla="*/ 10452 w 11595"/>
                <a:gd name="connsiteY21" fmla="*/ 10399 h 19481"/>
                <a:gd name="connsiteX22" fmla="*/ 9888 w 11595"/>
                <a:gd name="connsiteY22" fmla="*/ 11290 h 19481"/>
                <a:gd name="connsiteX23" fmla="*/ 9791 w 11595"/>
                <a:gd name="connsiteY23" fmla="*/ 12074 h 19481"/>
                <a:gd name="connsiteX24" fmla="*/ 10167 w 11595"/>
                <a:gd name="connsiteY24" fmla="*/ 14297 h 19481"/>
                <a:gd name="connsiteX25" fmla="*/ 9717 w 11595"/>
                <a:gd name="connsiteY25" fmla="*/ 15856 h 19481"/>
                <a:gd name="connsiteX26" fmla="*/ 9147 w 11595"/>
                <a:gd name="connsiteY26" fmla="*/ 17237 h 19481"/>
                <a:gd name="connsiteX27" fmla="*/ 10494 w 11595"/>
                <a:gd name="connsiteY27" fmla="*/ 16256 h 19481"/>
                <a:gd name="connsiteX28" fmla="*/ 5388 w 11595"/>
                <a:gd name="connsiteY28" fmla="*/ 19474 h 19481"/>
                <a:gd name="connsiteX29" fmla="*/ 5027 w 11595"/>
                <a:gd name="connsiteY29" fmla="*/ 15157 h 19481"/>
                <a:gd name="connsiteX30" fmla="*/ 4228 w 11595"/>
                <a:gd name="connsiteY30" fmla="*/ 14670 h 19481"/>
                <a:gd name="connsiteX0" fmla="*/ 4228 w 11595"/>
                <a:gd name="connsiteY0" fmla="*/ 14670 h 19481"/>
                <a:gd name="connsiteX1" fmla="*/ 3470 w 11595"/>
                <a:gd name="connsiteY1" fmla="*/ 13170 h 19481"/>
                <a:gd name="connsiteX2" fmla="*/ 3692 w 11595"/>
                <a:gd name="connsiteY2" fmla="*/ 12962 h 19481"/>
                <a:gd name="connsiteX3" fmla="*/ 3019 w 11595"/>
                <a:gd name="connsiteY3" fmla="*/ 12897 h 19481"/>
                <a:gd name="connsiteX4" fmla="*/ 1744 w 11595"/>
                <a:gd name="connsiteY4" fmla="*/ 11334 h 19481"/>
                <a:gd name="connsiteX5" fmla="*/ 19 w 11595"/>
                <a:gd name="connsiteY5" fmla="*/ 10178 h 19481"/>
                <a:gd name="connsiteX6" fmla="*/ 1328 w 11595"/>
                <a:gd name="connsiteY6" fmla="*/ 7635 h 19481"/>
                <a:gd name="connsiteX7" fmla="*/ 2839 w 11595"/>
                <a:gd name="connsiteY7" fmla="*/ 1276 h 19481"/>
                <a:gd name="connsiteX8" fmla="*/ 2113 w 11595"/>
                <a:gd name="connsiteY8" fmla="*/ 5173 h 19481"/>
                <a:gd name="connsiteX9" fmla="*/ 2557 w 11595"/>
                <a:gd name="connsiteY9" fmla="*/ 3279 h 19481"/>
                <a:gd name="connsiteX10" fmla="*/ 2557 w 11595"/>
                <a:gd name="connsiteY10" fmla="*/ 1499 h 19481"/>
                <a:gd name="connsiteX11" fmla="*/ 2980 w 11595"/>
                <a:gd name="connsiteY11" fmla="*/ 164 h 19481"/>
                <a:gd name="connsiteX12" fmla="*/ 4357 w 11595"/>
                <a:gd name="connsiteY12" fmla="*/ 393 h 19481"/>
                <a:gd name="connsiteX13" fmla="*/ 5517 w 11595"/>
                <a:gd name="connsiteY13" fmla="*/ 2166 h 19481"/>
                <a:gd name="connsiteX14" fmla="*/ 6222 w 11595"/>
                <a:gd name="connsiteY14" fmla="*/ 3278 h 19481"/>
                <a:gd name="connsiteX15" fmla="*/ 8619 w 11595"/>
                <a:gd name="connsiteY15" fmla="*/ 4613 h 19481"/>
                <a:gd name="connsiteX16" fmla="*/ 9747 w 11595"/>
                <a:gd name="connsiteY16" fmla="*/ 5060 h 19481"/>
                <a:gd name="connsiteX17" fmla="*/ 9235 w 11595"/>
                <a:gd name="connsiteY17" fmla="*/ 4801 h 19481"/>
                <a:gd name="connsiteX18" fmla="*/ 10734 w 11595"/>
                <a:gd name="connsiteY18" fmla="*/ 5504 h 19481"/>
                <a:gd name="connsiteX19" fmla="*/ 11580 w 11595"/>
                <a:gd name="connsiteY19" fmla="*/ 5949 h 19481"/>
                <a:gd name="connsiteX20" fmla="*/ 10029 w 11595"/>
                <a:gd name="connsiteY20" fmla="*/ 10844 h 19481"/>
                <a:gd name="connsiteX21" fmla="*/ 10452 w 11595"/>
                <a:gd name="connsiteY21" fmla="*/ 10399 h 19481"/>
                <a:gd name="connsiteX22" fmla="*/ 9888 w 11595"/>
                <a:gd name="connsiteY22" fmla="*/ 11290 h 19481"/>
                <a:gd name="connsiteX23" fmla="*/ 9791 w 11595"/>
                <a:gd name="connsiteY23" fmla="*/ 12074 h 19481"/>
                <a:gd name="connsiteX24" fmla="*/ 10167 w 11595"/>
                <a:gd name="connsiteY24" fmla="*/ 14297 h 19481"/>
                <a:gd name="connsiteX25" fmla="*/ 9717 w 11595"/>
                <a:gd name="connsiteY25" fmla="*/ 15856 h 19481"/>
                <a:gd name="connsiteX26" fmla="*/ 9147 w 11595"/>
                <a:gd name="connsiteY26" fmla="*/ 17237 h 19481"/>
                <a:gd name="connsiteX27" fmla="*/ 10494 w 11595"/>
                <a:gd name="connsiteY27" fmla="*/ 16256 h 19481"/>
                <a:gd name="connsiteX28" fmla="*/ 5388 w 11595"/>
                <a:gd name="connsiteY28" fmla="*/ 19474 h 19481"/>
                <a:gd name="connsiteX29" fmla="*/ 5027 w 11595"/>
                <a:gd name="connsiteY29" fmla="*/ 15157 h 19481"/>
                <a:gd name="connsiteX30" fmla="*/ 4228 w 11595"/>
                <a:gd name="connsiteY30" fmla="*/ 14670 h 19481"/>
                <a:gd name="connsiteX0" fmla="*/ 4228 w 11595"/>
                <a:gd name="connsiteY0" fmla="*/ 14670 h 19481"/>
                <a:gd name="connsiteX1" fmla="*/ 3470 w 11595"/>
                <a:gd name="connsiteY1" fmla="*/ 13170 h 19481"/>
                <a:gd name="connsiteX2" fmla="*/ 3692 w 11595"/>
                <a:gd name="connsiteY2" fmla="*/ 12962 h 19481"/>
                <a:gd name="connsiteX3" fmla="*/ 3019 w 11595"/>
                <a:gd name="connsiteY3" fmla="*/ 12897 h 19481"/>
                <a:gd name="connsiteX4" fmla="*/ 1744 w 11595"/>
                <a:gd name="connsiteY4" fmla="*/ 11334 h 19481"/>
                <a:gd name="connsiteX5" fmla="*/ 19 w 11595"/>
                <a:gd name="connsiteY5" fmla="*/ 10178 h 19481"/>
                <a:gd name="connsiteX6" fmla="*/ 1328 w 11595"/>
                <a:gd name="connsiteY6" fmla="*/ 7635 h 19481"/>
                <a:gd name="connsiteX7" fmla="*/ 2839 w 11595"/>
                <a:gd name="connsiteY7" fmla="*/ 1276 h 19481"/>
                <a:gd name="connsiteX8" fmla="*/ 2113 w 11595"/>
                <a:gd name="connsiteY8" fmla="*/ 5173 h 19481"/>
                <a:gd name="connsiteX9" fmla="*/ 2557 w 11595"/>
                <a:gd name="connsiteY9" fmla="*/ 3279 h 19481"/>
                <a:gd name="connsiteX10" fmla="*/ 2557 w 11595"/>
                <a:gd name="connsiteY10" fmla="*/ 1499 h 19481"/>
                <a:gd name="connsiteX11" fmla="*/ 2980 w 11595"/>
                <a:gd name="connsiteY11" fmla="*/ 164 h 19481"/>
                <a:gd name="connsiteX12" fmla="*/ 4357 w 11595"/>
                <a:gd name="connsiteY12" fmla="*/ 393 h 19481"/>
                <a:gd name="connsiteX13" fmla="*/ 5517 w 11595"/>
                <a:gd name="connsiteY13" fmla="*/ 2166 h 19481"/>
                <a:gd name="connsiteX14" fmla="*/ 6222 w 11595"/>
                <a:gd name="connsiteY14" fmla="*/ 3278 h 19481"/>
                <a:gd name="connsiteX15" fmla="*/ 8619 w 11595"/>
                <a:gd name="connsiteY15" fmla="*/ 4613 h 19481"/>
                <a:gd name="connsiteX16" fmla="*/ 9747 w 11595"/>
                <a:gd name="connsiteY16" fmla="*/ 5060 h 19481"/>
                <a:gd name="connsiteX17" fmla="*/ 8671 w 11595"/>
                <a:gd name="connsiteY17" fmla="*/ 6359 h 19481"/>
                <a:gd name="connsiteX18" fmla="*/ 10734 w 11595"/>
                <a:gd name="connsiteY18" fmla="*/ 5504 h 19481"/>
                <a:gd name="connsiteX19" fmla="*/ 11580 w 11595"/>
                <a:gd name="connsiteY19" fmla="*/ 5949 h 19481"/>
                <a:gd name="connsiteX20" fmla="*/ 10029 w 11595"/>
                <a:gd name="connsiteY20" fmla="*/ 10844 h 19481"/>
                <a:gd name="connsiteX21" fmla="*/ 10452 w 11595"/>
                <a:gd name="connsiteY21" fmla="*/ 10399 h 19481"/>
                <a:gd name="connsiteX22" fmla="*/ 9888 w 11595"/>
                <a:gd name="connsiteY22" fmla="*/ 11290 h 19481"/>
                <a:gd name="connsiteX23" fmla="*/ 9791 w 11595"/>
                <a:gd name="connsiteY23" fmla="*/ 12074 h 19481"/>
                <a:gd name="connsiteX24" fmla="*/ 10167 w 11595"/>
                <a:gd name="connsiteY24" fmla="*/ 14297 h 19481"/>
                <a:gd name="connsiteX25" fmla="*/ 9717 w 11595"/>
                <a:gd name="connsiteY25" fmla="*/ 15856 h 19481"/>
                <a:gd name="connsiteX26" fmla="*/ 9147 w 11595"/>
                <a:gd name="connsiteY26" fmla="*/ 17237 h 19481"/>
                <a:gd name="connsiteX27" fmla="*/ 10494 w 11595"/>
                <a:gd name="connsiteY27" fmla="*/ 16256 h 19481"/>
                <a:gd name="connsiteX28" fmla="*/ 5388 w 11595"/>
                <a:gd name="connsiteY28" fmla="*/ 19474 h 19481"/>
                <a:gd name="connsiteX29" fmla="*/ 5027 w 11595"/>
                <a:gd name="connsiteY29" fmla="*/ 15157 h 19481"/>
                <a:gd name="connsiteX30" fmla="*/ 4228 w 11595"/>
                <a:gd name="connsiteY30" fmla="*/ 14670 h 19481"/>
                <a:gd name="connsiteX0" fmla="*/ 4228 w 11595"/>
                <a:gd name="connsiteY0" fmla="*/ 14670 h 19481"/>
                <a:gd name="connsiteX1" fmla="*/ 3470 w 11595"/>
                <a:gd name="connsiteY1" fmla="*/ 13170 h 19481"/>
                <a:gd name="connsiteX2" fmla="*/ 3692 w 11595"/>
                <a:gd name="connsiteY2" fmla="*/ 12962 h 19481"/>
                <a:gd name="connsiteX3" fmla="*/ 3019 w 11595"/>
                <a:gd name="connsiteY3" fmla="*/ 12897 h 19481"/>
                <a:gd name="connsiteX4" fmla="*/ 1744 w 11595"/>
                <a:gd name="connsiteY4" fmla="*/ 11334 h 19481"/>
                <a:gd name="connsiteX5" fmla="*/ 19 w 11595"/>
                <a:gd name="connsiteY5" fmla="*/ 10178 h 19481"/>
                <a:gd name="connsiteX6" fmla="*/ 1328 w 11595"/>
                <a:gd name="connsiteY6" fmla="*/ 7635 h 19481"/>
                <a:gd name="connsiteX7" fmla="*/ 2839 w 11595"/>
                <a:gd name="connsiteY7" fmla="*/ 1276 h 19481"/>
                <a:gd name="connsiteX8" fmla="*/ 2113 w 11595"/>
                <a:gd name="connsiteY8" fmla="*/ 5173 h 19481"/>
                <a:gd name="connsiteX9" fmla="*/ 2557 w 11595"/>
                <a:gd name="connsiteY9" fmla="*/ 3279 h 19481"/>
                <a:gd name="connsiteX10" fmla="*/ 2557 w 11595"/>
                <a:gd name="connsiteY10" fmla="*/ 1499 h 19481"/>
                <a:gd name="connsiteX11" fmla="*/ 2980 w 11595"/>
                <a:gd name="connsiteY11" fmla="*/ 164 h 19481"/>
                <a:gd name="connsiteX12" fmla="*/ 4357 w 11595"/>
                <a:gd name="connsiteY12" fmla="*/ 393 h 19481"/>
                <a:gd name="connsiteX13" fmla="*/ 5517 w 11595"/>
                <a:gd name="connsiteY13" fmla="*/ 2166 h 19481"/>
                <a:gd name="connsiteX14" fmla="*/ 6222 w 11595"/>
                <a:gd name="connsiteY14" fmla="*/ 3278 h 19481"/>
                <a:gd name="connsiteX15" fmla="*/ 8619 w 11595"/>
                <a:gd name="connsiteY15" fmla="*/ 4613 h 19481"/>
                <a:gd name="connsiteX16" fmla="*/ 9042 w 11595"/>
                <a:gd name="connsiteY16" fmla="*/ 7063 h 19481"/>
                <a:gd name="connsiteX17" fmla="*/ 8671 w 11595"/>
                <a:gd name="connsiteY17" fmla="*/ 6359 h 19481"/>
                <a:gd name="connsiteX18" fmla="*/ 10734 w 11595"/>
                <a:gd name="connsiteY18" fmla="*/ 5504 h 19481"/>
                <a:gd name="connsiteX19" fmla="*/ 11580 w 11595"/>
                <a:gd name="connsiteY19" fmla="*/ 5949 h 19481"/>
                <a:gd name="connsiteX20" fmla="*/ 10029 w 11595"/>
                <a:gd name="connsiteY20" fmla="*/ 10844 h 19481"/>
                <a:gd name="connsiteX21" fmla="*/ 10452 w 11595"/>
                <a:gd name="connsiteY21" fmla="*/ 10399 h 19481"/>
                <a:gd name="connsiteX22" fmla="*/ 9888 w 11595"/>
                <a:gd name="connsiteY22" fmla="*/ 11290 h 19481"/>
                <a:gd name="connsiteX23" fmla="*/ 9791 w 11595"/>
                <a:gd name="connsiteY23" fmla="*/ 12074 h 19481"/>
                <a:gd name="connsiteX24" fmla="*/ 10167 w 11595"/>
                <a:gd name="connsiteY24" fmla="*/ 14297 h 19481"/>
                <a:gd name="connsiteX25" fmla="*/ 9717 w 11595"/>
                <a:gd name="connsiteY25" fmla="*/ 15856 h 19481"/>
                <a:gd name="connsiteX26" fmla="*/ 9147 w 11595"/>
                <a:gd name="connsiteY26" fmla="*/ 17237 h 19481"/>
                <a:gd name="connsiteX27" fmla="*/ 10494 w 11595"/>
                <a:gd name="connsiteY27" fmla="*/ 16256 h 19481"/>
                <a:gd name="connsiteX28" fmla="*/ 5388 w 11595"/>
                <a:gd name="connsiteY28" fmla="*/ 19474 h 19481"/>
                <a:gd name="connsiteX29" fmla="*/ 5027 w 11595"/>
                <a:gd name="connsiteY29" fmla="*/ 15157 h 19481"/>
                <a:gd name="connsiteX30" fmla="*/ 4228 w 11595"/>
                <a:gd name="connsiteY30" fmla="*/ 14670 h 19481"/>
                <a:gd name="connsiteX0" fmla="*/ 4228 w 11587"/>
                <a:gd name="connsiteY0" fmla="*/ 14670 h 19481"/>
                <a:gd name="connsiteX1" fmla="*/ 3470 w 11587"/>
                <a:gd name="connsiteY1" fmla="*/ 13170 h 19481"/>
                <a:gd name="connsiteX2" fmla="*/ 3692 w 11587"/>
                <a:gd name="connsiteY2" fmla="*/ 12962 h 19481"/>
                <a:gd name="connsiteX3" fmla="*/ 3019 w 11587"/>
                <a:gd name="connsiteY3" fmla="*/ 12897 h 19481"/>
                <a:gd name="connsiteX4" fmla="*/ 1744 w 11587"/>
                <a:gd name="connsiteY4" fmla="*/ 11334 h 19481"/>
                <a:gd name="connsiteX5" fmla="*/ 19 w 11587"/>
                <a:gd name="connsiteY5" fmla="*/ 10178 h 19481"/>
                <a:gd name="connsiteX6" fmla="*/ 1328 w 11587"/>
                <a:gd name="connsiteY6" fmla="*/ 7635 h 19481"/>
                <a:gd name="connsiteX7" fmla="*/ 2839 w 11587"/>
                <a:gd name="connsiteY7" fmla="*/ 1276 h 19481"/>
                <a:gd name="connsiteX8" fmla="*/ 2113 w 11587"/>
                <a:gd name="connsiteY8" fmla="*/ 5173 h 19481"/>
                <a:gd name="connsiteX9" fmla="*/ 2557 w 11587"/>
                <a:gd name="connsiteY9" fmla="*/ 3279 h 19481"/>
                <a:gd name="connsiteX10" fmla="*/ 2557 w 11587"/>
                <a:gd name="connsiteY10" fmla="*/ 1499 h 19481"/>
                <a:gd name="connsiteX11" fmla="*/ 2980 w 11587"/>
                <a:gd name="connsiteY11" fmla="*/ 164 h 19481"/>
                <a:gd name="connsiteX12" fmla="*/ 4357 w 11587"/>
                <a:gd name="connsiteY12" fmla="*/ 393 h 19481"/>
                <a:gd name="connsiteX13" fmla="*/ 5517 w 11587"/>
                <a:gd name="connsiteY13" fmla="*/ 2166 h 19481"/>
                <a:gd name="connsiteX14" fmla="*/ 6222 w 11587"/>
                <a:gd name="connsiteY14" fmla="*/ 3278 h 19481"/>
                <a:gd name="connsiteX15" fmla="*/ 8619 w 11587"/>
                <a:gd name="connsiteY15" fmla="*/ 4613 h 19481"/>
                <a:gd name="connsiteX16" fmla="*/ 9042 w 11587"/>
                <a:gd name="connsiteY16" fmla="*/ 7063 h 19481"/>
                <a:gd name="connsiteX17" fmla="*/ 8671 w 11587"/>
                <a:gd name="connsiteY17" fmla="*/ 6359 h 19481"/>
                <a:gd name="connsiteX18" fmla="*/ 10029 w 11587"/>
                <a:gd name="connsiteY18" fmla="*/ 7952 h 19481"/>
                <a:gd name="connsiteX19" fmla="*/ 11580 w 11587"/>
                <a:gd name="connsiteY19" fmla="*/ 5949 h 19481"/>
                <a:gd name="connsiteX20" fmla="*/ 10029 w 11587"/>
                <a:gd name="connsiteY20" fmla="*/ 10844 h 19481"/>
                <a:gd name="connsiteX21" fmla="*/ 10452 w 11587"/>
                <a:gd name="connsiteY21" fmla="*/ 10399 h 19481"/>
                <a:gd name="connsiteX22" fmla="*/ 9888 w 11587"/>
                <a:gd name="connsiteY22" fmla="*/ 11290 h 19481"/>
                <a:gd name="connsiteX23" fmla="*/ 9791 w 11587"/>
                <a:gd name="connsiteY23" fmla="*/ 12074 h 19481"/>
                <a:gd name="connsiteX24" fmla="*/ 10167 w 11587"/>
                <a:gd name="connsiteY24" fmla="*/ 14297 h 19481"/>
                <a:gd name="connsiteX25" fmla="*/ 9717 w 11587"/>
                <a:gd name="connsiteY25" fmla="*/ 15856 h 19481"/>
                <a:gd name="connsiteX26" fmla="*/ 9147 w 11587"/>
                <a:gd name="connsiteY26" fmla="*/ 17237 h 19481"/>
                <a:gd name="connsiteX27" fmla="*/ 10494 w 11587"/>
                <a:gd name="connsiteY27" fmla="*/ 16256 h 19481"/>
                <a:gd name="connsiteX28" fmla="*/ 5388 w 11587"/>
                <a:gd name="connsiteY28" fmla="*/ 19474 h 19481"/>
                <a:gd name="connsiteX29" fmla="*/ 5027 w 11587"/>
                <a:gd name="connsiteY29" fmla="*/ 15157 h 19481"/>
                <a:gd name="connsiteX30" fmla="*/ 4228 w 11587"/>
                <a:gd name="connsiteY30" fmla="*/ 14670 h 19481"/>
                <a:gd name="connsiteX0" fmla="*/ 4228 w 10494"/>
                <a:gd name="connsiteY0" fmla="*/ 14670 h 19481"/>
                <a:gd name="connsiteX1" fmla="*/ 3470 w 10494"/>
                <a:gd name="connsiteY1" fmla="*/ 13170 h 19481"/>
                <a:gd name="connsiteX2" fmla="*/ 3692 w 10494"/>
                <a:gd name="connsiteY2" fmla="*/ 12962 h 19481"/>
                <a:gd name="connsiteX3" fmla="*/ 3019 w 10494"/>
                <a:gd name="connsiteY3" fmla="*/ 12897 h 19481"/>
                <a:gd name="connsiteX4" fmla="*/ 1744 w 10494"/>
                <a:gd name="connsiteY4" fmla="*/ 11334 h 19481"/>
                <a:gd name="connsiteX5" fmla="*/ 19 w 10494"/>
                <a:gd name="connsiteY5" fmla="*/ 10178 h 19481"/>
                <a:gd name="connsiteX6" fmla="*/ 1328 w 10494"/>
                <a:gd name="connsiteY6" fmla="*/ 7635 h 19481"/>
                <a:gd name="connsiteX7" fmla="*/ 2839 w 10494"/>
                <a:gd name="connsiteY7" fmla="*/ 1276 h 19481"/>
                <a:gd name="connsiteX8" fmla="*/ 2113 w 10494"/>
                <a:gd name="connsiteY8" fmla="*/ 5173 h 19481"/>
                <a:gd name="connsiteX9" fmla="*/ 2557 w 10494"/>
                <a:gd name="connsiteY9" fmla="*/ 3279 h 19481"/>
                <a:gd name="connsiteX10" fmla="*/ 2557 w 10494"/>
                <a:gd name="connsiteY10" fmla="*/ 1499 h 19481"/>
                <a:gd name="connsiteX11" fmla="*/ 2980 w 10494"/>
                <a:gd name="connsiteY11" fmla="*/ 164 h 19481"/>
                <a:gd name="connsiteX12" fmla="*/ 4357 w 10494"/>
                <a:gd name="connsiteY12" fmla="*/ 393 h 19481"/>
                <a:gd name="connsiteX13" fmla="*/ 5517 w 10494"/>
                <a:gd name="connsiteY13" fmla="*/ 2166 h 19481"/>
                <a:gd name="connsiteX14" fmla="*/ 6222 w 10494"/>
                <a:gd name="connsiteY14" fmla="*/ 3278 h 19481"/>
                <a:gd name="connsiteX15" fmla="*/ 8619 w 10494"/>
                <a:gd name="connsiteY15" fmla="*/ 4613 h 19481"/>
                <a:gd name="connsiteX16" fmla="*/ 9042 w 10494"/>
                <a:gd name="connsiteY16" fmla="*/ 7063 h 19481"/>
                <a:gd name="connsiteX17" fmla="*/ 8671 w 10494"/>
                <a:gd name="connsiteY17" fmla="*/ 6359 h 19481"/>
                <a:gd name="connsiteX18" fmla="*/ 10029 w 10494"/>
                <a:gd name="connsiteY18" fmla="*/ 7952 h 19481"/>
                <a:gd name="connsiteX19" fmla="*/ 9747 w 10494"/>
                <a:gd name="connsiteY19" fmla="*/ 9287 h 19481"/>
                <a:gd name="connsiteX20" fmla="*/ 10029 w 10494"/>
                <a:gd name="connsiteY20" fmla="*/ 10844 h 19481"/>
                <a:gd name="connsiteX21" fmla="*/ 10452 w 10494"/>
                <a:gd name="connsiteY21" fmla="*/ 10399 h 19481"/>
                <a:gd name="connsiteX22" fmla="*/ 9888 w 10494"/>
                <a:gd name="connsiteY22" fmla="*/ 11290 h 19481"/>
                <a:gd name="connsiteX23" fmla="*/ 9791 w 10494"/>
                <a:gd name="connsiteY23" fmla="*/ 12074 h 19481"/>
                <a:gd name="connsiteX24" fmla="*/ 10167 w 10494"/>
                <a:gd name="connsiteY24" fmla="*/ 14297 h 19481"/>
                <a:gd name="connsiteX25" fmla="*/ 9717 w 10494"/>
                <a:gd name="connsiteY25" fmla="*/ 15856 h 19481"/>
                <a:gd name="connsiteX26" fmla="*/ 9147 w 10494"/>
                <a:gd name="connsiteY26" fmla="*/ 17237 h 19481"/>
                <a:gd name="connsiteX27" fmla="*/ 10494 w 10494"/>
                <a:gd name="connsiteY27" fmla="*/ 16256 h 19481"/>
                <a:gd name="connsiteX28" fmla="*/ 5388 w 10494"/>
                <a:gd name="connsiteY28" fmla="*/ 19474 h 19481"/>
                <a:gd name="connsiteX29" fmla="*/ 5027 w 10494"/>
                <a:gd name="connsiteY29" fmla="*/ 15157 h 19481"/>
                <a:gd name="connsiteX30" fmla="*/ 4228 w 10494"/>
                <a:gd name="connsiteY30" fmla="*/ 14670 h 19481"/>
                <a:gd name="connsiteX0" fmla="*/ 4228 w 11168"/>
                <a:gd name="connsiteY0" fmla="*/ 14670 h 19481"/>
                <a:gd name="connsiteX1" fmla="*/ 3470 w 11168"/>
                <a:gd name="connsiteY1" fmla="*/ 13170 h 19481"/>
                <a:gd name="connsiteX2" fmla="*/ 3692 w 11168"/>
                <a:gd name="connsiteY2" fmla="*/ 12962 h 19481"/>
                <a:gd name="connsiteX3" fmla="*/ 3019 w 11168"/>
                <a:gd name="connsiteY3" fmla="*/ 12897 h 19481"/>
                <a:gd name="connsiteX4" fmla="*/ 1744 w 11168"/>
                <a:gd name="connsiteY4" fmla="*/ 11334 h 19481"/>
                <a:gd name="connsiteX5" fmla="*/ 19 w 11168"/>
                <a:gd name="connsiteY5" fmla="*/ 10178 h 19481"/>
                <a:gd name="connsiteX6" fmla="*/ 1328 w 11168"/>
                <a:gd name="connsiteY6" fmla="*/ 7635 h 19481"/>
                <a:gd name="connsiteX7" fmla="*/ 2839 w 11168"/>
                <a:gd name="connsiteY7" fmla="*/ 1276 h 19481"/>
                <a:gd name="connsiteX8" fmla="*/ 2113 w 11168"/>
                <a:gd name="connsiteY8" fmla="*/ 5173 h 19481"/>
                <a:gd name="connsiteX9" fmla="*/ 2557 w 11168"/>
                <a:gd name="connsiteY9" fmla="*/ 3279 h 19481"/>
                <a:gd name="connsiteX10" fmla="*/ 2557 w 11168"/>
                <a:gd name="connsiteY10" fmla="*/ 1499 h 19481"/>
                <a:gd name="connsiteX11" fmla="*/ 2980 w 11168"/>
                <a:gd name="connsiteY11" fmla="*/ 164 h 19481"/>
                <a:gd name="connsiteX12" fmla="*/ 4357 w 11168"/>
                <a:gd name="connsiteY12" fmla="*/ 393 h 19481"/>
                <a:gd name="connsiteX13" fmla="*/ 5517 w 11168"/>
                <a:gd name="connsiteY13" fmla="*/ 2166 h 19481"/>
                <a:gd name="connsiteX14" fmla="*/ 6222 w 11168"/>
                <a:gd name="connsiteY14" fmla="*/ 3278 h 19481"/>
                <a:gd name="connsiteX15" fmla="*/ 8619 w 11168"/>
                <a:gd name="connsiteY15" fmla="*/ 4613 h 19481"/>
                <a:gd name="connsiteX16" fmla="*/ 9042 w 11168"/>
                <a:gd name="connsiteY16" fmla="*/ 7063 h 19481"/>
                <a:gd name="connsiteX17" fmla="*/ 8671 w 11168"/>
                <a:gd name="connsiteY17" fmla="*/ 6359 h 19481"/>
                <a:gd name="connsiteX18" fmla="*/ 10029 w 11168"/>
                <a:gd name="connsiteY18" fmla="*/ 7952 h 19481"/>
                <a:gd name="connsiteX19" fmla="*/ 9747 w 11168"/>
                <a:gd name="connsiteY19" fmla="*/ 9287 h 19481"/>
                <a:gd name="connsiteX20" fmla="*/ 10029 w 11168"/>
                <a:gd name="connsiteY20" fmla="*/ 10844 h 19481"/>
                <a:gd name="connsiteX21" fmla="*/ 10452 w 11168"/>
                <a:gd name="connsiteY21" fmla="*/ 10399 h 19481"/>
                <a:gd name="connsiteX22" fmla="*/ 11157 w 11168"/>
                <a:gd name="connsiteY22" fmla="*/ 11958 h 19481"/>
                <a:gd name="connsiteX23" fmla="*/ 9791 w 11168"/>
                <a:gd name="connsiteY23" fmla="*/ 12074 h 19481"/>
                <a:gd name="connsiteX24" fmla="*/ 10167 w 11168"/>
                <a:gd name="connsiteY24" fmla="*/ 14297 h 19481"/>
                <a:gd name="connsiteX25" fmla="*/ 9717 w 11168"/>
                <a:gd name="connsiteY25" fmla="*/ 15856 h 19481"/>
                <a:gd name="connsiteX26" fmla="*/ 9147 w 11168"/>
                <a:gd name="connsiteY26" fmla="*/ 17237 h 19481"/>
                <a:gd name="connsiteX27" fmla="*/ 10494 w 11168"/>
                <a:gd name="connsiteY27" fmla="*/ 16256 h 19481"/>
                <a:gd name="connsiteX28" fmla="*/ 5388 w 11168"/>
                <a:gd name="connsiteY28" fmla="*/ 19474 h 19481"/>
                <a:gd name="connsiteX29" fmla="*/ 5027 w 11168"/>
                <a:gd name="connsiteY29" fmla="*/ 15157 h 19481"/>
                <a:gd name="connsiteX30" fmla="*/ 4228 w 11168"/>
                <a:gd name="connsiteY30" fmla="*/ 14670 h 19481"/>
                <a:gd name="connsiteX0" fmla="*/ 4228 w 11722"/>
                <a:gd name="connsiteY0" fmla="*/ 14670 h 19481"/>
                <a:gd name="connsiteX1" fmla="*/ 3470 w 11722"/>
                <a:gd name="connsiteY1" fmla="*/ 13170 h 19481"/>
                <a:gd name="connsiteX2" fmla="*/ 3692 w 11722"/>
                <a:gd name="connsiteY2" fmla="*/ 12962 h 19481"/>
                <a:gd name="connsiteX3" fmla="*/ 3019 w 11722"/>
                <a:gd name="connsiteY3" fmla="*/ 12897 h 19481"/>
                <a:gd name="connsiteX4" fmla="*/ 1744 w 11722"/>
                <a:gd name="connsiteY4" fmla="*/ 11334 h 19481"/>
                <a:gd name="connsiteX5" fmla="*/ 19 w 11722"/>
                <a:gd name="connsiteY5" fmla="*/ 10178 h 19481"/>
                <a:gd name="connsiteX6" fmla="*/ 1328 w 11722"/>
                <a:gd name="connsiteY6" fmla="*/ 7635 h 19481"/>
                <a:gd name="connsiteX7" fmla="*/ 2839 w 11722"/>
                <a:gd name="connsiteY7" fmla="*/ 1276 h 19481"/>
                <a:gd name="connsiteX8" fmla="*/ 2113 w 11722"/>
                <a:gd name="connsiteY8" fmla="*/ 5173 h 19481"/>
                <a:gd name="connsiteX9" fmla="*/ 2557 w 11722"/>
                <a:gd name="connsiteY9" fmla="*/ 3279 h 19481"/>
                <a:gd name="connsiteX10" fmla="*/ 2557 w 11722"/>
                <a:gd name="connsiteY10" fmla="*/ 1499 h 19481"/>
                <a:gd name="connsiteX11" fmla="*/ 2980 w 11722"/>
                <a:gd name="connsiteY11" fmla="*/ 164 h 19481"/>
                <a:gd name="connsiteX12" fmla="*/ 4357 w 11722"/>
                <a:gd name="connsiteY12" fmla="*/ 393 h 19481"/>
                <a:gd name="connsiteX13" fmla="*/ 5517 w 11722"/>
                <a:gd name="connsiteY13" fmla="*/ 2166 h 19481"/>
                <a:gd name="connsiteX14" fmla="*/ 6222 w 11722"/>
                <a:gd name="connsiteY14" fmla="*/ 3278 h 19481"/>
                <a:gd name="connsiteX15" fmla="*/ 8619 w 11722"/>
                <a:gd name="connsiteY15" fmla="*/ 4613 h 19481"/>
                <a:gd name="connsiteX16" fmla="*/ 9042 w 11722"/>
                <a:gd name="connsiteY16" fmla="*/ 7063 h 19481"/>
                <a:gd name="connsiteX17" fmla="*/ 8671 w 11722"/>
                <a:gd name="connsiteY17" fmla="*/ 6359 h 19481"/>
                <a:gd name="connsiteX18" fmla="*/ 10029 w 11722"/>
                <a:gd name="connsiteY18" fmla="*/ 7952 h 19481"/>
                <a:gd name="connsiteX19" fmla="*/ 9747 w 11722"/>
                <a:gd name="connsiteY19" fmla="*/ 9287 h 19481"/>
                <a:gd name="connsiteX20" fmla="*/ 10029 w 11722"/>
                <a:gd name="connsiteY20" fmla="*/ 10844 h 19481"/>
                <a:gd name="connsiteX21" fmla="*/ 10452 w 11722"/>
                <a:gd name="connsiteY21" fmla="*/ 10399 h 19481"/>
                <a:gd name="connsiteX22" fmla="*/ 11157 w 11722"/>
                <a:gd name="connsiteY22" fmla="*/ 11958 h 19481"/>
                <a:gd name="connsiteX23" fmla="*/ 9791 w 11722"/>
                <a:gd name="connsiteY23" fmla="*/ 12074 h 19481"/>
                <a:gd name="connsiteX24" fmla="*/ 11721 w 11722"/>
                <a:gd name="connsiteY24" fmla="*/ 11957 h 19481"/>
                <a:gd name="connsiteX25" fmla="*/ 10167 w 11722"/>
                <a:gd name="connsiteY25" fmla="*/ 14297 h 19481"/>
                <a:gd name="connsiteX26" fmla="*/ 9717 w 11722"/>
                <a:gd name="connsiteY26" fmla="*/ 15856 h 19481"/>
                <a:gd name="connsiteX27" fmla="*/ 9147 w 11722"/>
                <a:gd name="connsiteY27" fmla="*/ 17237 h 19481"/>
                <a:gd name="connsiteX28" fmla="*/ 10494 w 11722"/>
                <a:gd name="connsiteY28" fmla="*/ 16256 h 19481"/>
                <a:gd name="connsiteX29" fmla="*/ 5388 w 11722"/>
                <a:gd name="connsiteY29" fmla="*/ 19474 h 19481"/>
                <a:gd name="connsiteX30" fmla="*/ 5027 w 11722"/>
                <a:gd name="connsiteY30" fmla="*/ 15157 h 19481"/>
                <a:gd name="connsiteX31" fmla="*/ 4228 w 11722"/>
                <a:gd name="connsiteY31" fmla="*/ 14670 h 19481"/>
                <a:gd name="connsiteX0" fmla="*/ 4228 w 11749"/>
                <a:gd name="connsiteY0" fmla="*/ 14670 h 19481"/>
                <a:gd name="connsiteX1" fmla="*/ 3470 w 11749"/>
                <a:gd name="connsiteY1" fmla="*/ 13170 h 19481"/>
                <a:gd name="connsiteX2" fmla="*/ 3692 w 11749"/>
                <a:gd name="connsiteY2" fmla="*/ 12962 h 19481"/>
                <a:gd name="connsiteX3" fmla="*/ 3019 w 11749"/>
                <a:gd name="connsiteY3" fmla="*/ 12897 h 19481"/>
                <a:gd name="connsiteX4" fmla="*/ 1744 w 11749"/>
                <a:gd name="connsiteY4" fmla="*/ 11334 h 19481"/>
                <a:gd name="connsiteX5" fmla="*/ 19 w 11749"/>
                <a:gd name="connsiteY5" fmla="*/ 10178 h 19481"/>
                <a:gd name="connsiteX6" fmla="*/ 1328 w 11749"/>
                <a:gd name="connsiteY6" fmla="*/ 7635 h 19481"/>
                <a:gd name="connsiteX7" fmla="*/ 2839 w 11749"/>
                <a:gd name="connsiteY7" fmla="*/ 1276 h 19481"/>
                <a:gd name="connsiteX8" fmla="*/ 2113 w 11749"/>
                <a:gd name="connsiteY8" fmla="*/ 5173 h 19481"/>
                <a:gd name="connsiteX9" fmla="*/ 2557 w 11749"/>
                <a:gd name="connsiteY9" fmla="*/ 3279 h 19481"/>
                <a:gd name="connsiteX10" fmla="*/ 2557 w 11749"/>
                <a:gd name="connsiteY10" fmla="*/ 1499 h 19481"/>
                <a:gd name="connsiteX11" fmla="*/ 2980 w 11749"/>
                <a:gd name="connsiteY11" fmla="*/ 164 h 19481"/>
                <a:gd name="connsiteX12" fmla="*/ 4357 w 11749"/>
                <a:gd name="connsiteY12" fmla="*/ 393 h 19481"/>
                <a:gd name="connsiteX13" fmla="*/ 5517 w 11749"/>
                <a:gd name="connsiteY13" fmla="*/ 2166 h 19481"/>
                <a:gd name="connsiteX14" fmla="*/ 6222 w 11749"/>
                <a:gd name="connsiteY14" fmla="*/ 3278 h 19481"/>
                <a:gd name="connsiteX15" fmla="*/ 8619 w 11749"/>
                <a:gd name="connsiteY15" fmla="*/ 4613 h 19481"/>
                <a:gd name="connsiteX16" fmla="*/ 9042 w 11749"/>
                <a:gd name="connsiteY16" fmla="*/ 7063 h 19481"/>
                <a:gd name="connsiteX17" fmla="*/ 8671 w 11749"/>
                <a:gd name="connsiteY17" fmla="*/ 6359 h 19481"/>
                <a:gd name="connsiteX18" fmla="*/ 10029 w 11749"/>
                <a:gd name="connsiteY18" fmla="*/ 7952 h 19481"/>
                <a:gd name="connsiteX19" fmla="*/ 9747 w 11749"/>
                <a:gd name="connsiteY19" fmla="*/ 9287 h 19481"/>
                <a:gd name="connsiteX20" fmla="*/ 10029 w 11749"/>
                <a:gd name="connsiteY20" fmla="*/ 10844 h 19481"/>
                <a:gd name="connsiteX21" fmla="*/ 10452 w 11749"/>
                <a:gd name="connsiteY21" fmla="*/ 10399 h 19481"/>
                <a:gd name="connsiteX22" fmla="*/ 11157 w 11749"/>
                <a:gd name="connsiteY22" fmla="*/ 11958 h 19481"/>
                <a:gd name="connsiteX23" fmla="*/ 9791 w 11749"/>
                <a:gd name="connsiteY23" fmla="*/ 12074 h 19481"/>
                <a:gd name="connsiteX24" fmla="*/ 11721 w 11749"/>
                <a:gd name="connsiteY24" fmla="*/ 11957 h 19481"/>
                <a:gd name="connsiteX25" fmla="*/ 11718 w 11749"/>
                <a:gd name="connsiteY25" fmla="*/ 12739 h 19481"/>
                <a:gd name="connsiteX26" fmla="*/ 9717 w 11749"/>
                <a:gd name="connsiteY26" fmla="*/ 15856 h 19481"/>
                <a:gd name="connsiteX27" fmla="*/ 9147 w 11749"/>
                <a:gd name="connsiteY27" fmla="*/ 17237 h 19481"/>
                <a:gd name="connsiteX28" fmla="*/ 10494 w 11749"/>
                <a:gd name="connsiteY28" fmla="*/ 16256 h 19481"/>
                <a:gd name="connsiteX29" fmla="*/ 5388 w 11749"/>
                <a:gd name="connsiteY29" fmla="*/ 19474 h 19481"/>
                <a:gd name="connsiteX30" fmla="*/ 5027 w 11749"/>
                <a:gd name="connsiteY30" fmla="*/ 15157 h 19481"/>
                <a:gd name="connsiteX31" fmla="*/ 4228 w 11749"/>
                <a:gd name="connsiteY31" fmla="*/ 14670 h 19481"/>
                <a:gd name="connsiteX0" fmla="*/ 4228 w 11859"/>
                <a:gd name="connsiteY0" fmla="*/ 14670 h 19481"/>
                <a:gd name="connsiteX1" fmla="*/ 3470 w 11859"/>
                <a:gd name="connsiteY1" fmla="*/ 13170 h 19481"/>
                <a:gd name="connsiteX2" fmla="*/ 3692 w 11859"/>
                <a:gd name="connsiteY2" fmla="*/ 12962 h 19481"/>
                <a:gd name="connsiteX3" fmla="*/ 3019 w 11859"/>
                <a:gd name="connsiteY3" fmla="*/ 12897 h 19481"/>
                <a:gd name="connsiteX4" fmla="*/ 1744 w 11859"/>
                <a:gd name="connsiteY4" fmla="*/ 11334 h 19481"/>
                <a:gd name="connsiteX5" fmla="*/ 19 w 11859"/>
                <a:gd name="connsiteY5" fmla="*/ 10178 h 19481"/>
                <a:gd name="connsiteX6" fmla="*/ 1328 w 11859"/>
                <a:gd name="connsiteY6" fmla="*/ 7635 h 19481"/>
                <a:gd name="connsiteX7" fmla="*/ 2839 w 11859"/>
                <a:gd name="connsiteY7" fmla="*/ 1276 h 19481"/>
                <a:gd name="connsiteX8" fmla="*/ 2113 w 11859"/>
                <a:gd name="connsiteY8" fmla="*/ 5173 h 19481"/>
                <a:gd name="connsiteX9" fmla="*/ 2557 w 11859"/>
                <a:gd name="connsiteY9" fmla="*/ 3279 h 19481"/>
                <a:gd name="connsiteX10" fmla="*/ 2557 w 11859"/>
                <a:gd name="connsiteY10" fmla="*/ 1499 h 19481"/>
                <a:gd name="connsiteX11" fmla="*/ 2980 w 11859"/>
                <a:gd name="connsiteY11" fmla="*/ 164 h 19481"/>
                <a:gd name="connsiteX12" fmla="*/ 4357 w 11859"/>
                <a:gd name="connsiteY12" fmla="*/ 393 h 19481"/>
                <a:gd name="connsiteX13" fmla="*/ 5517 w 11859"/>
                <a:gd name="connsiteY13" fmla="*/ 2166 h 19481"/>
                <a:gd name="connsiteX14" fmla="*/ 6222 w 11859"/>
                <a:gd name="connsiteY14" fmla="*/ 3278 h 19481"/>
                <a:gd name="connsiteX15" fmla="*/ 8619 w 11859"/>
                <a:gd name="connsiteY15" fmla="*/ 4613 h 19481"/>
                <a:gd name="connsiteX16" fmla="*/ 9042 w 11859"/>
                <a:gd name="connsiteY16" fmla="*/ 7063 h 19481"/>
                <a:gd name="connsiteX17" fmla="*/ 8671 w 11859"/>
                <a:gd name="connsiteY17" fmla="*/ 6359 h 19481"/>
                <a:gd name="connsiteX18" fmla="*/ 10029 w 11859"/>
                <a:gd name="connsiteY18" fmla="*/ 7952 h 19481"/>
                <a:gd name="connsiteX19" fmla="*/ 9747 w 11859"/>
                <a:gd name="connsiteY19" fmla="*/ 9287 h 19481"/>
                <a:gd name="connsiteX20" fmla="*/ 10029 w 11859"/>
                <a:gd name="connsiteY20" fmla="*/ 10844 h 19481"/>
                <a:gd name="connsiteX21" fmla="*/ 10452 w 11859"/>
                <a:gd name="connsiteY21" fmla="*/ 10399 h 19481"/>
                <a:gd name="connsiteX22" fmla="*/ 11157 w 11859"/>
                <a:gd name="connsiteY22" fmla="*/ 11958 h 19481"/>
                <a:gd name="connsiteX23" fmla="*/ 9791 w 11859"/>
                <a:gd name="connsiteY23" fmla="*/ 12074 h 19481"/>
                <a:gd name="connsiteX24" fmla="*/ 11721 w 11859"/>
                <a:gd name="connsiteY24" fmla="*/ 11957 h 19481"/>
                <a:gd name="connsiteX25" fmla="*/ 11718 w 11859"/>
                <a:gd name="connsiteY25" fmla="*/ 12739 h 19481"/>
                <a:gd name="connsiteX26" fmla="*/ 11298 w 11859"/>
                <a:gd name="connsiteY26" fmla="*/ 13515 h 19481"/>
                <a:gd name="connsiteX27" fmla="*/ 9717 w 11859"/>
                <a:gd name="connsiteY27" fmla="*/ 15856 h 19481"/>
                <a:gd name="connsiteX28" fmla="*/ 9147 w 11859"/>
                <a:gd name="connsiteY28" fmla="*/ 17237 h 19481"/>
                <a:gd name="connsiteX29" fmla="*/ 10494 w 11859"/>
                <a:gd name="connsiteY29" fmla="*/ 16256 h 19481"/>
                <a:gd name="connsiteX30" fmla="*/ 5388 w 11859"/>
                <a:gd name="connsiteY30" fmla="*/ 19474 h 19481"/>
                <a:gd name="connsiteX31" fmla="*/ 5027 w 11859"/>
                <a:gd name="connsiteY31" fmla="*/ 15157 h 19481"/>
                <a:gd name="connsiteX32" fmla="*/ 4228 w 11859"/>
                <a:gd name="connsiteY32" fmla="*/ 14670 h 19481"/>
                <a:gd name="connsiteX0" fmla="*/ 4228 w 11859"/>
                <a:gd name="connsiteY0" fmla="*/ 14670 h 19481"/>
                <a:gd name="connsiteX1" fmla="*/ 3470 w 11859"/>
                <a:gd name="connsiteY1" fmla="*/ 13170 h 19481"/>
                <a:gd name="connsiteX2" fmla="*/ 3692 w 11859"/>
                <a:gd name="connsiteY2" fmla="*/ 12962 h 19481"/>
                <a:gd name="connsiteX3" fmla="*/ 3019 w 11859"/>
                <a:gd name="connsiteY3" fmla="*/ 12897 h 19481"/>
                <a:gd name="connsiteX4" fmla="*/ 1744 w 11859"/>
                <a:gd name="connsiteY4" fmla="*/ 11334 h 19481"/>
                <a:gd name="connsiteX5" fmla="*/ 19 w 11859"/>
                <a:gd name="connsiteY5" fmla="*/ 10178 h 19481"/>
                <a:gd name="connsiteX6" fmla="*/ 1328 w 11859"/>
                <a:gd name="connsiteY6" fmla="*/ 7635 h 19481"/>
                <a:gd name="connsiteX7" fmla="*/ 2839 w 11859"/>
                <a:gd name="connsiteY7" fmla="*/ 1276 h 19481"/>
                <a:gd name="connsiteX8" fmla="*/ 2113 w 11859"/>
                <a:gd name="connsiteY8" fmla="*/ 5173 h 19481"/>
                <a:gd name="connsiteX9" fmla="*/ 2557 w 11859"/>
                <a:gd name="connsiteY9" fmla="*/ 3279 h 19481"/>
                <a:gd name="connsiteX10" fmla="*/ 2557 w 11859"/>
                <a:gd name="connsiteY10" fmla="*/ 1499 h 19481"/>
                <a:gd name="connsiteX11" fmla="*/ 2980 w 11859"/>
                <a:gd name="connsiteY11" fmla="*/ 164 h 19481"/>
                <a:gd name="connsiteX12" fmla="*/ 4357 w 11859"/>
                <a:gd name="connsiteY12" fmla="*/ 393 h 19481"/>
                <a:gd name="connsiteX13" fmla="*/ 5517 w 11859"/>
                <a:gd name="connsiteY13" fmla="*/ 2166 h 19481"/>
                <a:gd name="connsiteX14" fmla="*/ 6222 w 11859"/>
                <a:gd name="connsiteY14" fmla="*/ 3278 h 19481"/>
                <a:gd name="connsiteX15" fmla="*/ 8619 w 11859"/>
                <a:gd name="connsiteY15" fmla="*/ 4613 h 19481"/>
                <a:gd name="connsiteX16" fmla="*/ 9042 w 11859"/>
                <a:gd name="connsiteY16" fmla="*/ 7063 h 19481"/>
                <a:gd name="connsiteX17" fmla="*/ 8671 w 11859"/>
                <a:gd name="connsiteY17" fmla="*/ 6359 h 19481"/>
                <a:gd name="connsiteX18" fmla="*/ 10029 w 11859"/>
                <a:gd name="connsiteY18" fmla="*/ 7952 h 19481"/>
                <a:gd name="connsiteX19" fmla="*/ 10875 w 11859"/>
                <a:gd name="connsiteY19" fmla="*/ 8174 h 19481"/>
                <a:gd name="connsiteX20" fmla="*/ 10029 w 11859"/>
                <a:gd name="connsiteY20" fmla="*/ 10844 h 19481"/>
                <a:gd name="connsiteX21" fmla="*/ 10452 w 11859"/>
                <a:gd name="connsiteY21" fmla="*/ 10399 h 19481"/>
                <a:gd name="connsiteX22" fmla="*/ 11157 w 11859"/>
                <a:gd name="connsiteY22" fmla="*/ 11958 h 19481"/>
                <a:gd name="connsiteX23" fmla="*/ 9791 w 11859"/>
                <a:gd name="connsiteY23" fmla="*/ 12074 h 19481"/>
                <a:gd name="connsiteX24" fmla="*/ 11721 w 11859"/>
                <a:gd name="connsiteY24" fmla="*/ 11957 h 19481"/>
                <a:gd name="connsiteX25" fmla="*/ 11718 w 11859"/>
                <a:gd name="connsiteY25" fmla="*/ 12739 h 19481"/>
                <a:gd name="connsiteX26" fmla="*/ 11298 w 11859"/>
                <a:gd name="connsiteY26" fmla="*/ 13515 h 19481"/>
                <a:gd name="connsiteX27" fmla="*/ 9717 w 11859"/>
                <a:gd name="connsiteY27" fmla="*/ 15856 h 19481"/>
                <a:gd name="connsiteX28" fmla="*/ 9147 w 11859"/>
                <a:gd name="connsiteY28" fmla="*/ 17237 h 19481"/>
                <a:gd name="connsiteX29" fmla="*/ 10494 w 11859"/>
                <a:gd name="connsiteY29" fmla="*/ 16256 h 19481"/>
                <a:gd name="connsiteX30" fmla="*/ 5388 w 11859"/>
                <a:gd name="connsiteY30" fmla="*/ 19474 h 19481"/>
                <a:gd name="connsiteX31" fmla="*/ 5027 w 11859"/>
                <a:gd name="connsiteY31" fmla="*/ 15157 h 19481"/>
                <a:gd name="connsiteX32" fmla="*/ 4228 w 11859"/>
                <a:gd name="connsiteY32" fmla="*/ 14670 h 19481"/>
                <a:gd name="connsiteX0" fmla="*/ 4228 w 11876"/>
                <a:gd name="connsiteY0" fmla="*/ 14670 h 19481"/>
                <a:gd name="connsiteX1" fmla="*/ 3470 w 11876"/>
                <a:gd name="connsiteY1" fmla="*/ 13170 h 19481"/>
                <a:gd name="connsiteX2" fmla="*/ 3692 w 11876"/>
                <a:gd name="connsiteY2" fmla="*/ 12962 h 19481"/>
                <a:gd name="connsiteX3" fmla="*/ 3019 w 11876"/>
                <a:gd name="connsiteY3" fmla="*/ 12897 h 19481"/>
                <a:gd name="connsiteX4" fmla="*/ 1744 w 11876"/>
                <a:gd name="connsiteY4" fmla="*/ 11334 h 19481"/>
                <a:gd name="connsiteX5" fmla="*/ 19 w 11876"/>
                <a:gd name="connsiteY5" fmla="*/ 10178 h 19481"/>
                <a:gd name="connsiteX6" fmla="*/ 1328 w 11876"/>
                <a:gd name="connsiteY6" fmla="*/ 7635 h 19481"/>
                <a:gd name="connsiteX7" fmla="*/ 2839 w 11876"/>
                <a:gd name="connsiteY7" fmla="*/ 1276 h 19481"/>
                <a:gd name="connsiteX8" fmla="*/ 2113 w 11876"/>
                <a:gd name="connsiteY8" fmla="*/ 5173 h 19481"/>
                <a:gd name="connsiteX9" fmla="*/ 2557 w 11876"/>
                <a:gd name="connsiteY9" fmla="*/ 3279 h 19481"/>
                <a:gd name="connsiteX10" fmla="*/ 2557 w 11876"/>
                <a:gd name="connsiteY10" fmla="*/ 1499 h 19481"/>
                <a:gd name="connsiteX11" fmla="*/ 2980 w 11876"/>
                <a:gd name="connsiteY11" fmla="*/ 164 h 19481"/>
                <a:gd name="connsiteX12" fmla="*/ 4357 w 11876"/>
                <a:gd name="connsiteY12" fmla="*/ 393 h 19481"/>
                <a:gd name="connsiteX13" fmla="*/ 5517 w 11876"/>
                <a:gd name="connsiteY13" fmla="*/ 2166 h 19481"/>
                <a:gd name="connsiteX14" fmla="*/ 6222 w 11876"/>
                <a:gd name="connsiteY14" fmla="*/ 3278 h 19481"/>
                <a:gd name="connsiteX15" fmla="*/ 8619 w 11876"/>
                <a:gd name="connsiteY15" fmla="*/ 4613 h 19481"/>
                <a:gd name="connsiteX16" fmla="*/ 9042 w 11876"/>
                <a:gd name="connsiteY16" fmla="*/ 7063 h 19481"/>
                <a:gd name="connsiteX17" fmla="*/ 8671 w 11876"/>
                <a:gd name="connsiteY17" fmla="*/ 6359 h 19481"/>
                <a:gd name="connsiteX18" fmla="*/ 10029 w 11876"/>
                <a:gd name="connsiteY18" fmla="*/ 7952 h 19481"/>
                <a:gd name="connsiteX19" fmla="*/ 10875 w 11876"/>
                <a:gd name="connsiteY19" fmla="*/ 8174 h 19481"/>
                <a:gd name="connsiteX20" fmla="*/ 10029 w 11876"/>
                <a:gd name="connsiteY20" fmla="*/ 10844 h 19481"/>
                <a:gd name="connsiteX21" fmla="*/ 10452 w 11876"/>
                <a:gd name="connsiteY21" fmla="*/ 10399 h 19481"/>
                <a:gd name="connsiteX22" fmla="*/ 11862 w 11876"/>
                <a:gd name="connsiteY22" fmla="*/ 8842 h 19481"/>
                <a:gd name="connsiteX23" fmla="*/ 11157 w 11876"/>
                <a:gd name="connsiteY23" fmla="*/ 11958 h 19481"/>
                <a:gd name="connsiteX24" fmla="*/ 9791 w 11876"/>
                <a:gd name="connsiteY24" fmla="*/ 12074 h 19481"/>
                <a:gd name="connsiteX25" fmla="*/ 11721 w 11876"/>
                <a:gd name="connsiteY25" fmla="*/ 11957 h 19481"/>
                <a:gd name="connsiteX26" fmla="*/ 11718 w 11876"/>
                <a:gd name="connsiteY26" fmla="*/ 12739 h 19481"/>
                <a:gd name="connsiteX27" fmla="*/ 11298 w 11876"/>
                <a:gd name="connsiteY27" fmla="*/ 13515 h 19481"/>
                <a:gd name="connsiteX28" fmla="*/ 9717 w 11876"/>
                <a:gd name="connsiteY28" fmla="*/ 15856 h 19481"/>
                <a:gd name="connsiteX29" fmla="*/ 9147 w 11876"/>
                <a:gd name="connsiteY29" fmla="*/ 17237 h 19481"/>
                <a:gd name="connsiteX30" fmla="*/ 10494 w 11876"/>
                <a:gd name="connsiteY30" fmla="*/ 16256 h 19481"/>
                <a:gd name="connsiteX31" fmla="*/ 5388 w 11876"/>
                <a:gd name="connsiteY31" fmla="*/ 19474 h 19481"/>
                <a:gd name="connsiteX32" fmla="*/ 5027 w 11876"/>
                <a:gd name="connsiteY32" fmla="*/ 15157 h 19481"/>
                <a:gd name="connsiteX33" fmla="*/ 4228 w 11876"/>
                <a:gd name="connsiteY33" fmla="*/ 14670 h 19481"/>
                <a:gd name="connsiteX0" fmla="*/ 4228 w 11975"/>
                <a:gd name="connsiteY0" fmla="*/ 14670 h 19481"/>
                <a:gd name="connsiteX1" fmla="*/ 3470 w 11975"/>
                <a:gd name="connsiteY1" fmla="*/ 13170 h 19481"/>
                <a:gd name="connsiteX2" fmla="*/ 3692 w 11975"/>
                <a:gd name="connsiteY2" fmla="*/ 12962 h 19481"/>
                <a:gd name="connsiteX3" fmla="*/ 3019 w 11975"/>
                <a:gd name="connsiteY3" fmla="*/ 12897 h 19481"/>
                <a:gd name="connsiteX4" fmla="*/ 1744 w 11975"/>
                <a:gd name="connsiteY4" fmla="*/ 11334 h 19481"/>
                <a:gd name="connsiteX5" fmla="*/ 19 w 11975"/>
                <a:gd name="connsiteY5" fmla="*/ 10178 h 19481"/>
                <a:gd name="connsiteX6" fmla="*/ 1328 w 11975"/>
                <a:gd name="connsiteY6" fmla="*/ 7635 h 19481"/>
                <a:gd name="connsiteX7" fmla="*/ 2839 w 11975"/>
                <a:gd name="connsiteY7" fmla="*/ 1276 h 19481"/>
                <a:gd name="connsiteX8" fmla="*/ 2113 w 11975"/>
                <a:gd name="connsiteY8" fmla="*/ 5173 h 19481"/>
                <a:gd name="connsiteX9" fmla="*/ 2557 w 11975"/>
                <a:gd name="connsiteY9" fmla="*/ 3279 h 19481"/>
                <a:gd name="connsiteX10" fmla="*/ 2557 w 11975"/>
                <a:gd name="connsiteY10" fmla="*/ 1499 h 19481"/>
                <a:gd name="connsiteX11" fmla="*/ 2980 w 11975"/>
                <a:gd name="connsiteY11" fmla="*/ 164 h 19481"/>
                <a:gd name="connsiteX12" fmla="*/ 4357 w 11975"/>
                <a:gd name="connsiteY12" fmla="*/ 393 h 19481"/>
                <a:gd name="connsiteX13" fmla="*/ 5517 w 11975"/>
                <a:gd name="connsiteY13" fmla="*/ 2166 h 19481"/>
                <a:gd name="connsiteX14" fmla="*/ 6222 w 11975"/>
                <a:gd name="connsiteY14" fmla="*/ 3278 h 19481"/>
                <a:gd name="connsiteX15" fmla="*/ 8619 w 11975"/>
                <a:gd name="connsiteY15" fmla="*/ 4613 h 19481"/>
                <a:gd name="connsiteX16" fmla="*/ 9042 w 11975"/>
                <a:gd name="connsiteY16" fmla="*/ 7063 h 19481"/>
                <a:gd name="connsiteX17" fmla="*/ 8671 w 11975"/>
                <a:gd name="connsiteY17" fmla="*/ 6359 h 19481"/>
                <a:gd name="connsiteX18" fmla="*/ 10029 w 11975"/>
                <a:gd name="connsiteY18" fmla="*/ 7952 h 19481"/>
                <a:gd name="connsiteX19" fmla="*/ 10875 w 11975"/>
                <a:gd name="connsiteY19" fmla="*/ 8174 h 19481"/>
                <a:gd name="connsiteX20" fmla="*/ 10029 w 11975"/>
                <a:gd name="connsiteY20" fmla="*/ 10844 h 19481"/>
                <a:gd name="connsiteX21" fmla="*/ 10452 w 11975"/>
                <a:gd name="connsiteY21" fmla="*/ 10399 h 19481"/>
                <a:gd name="connsiteX22" fmla="*/ 11862 w 11975"/>
                <a:gd name="connsiteY22" fmla="*/ 8842 h 19481"/>
                <a:gd name="connsiteX23" fmla="*/ 11862 w 11975"/>
                <a:gd name="connsiteY23" fmla="*/ 11513 h 19481"/>
                <a:gd name="connsiteX24" fmla="*/ 9791 w 11975"/>
                <a:gd name="connsiteY24" fmla="*/ 12074 h 19481"/>
                <a:gd name="connsiteX25" fmla="*/ 11721 w 11975"/>
                <a:gd name="connsiteY25" fmla="*/ 11957 h 19481"/>
                <a:gd name="connsiteX26" fmla="*/ 11718 w 11975"/>
                <a:gd name="connsiteY26" fmla="*/ 12739 h 19481"/>
                <a:gd name="connsiteX27" fmla="*/ 11298 w 11975"/>
                <a:gd name="connsiteY27" fmla="*/ 13515 h 19481"/>
                <a:gd name="connsiteX28" fmla="*/ 9717 w 11975"/>
                <a:gd name="connsiteY28" fmla="*/ 15856 h 19481"/>
                <a:gd name="connsiteX29" fmla="*/ 9147 w 11975"/>
                <a:gd name="connsiteY29" fmla="*/ 17237 h 19481"/>
                <a:gd name="connsiteX30" fmla="*/ 10494 w 11975"/>
                <a:gd name="connsiteY30" fmla="*/ 16256 h 19481"/>
                <a:gd name="connsiteX31" fmla="*/ 5388 w 11975"/>
                <a:gd name="connsiteY31" fmla="*/ 19474 h 19481"/>
                <a:gd name="connsiteX32" fmla="*/ 5027 w 11975"/>
                <a:gd name="connsiteY32" fmla="*/ 15157 h 19481"/>
                <a:gd name="connsiteX33" fmla="*/ 4228 w 11975"/>
                <a:gd name="connsiteY33" fmla="*/ 14670 h 19481"/>
                <a:gd name="connsiteX0" fmla="*/ 4228 w 13438"/>
                <a:gd name="connsiteY0" fmla="*/ 14670 h 19481"/>
                <a:gd name="connsiteX1" fmla="*/ 3470 w 13438"/>
                <a:gd name="connsiteY1" fmla="*/ 13170 h 19481"/>
                <a:gd name="connsiteX2" fmla="*/ 3692 w 13438"/>
                <a:gd name="connsiteY2" fmla="*/ 12962 h 19481"/>
                <a:gd name="connsiteX3" fmla="*/ 3019 w 13438"/>
                <a:gd name="connsiteY3" fmla="*/ 12897 h 19481"/>
                <a:gd name="connsiteX4" fmla="*/ 1744 w 13438"/>
                <a:gd name="connsiteY4" fmla="*/ 11334 h 19481"/>
                <a:gd name="connsiteX5" fmla="*/ 19 w 13438"/>
                <a:gd name="connsiteY5" fmla="*/ 10178 h 19481"/>
                <a:gd name="connsiteX6" fmla="*/ 1328 w 13438"/>
                <a:gd name="connsiteY6" fmla="*/ 7635 h 19481"/>
                <a:gd name="connsiteX7" fmla="*/ 2839 w 13438"/>
                <a:gd name="connsiteY7" fmla="*/ 1276 h 19481"/>
                <a:gd name="connsiteX8" fmla="*/ 2113 w 13438"/>
                <a:gd name="connsiteY8" fmla="*/ 5173 h 19481"/>
                <a:gd name="connsiteX9" fmla="*/ 2557 w 13438"/>
                <a:gd name="connsiteY9" fmla="*/ 3279 h 19481"/>
                <a:gd name="connsiteX10" fmla="*/ 2557 w 13438"/>
                <a:gd name="connsiteY10" fmla="*/ 1499 h 19481"/>
                <a:gd name="connsiteX11" fmla="*/ 2980 w 13438"/>
                <a:gd name="connsiteY11" fmla="*/ 164 h 19481"/>
                <a:gd name="connsiteX12" fmla="*/ 4357 w 13438"/>
                <a:gd name="connsiteY12" fmla="*/ 393 h 19481"/>
                <a:gd name="connsiteX13" fmla="*/ 5517 w 13438"/>
                <a:gd name="connsiteY13" fmla="*/ 2166 h 19481"/>
                <a:gd name="connsiteX14" fmla="*/ 6222 w 13438"/>
                <a:gd name="connsiteY14" fmla="*/ 3278 h 19481"/>
                <a:gd name="connsiteX15" fmla="*/ 8619 w 13438"/>
                <a:gd name="connsiteY15" fmla="*/ 4613 h 19481"/>
                <a:gd name="connsiteX16" fmla="*/ 9042 w 13438"/>
                <a:gd name="connsiteY16" fmla="*/ 7063 h 19481"/>
                <a:gd name="connsiteX17" fmla="*/ 8671 w 13438"/>
                <a:gd name="connsiteY17" fmla="*/ 6359 h 19481"/>
                <a:gd name="connsiteX18" fmla="*/ 10029 w 13438"/>
                <a:gd name="connsiteY18" fmla="*/ 7952 h 19481"/>
                <a:gd name="connsiteX19" fmla="*/ 10875 w 13438"/>
                <a:gd name="connsiteY19" fmla="*/ 8174 h 19481"/>
                <a:gd name="connsiteX20" fmla="*/ 10029 w 13438"/>
                <a:gd name="connsiteY20" fmla="*/ 10844 h 19481"/>
                <a:gd name="connsiteX21" fmla="*/ 10452 w 13438"/>
                <a:gd name="connsiteY21" fmla="*/ 10399 h 19481"/>
                <a:gd name="connsiteX22" fmla="*/ 11862 w 13438"/>
                <a:gd name="connsiteY22" fmla="*/ 8842 h 19481"/>
                <a:gd name="connsiteX23" fmla="*/ 11862 w 13438"/>
                <a:gd name="connsiteY23" fmla="*/ 11513 h 19481"/>
                <a:gd name="connsiteX24" fmla="*/ 9791 w 13438"/>
                <a:gd name="connsiteY24" fmla="*/ 12074 h 19481"/>
                <a:gd name="connsiteX25" fmla="*/ 11721 w 13438"/>
                <a:gd name="connsiteY25" fmla="*/ 11957 h 19481"/>
                <a:gd name="connsiteX26" fmla="*/ 13410 w 13438"/>
                <a:gd name="connsiteY26" fmla="*/ 11626 h 19481"/>
                <a:gd name="connsiteX27" fmla="*/ 11298 w 13438"/>
                <a:gd name="connsiteY27" fmla="*/ 13515 h 19481"/>
                <a:gd name="connsiteX28" fmla="*/ 9717 w 13438"/>
                <a:gd name="connsiteY28" fmla="*/ 15856 h 19481"/>
                <a:gd name="connsiteX29" fmla="*/ 9147 w 13438"/>
                <a:gd name="connsiteY29" fmla="*/ 17237 h 19481"/>
                <a:gd name="connsiteX30" fmla="*/ 10494 w 13438"/>
                <a:gd name="connsiteY30" fmla="*/ 16256 h 19481"/>
                <a:gd name="connsiteX31" fmla="*/ 5388 w 13438"/>
                <a:gd name="connsiteY31" fmla="*/ 19474 h 19481"/>
                <a:gd name="connsiteX32" fmla="*/ 5027 w 13438"/>
                <a:gd name="connsiteY32" fmla="*/ 15157 h 19481"/>
                <a:gd name="connsiteX33" fmla="*/ 4228 w 13438"/>
                <a:gd name="connsiteY33" fmla="*/ 14670 h 19481"/>
                <a:gd name="connsiteX0" fmla="*/ 4228 w 13438"/>
                <a:gd name="connsiteY0" fmla="*/ 14670 h 19481"/>
                <a:gd name="connsiteX1" fmla="*/ 3470 w 13438"/>
                <a:gd name="connsiteY1" fmla="*/ 13170 h 19481"/>
                <a:gd name="connsiteX2" fmla="*/ 3692 w 13438"/>
                <a:gd name="connsiteY2" fmla="*/ 12962 h 19481"/>
                <a:gd name="connsiteX3" fmla="*/ 3019 w 13438"/>
                <a:gd name="connsiteY3" fmla="*/ 12897 h 19481"/>
                <a:gd name="connsiteX4" fmla="*/ 1744 w 13438"/>
                <a:gd name="connsiteY4" fmla="*/ 11334 h 19481"/>
                <a:gd name="connsiteX5" fmla="*/ 19 w 13438"/>
                <a:gd name="connsiteY5" fmla="*/ 10178 h 19481"/>
                <a:gd name="connsiteX6" fmla="*/ 1328 w 13438"/>
                <a:gd name="connsiteY6" fmla="*/ 7635 h 19481"/>
                <a:gd name="connsiteX7" fmla="*/ 2839 w 13438"/>
                <a:gd name="connsiteY7" fmla="*/ 1276 h 19481"/>
                <a:gd name="connsiteX8" fmla="*/ 2113 w 13438"/>
                <a:gd name="connsiteY8" fmla="*/ 5173 h 19481"/>
                <a:gd name="connsiteX9" fmla="*/ 2557 w 13438"/>
                <a:gd name="connsiteY9" fmla="*/ 3279 h 19481"/>
                <a:gd name="connsiteX10" fmla="*/ 2557 w 13438"/>
                <a:gd name="connsiteY10" fmla="*/ 1499 h 19481"/>
                <a:gd name="connsiteX11" fmla="*/ 2980 w 13438"/>
                <a:gd name="connsiteY11" fmla="*/ 164 h 19481"/>
                <a:gd name="connsiteX12" fmla="*/ 4357 w 13438"/>
                <a:gd name="connsiteY12" fmla="*/ 393 h 19481"/>
                <a:gd name="connsiteX13" fmla="*/ 5517 w 13438"/>
                <a:gd name="connsiteY13" fmla="*/ 2166 h 19481"/>
                <a:gd name="connsiteX14" fmla="*/ 6222 w 13438"/>
                <a:gd name="connsiteY14" fmla="*/ 3278 h 19481"/>
                <a:gd name="connsiteX15" fmla="*/ 8619 w 13438"/>
                <a:gd name="connsiteY15" fmla="*/ 4613 h 19481"/>
                <a:gd name="connsiteX16" fmla="*/ 9042 w 13438"/>
                <a:gd name="connsiteY16" fmla="*/ 7063 h 19481"/>
                <a:gd name="connsiteX17" fmla="*/ 8671 w 13438"/>
                <a:gd name="connsiteY17" fmla="*/ 6359 h 19481"/>
                <a:gd name="connsiteX18" fmla="*/ 10029 w 13438"/>
                <a:gd name="connsiteY18" fmla="*/ 7952 h 19481"/>
                <a:gd name="connsiteX19" fmla="*/ 10875 w 13438"/>
                <a:gd name="connsiteY19" fmla="*/ 8174 h 19481"/>
                <a:gd name="connsiteX20" fmla="*/ 10452 w 13438"/>
                <a:gd name="connsiteY20" fmla="*/ 10399 h 19481"/>
                <a:gd name="connsiteX21" fmla="*/ 11862 w 13438"/>
                <a:gd name="connsiteY21" fmla="*/ 8842 h 19481"/>
                <a:gd name="connsiteX22" fmla="*/ 11862 w 13438"/>
                <a:gd name="connsiteY22" fmla="*/ 11513 h 19481"/>
                <a:gd name="connsiteX23" fmla="*/ 9791 w 13438"/>
                <a:gd name="connsiteY23" fmla="*/ 12074 h 19481"/>
                <a:gd name="connsiteX24" fmla="*/ 11721 w 13438"/>
                <a:gd name="connsiteY24" fmla="*/ 11957 h 19481"/>
                <a:gd name="connsiteX25" fmla="*/ 13410 w 13438"/>
                <a:gd name="connsiteY25" fmla="*/ 11626 h 19481"/>
                <a:gd name="connsiteX26" fmla="*/ 11298 w 13438"/>
                <a:gd name="connsiteY26" fmla="*/ 13515 h 19481"/>
                <a:gd name="connsiteX27" fmla="*/ 9717 w 13438"/>
                <a:gd name="connsiteY27" fmla="*/ 15856 h 19481"/>
                <a:gd name="connsiteX28" fmla="*/ 9147 w 13438"/>
                <a:gd name="connsiteY28" fmla="*/ 17237 h 19481"/>
                <a:gd name="connsiteX29" fmla="*/ 10494 w 13438"/>
                <a:gd name="connsiteY29" fmla="*/ 16256 h 19481"/>
                <a:gd name="connsiteX30" fmla="*/ 5388 w 13438"/>
                <a:gd name="connsiteY30" fmla="*/ 19474 h 19481"/>
                <a:gd name="connsiteX31" fmla="*/ 5027 w 13438"/>
                <a:gd name="connsiteY31" fmla="*/ 15157 h 19481"/>
                <a:gd name="connsiteX32" fmla="*/ 4228 w 13438"/>
                <a:gd name="connsiteY32" fmla="*/ 14670 h 19481"/>
                <a:gd name="connsiteX0" fmla="*/ 4228 w 13441"/>
                <a:gd name="connsiteY0" fmla="*/ 14670 h 19481"/>
                <a:gd name="connsiteX1" fmla="*/ 3470 w 13441"/>
                <a:gd name="connsiteY1" fmla="*/ 13170 h 19481"/>
                <a:gd name="connsiteX2" fmla="*/ 3692 w 13441"/>
                <a:gd name="connsiteY2" fmla="*/ 12962 h 19481"/>
                <a:gd name="connsiteX3" fmla="*/ 3019 w 13441"/>
                <a:gd name="connsiteY3" fmla="*/ 12897 h 19481"/>
                <a:gd name="connsiteX4" fmla="*/ 1744 w 13441"/>
                <a:gd name="connsiteY4" fmla="*/ 11334 h 19481"/>
                <a:gd name="connsiteX5" fmla="*/ 19 w 13441"/>
                <a:gd name="connsiteY5" fmla="*/ 10178 h 19481"/>
                <a:gd name="connsiteX6" fmla="*/ 1328 w 13441"/>
                <a:gd name="connsiteY6" fmla="*/ 7635 h 19481"/>
                <a:gd name="connsiteX7" fmla="*/ 2839 w 13441"/>
                <a:gd name="connsiteY7" fmla="*/ 1276 h 19481"/>
                <a:gd name="connsiteX8" fmla="*/ 2113 w 13441"/>
                <a:gd name="connsiteY8" fmla="*/ 5173 h 19481"/>
                <a:gd name="connsiteX9" fmla="*/ 2557 w 13441"/>
                <a:gd name="connsiteY9" fmla="*/ 3279 h 19481"/>
                <a:gd name="connsiteX10" fmla="*/ 2557 w 13441"/>
                <a:gd name="connsiteY10" fmla="*/ 1499 h 19481"/>
                <a:gd name="connsiteX11" fmla="*/ 2980 w 13441"/>
                <a:gd name="connsiteY11" fmla="*/ 164 h 19481"/>
                <a:gd name="connsiteX12" fmla="*/ 4357 w 13441"/>
                <a:gd name="connsiteY12" fmla="*/ 393 h 19481"/>
                <a:gd name="connsiteX13" fmla="*/ 5517 w 13441"/>
                <a:gd name="connsiteY13" fmla="*/ 2166 h 19481"/>
                <a:gd name="connsiteX14" fmla="*/ 6222 w 13441"/>
                <a:gd name="connsiteY14" fmla="*/ 3278 h 19481"/>
                <a:gd name="connsiteX15" fmla="*/ 8619 w 13441"/>
                <a:gd name="connsiteY15" fmla="*/ 4613 h 19481"/>
                <a:gd name="connsiteX16" fmla="*/ 9042 w 13441"/>
                <a:gd name="connsiteY16" fmla="*/ 7063 h 19481"/>
                <a:gd name="connsiteX17" fmla="*/ 8671 w 13441"/>
                <a:gd name="connsiteY17" fmla="*/ 6359 h 19481"/>
                <a:gd name="connsiteX18" fmla="*/ 10029 w 13441"/>
                <a:gd name="connsiteY18" fmla="*/ 7952 h 19481"/>
                <a:gd name="connsiteX19" fmla="*/ 10875 w 13441"/>
                <a:gd name="connsiteY19" fmla="*/ 8174 h 19481"/>
                <a:gd name="connsiteX20" fmla="*/ 10452 w 13441"/>
                <a:gd name="connsiteY20" fmla="*/ 10399 h 19481"/>
                <a:gd name="connsiteX21" fmla="*/ 11862 w 13441"/>
                <a:gd name="connsiteY21" fmla="*/ 8842 h 19481"/>
                <a:gd name="connsiteX22" fmla="*/ 11862 w 13441"/>
                <a:gd name="connsiteY22" fmla="*/ 11513 h 19481"/>
                <a:gd name="connsiteX23" fmla="*/ 11721 w 13441"/>
                <a:gd name="connsiteY23" fmla="*/ 11957 h 19481"/>
                <a:gd name="connsiteX24" fmla="*/ 13410 w 13441"/>
                <a:gd name="connsiteY24" fmla="*/ 11626 h 19481"/>
                <a:gd name="connsiteX25" fmla="*/ 11298 w 13441"/>
                <a:gd name="connsiteY25" fmla="*/ 13515 h 19481"/>
                <a:gd name="connsiteX26" fmla="*/ 9717 w 13441"/>
                <a:gd name="connsiteY26" fmla="*/ 15856 h 19481"/>
                <a:gd name="connsiteX27" fmla="*/ 9147 w 13441"/>
                <a:gd name="connsiteY27" fmla="*/ 17237 h 19481"/>
                <a:gd name="connsiteX28" fmla="*/ 10494 w 13441"/>
                <a:gd name="connsiteY28" fmla="*/ 16256 h 19481"/>
                <a:gd name="connsiteX29" fmla="*/ 5388 w 13441"/>
                <a:gd name="connsiteY29" fmla="*/ 19474 h 19481"/>
                <a:gd name="connsiteX30" fmla="*/ 5027 w 13441"/>
                <a:gd name="connsiteY30" fmla="*/ 15157 h 19481"/>
                <a:gd name="connsiteX31" fmla="*/ 4228 w 13441"/>
                <a:gd name="connsiteY31" fmla="*/ 14670 h 19481"/>
                <a:gd name="connsiteX0" fmla="*/ 4228 w 13414"/>
                <a:gd name="connsiteY0" fmla="*/ 14670 h 19481"/>
                <a:gd name="connsiteX1" fmla="*/ 3470 w 13414"/>
                <a:gd name="connsiteY1" fmla="*/ 13170 h 19481"/>
                <a:gd name="connsiteX2" fmla="*/ 3692 w 13414"/>
                <a:gd name="connsiteY2" fmla="*/ 12962 h 19481"/>
                <a:gd name="connsiteX3" fmla="*/ 3019 w 13414"/>
                <a:gd name="connsiteY3" fmla="*/ 12897 h 19481"/>
                <a:gd name="connsiteX4" fmla="*/ 1744 w 13414"/>
                <a:gd name="connsiteY4" fmla="*/ 11334 h 19481"/>
                <a:gd name="connsiteX5" fmla="*/ 19 w 13414"/>
                <a:gd name="connsiteY5" fmla="*/ 10178 h 19481"/>
                <a:gd name="connsiteX6" fmla="*/ 1328 w 13414"/>
                <a:gd name="connsiteY6" fmla="*/ 7635 h 19481"/>
                <a:gd name="connsiteX7" fmla="*/ 2839 w 13414"/>
                <a:gd name="connsiteY7" fmla="*/ 1276 h 19481"/>
                <a:gd name="connsiteX8" fmla="*/ 2113 w 13414"/>
                <a:gd name="connsiteY8" fmla="*/ 5173 h 19481"/>
                <a:gd name="connsiteX9" fmla="*/ 2557 w 13414"/>
                <a:gd name="connsiteY9" fmla="*/ 3279 h 19481"/>
                <a:gd name="connsiteX10" fmla="*/ 2557 w 13414"/>
                <a:gd name="connsiteY10" fmla="*/ 1499 h 19481"/>
                <a:gd name="connsiteX11" fmla="*/ 2980 w 13414"/>
                <a:gd name="connsiteY11" fmla="*/ 164 h 19481"/>
                <a:gd name="connsiteX12" fmla="*/ 4357 w 13414"/>
                <a:gd name="connsiteY12" fmla="*/ 393 h 19481"/>
                <a:gd name="connsiteX13" fmla="*/ 5517 w 13414"/>
                <a:gd name="connsiteY13" fmla="*/ 2166 h 19481"/>
                <a:gd name="connsiteX14" fmla="*/ 6222 w 13414"/>
                <a:gd name="connsiteY14" fmla="*/ 3278 h 19481"/>
                <a:gd name="connsiteX15" fmla="*/ 8619 w 13414"/>
                <a:gd name="connsiteY15" fmla="*/ 4613 h 19481"/>
                <a:gd name="connsiteX16" fmla="*/ 9042 w 13414"/>
                <a:gd name="connsiteY16" fmla="*/ 7063 h 19481"/>
                <a:gd name="connsiteX17" fmla="*/ 8671 w 13414"/>
                <a:gd name="connsiteY17" fmla="*/ 6359 h 19481"/>
                <a:gd name="connsiteX18" fmla="*/ 10029 w 13414"/>
                <a:gd name="connsiteY18" fmla="*/ 7952 h 19481"/>
                <a:gd name="connsiteX19" fmla="*/ 10875 w 13414"/>
                <a:gd name="connsiteY19" fmla="*/ 8174 h 19481"/>
                <a:gd name="connsiteX20" fmla="*/ 10452 w 13414"/>
                <a:gd name="connsiteY20" fmla="*/ 10399 h 19481"/>
                <a:gd name="connsiteX21" fmla="*/ 11862 w 13414"/>
                <a:gd name="connsiteY21" fmla="*/ 8842 h 19481"/>
                <a:gd name="connsiteX22" fmla="*/ 11862 w 13414"/>
                <a:gd name="connsiteY22" fmla="*/ 11513 h 19481"/>
                <a:gd name="connsiteX23" fmla="*/ 13410 w 13414"/>
                <a:gd name="connsiteY23" fmla="*/ 11626 h 19481"/>
                <a:gd name="connsiteX24" fmla="*/ 11298 w 13414"/>
                <a:gd name="connsiteY24" fmla="*/ 13515 h 19481"/>
                <a:gd name="connsiteX25" fmla="*/ 9717 w 13414"/>
                <a:gd name="connsiteY25" fmla="*/ 15856 h 19481"/>
                <a:gd name="connsiteX26" fmla="*/ 9147 w 13414"/>
                <a:gd name="connsiteY26" fmla="*/ 17237 h 19481"/>
                <a:gd name="connsiteX27" fmla="*/ 10494 w 13414"/>
                <a:gd name="connsiteY27" fmla="*/ 16256 h 19481"/>
                <a:gd name="connsiteX28" fmla="*/ 5388 w 13414"/>
                <a:gd name="connsiteY28" fmla="*/ 19474 h 19481"/>
                <a:gd name="connsiteX29" fmla="*/ 5027 w 13414"/>
                <a:gd name="connsiteY29" fmla="*/ 15157 h 19481"/>
                <a:gd name="connsiteX30" fmla="*/ 4228 w 13414"/>
                <a:gd name="connsiteY30" fmla="*/ 14670 h 19481"/>
                <a:gd name="connsiteX0" fmla="*/ 4228 w 13414"/>
                <a:gd name="connsiteY0" fmla="*/ 14670 h 19481"/>
                <a:gd name="connsiteX1" fmla="*/ 3470 w 13414"/>
                <a:gd name="connsiteY1" fmla="*/ 13170 h 19481"/>
                <a:gd name="connsiteX2" fmla="*/ 3692 w 13414"/>
                <a:gd name="connsiteY2" fmla="*/ 12962 h 19481"/>
                <a:gd name="connsiteX3" fmla="*/ 3019 w 13414"/>
                <a:gd name="connsiteY3" fmla="*/ 12897 h 19481"/>
                <a:gd name="connsiteX4" fmla="*/ 1744 w 13414"/>
                <a:gd name="connsiteY4" fmla="*/ 11334 h 19481"/>
                <a:gd name="connsiteX5" fmla="*/ 19 w 13414"/>
                <a:gd name="connsiteY5" fmla="*/ 10178 h 19481"/>
                <a:gd name="connsiteX6" fmla="*/ 1328 w 13414"/>
                <a:gd name="connsiteY6" fmla="*/ 7635 h 19481"/>
                <a:gd name="connsiteX7" fmla="*/ 2839 w 13414"/>
                <a:gd name="connsiteY7" fmla="*/ 1276 h 19481"/>
                <a:gd name="connsiteX8" fmla="*/ 2113 w 13414"/>
                <a:gd name="connsiteY8" fmla="*/ 5173 h 19481"/>
                <a:gd name="connsiteX9" fmla="*/ 2557 w 13414"/>
                <a:gd name="connsiteY9" fmla="*/ 3279 h 19481"/>
                <a:gd name="connsiteX10" fmla="*/ 2557 w 13414"/>
                <a:gd name="connsiteY10" fmla="*/ 1499 h 19481"/>
                <a:gd name="connsiteX11" fmla="*/ 2980 w 13414"/>
                <a:gd name="connsiteY11" fmla="*/ 164 h 19481"/>
                <a:gd name="connsiteX12" fmla="*/ 4357 w 13414"/>
                <a:gd name="connsiteY12" fmla="*/ 393 h 19481"/>
                <a:gd name="connsiteX13" fmla="*/ 5517 w 13414"/>
                <a:gd name="connsiteY13" fmla="*/ 2166 h 19481"/>
                <a:gd name="connsiteX14" fmla="*/ 6222 w 13414"/>
                <a:gd name="connsiteY14" fmla="*/ 3278 h 19481"/>
                <a:gd name="connsiteX15" fmla="*/ 8619 w 13414"/>
                <a:gd name="connsiteY15" fmla="*/ 4613 h 19481"/>
                <a:gd name="connsiteX16" fmla="*/ 9042 w 13414"/>
                <a:gd name="connsiteY16" fmla="*/ 7063 h 19481"/>
                <a:gd name="connsiteX17" fmla="*/ 8671 w 13414"/>
                <a:gd name="connsiteY17" fmla="*/ 6359 h 19481"/>
                <a:gd name="connsiteX18" fmla="*/ 10029 w 13414"/>
                <a:gd name="connsiteY18" fmla="*/ 7952 h 19481"/>
                <a:gd name="connsiteX19" fmla="*/ 10875 w 13414"/>
                <a:gd name="connsiteY19" fmla="*/ 8174 h 19481"/>
                <a:gd name="connsiteX20" fmla="*/ 11862 w 13414"/>
                <a:gd name="connsiteY20" fmla="*/ 8842 h 19481"/>
                <a:gd name="connsiteX21" fmla="*/ 11862 w 13414"/>
                <a:gd name="connsiteY21" fmla="*/ 11513 h 19481"/>
                <a:gd name="connsiteX22" fmla="*/ 13410 w 13414"/>
                <a:gd name="connsiteY22" fmla="*/ 11626 h 19481"/>
                <a:gd name="connsiteX23" fmla="*/ 11298 w 13414"/>
                <a:gd name="connsiteY23" fmla="*/ 13515 h 19481"/>
                <a:gd name="connsiteX24" fmla="*/ 9717 w 13414"/>
                <a:gd name="connsiteY24" fmla="*/ 15856 h 19481"/>
                <a:gd name="connsiteX25" fmla="*/ 9147 w 13414"/>
                <a:gd name="connsiteY25" fmla="*/ 17237 h 19481"/>
                <a:gd name="connsiteX26" fmla="*/ 10494 w 13414"/>
                <a:gd name="connsiteY26" fmla="*/ 16256 h 19481"/>
                <a:gd name="connsiteX27" fmla="*/ 5388 w 13414"/>
                <a:gd name="connsiteY27" fmla="*/ 19474 h 19481"/>
                <a:gd name="connsiteX28" fmla="*/ 5027 w 13414"/>
                <a:gd name="connsiteY28" fmla="*/ 15157 h 19481"/>
                <a:gd name="connsiteX29" fmla="*/ 4228 w 13414"/>
                <a:gd name="connsiteY29" fmla="*/ 14670 h 19481"/>
                <a:gd name="connsiteX0" fmla="*/ 4228 w 13414"/>
                <a:gd name="connsiteY0" fmla="*/ 14670 h 19481"/>
                <a:gd name="connsiteX1" fmla="*/ 3470 w 13414"/>
                <a:gd name="connsiteY1" fmla="*/ 13170 h 19481"/>
                <a:gd name="connsiteX2" fmla="*/ 3692 w 13414"/>
                <a:gd name="connsiteY2" fmla="*/ 12962 h 19481"/>
                <a:gd name="connsiteX3" fmla="*/ 3019 w 13414"/>
                <a:gd name="connsiteY3" fmla="*/ 12897 h 19481"/>
                <a:gd name="connsiteX4" fmla="*/ 1744 w 13414"/>
                <a:gd name="connsiteY4" fmla="*/ 11334 h 19481"/>
                <a:gd name="connsiteX5" fmla="*/ 19 w 13414"/>
                <a:gd name="connsiteY5" fmla="*/ 10178 h 19481"/>
                <a:gd name="connsiteX6" fmla="*/ 1328 w 13414"/>
                <a:gd name="connsiteY6" fmla="*/ 7635 h 19481"/>
                <a:gd name="connsiteX7" fmla="*/ 2839 w 13414"/>
                <a:gd name="connsiteY7" fmla="*/ 1276 h 19481"/>
                <a:gd name="connsiteX8" fmla="*/ 2113 w 13414"/>
                <a:gd name="connsiteY8" fmla="*/ 5173 h 19481"/>
                <a:gd name="connsiteX9" fmla="*/ 2557 w 13414"/>
                <a:gd name="connsiteY9" fmla="*/ 3279 h 19481"/>
                <a:gd name="connsiteX10" fmla="*/ 2557 w 13414"/>
                <a:gd name="connsiteY10" fmla="*/ 1499 h 19481"/>
                <a:gd name="connsiteX11" fmla="*/ 2980 w 13414"/>
                <a:gd name="connsiteY11" fmla="*/ 164 h 19481"/>
                <a:gd name="connsiteX12" fmla="*/ 4357 w 13414"/>
                <a:gd name="connsiteY12" fmla="*/ 393 h 19481"/>
                <a:gd name="connsiteX13" fmla="*/ 5517 w 13414"/>
                <a:gd name="connsiteY13" fmla="*/ 2166 h 19481"/>
                <a:gd name="connsiteX14" fmla="*/ 6222 w 13414"/>
                <a:gd name="connsiteY14" fmla="*/ 3278 h 19481"/>
                <a:gd name="connsiteX15" fmla="*/ 8619 w 13414"/>
                <a:gd name="connsiteY15" fmla="*/ 5503 h 19481"/>
                <a:gd name="connsiteX16" fmla="*/ 9042 w 13414"/>
                <a:gd name="connsiteY16" fmla="*/ 7063 h 19481"/>
                <a:gd name="connsiteX17" fmla="*/ 8671 w 13414"/>
                <a:gd name="connsiteY17" fmla="*/ 6359 h 19481"/>
                <a:gd name="connsiteX18" fmla="*/ 10029 w 13414"/>
                <a:gd name="connsiteY18" fmla="*/ 7952 h 19481"/>
                <a:gd name="connsiteX19" fmla="*/ 10875 w 13414"/>
                <a:gd name="connsiteY19" fmla="*/ 8174 h 19481"/>
                <a:gd name="connsiteX20" fmla="*/ 11862 w 13414"/>
                <a:gd name="connsiteY20" fmla="*/ 8842 h 19481"/>
                <a:gd name="connsiteX21" fmla="*/ 11862 w 13414"/>
                <a:gd name="connsiteY21" fmla="*/ 11513 h 19481"/>
                <a:gd name="connsiteX22" fmla="*/ 13410 w 13414"/>
                <a:gd name="connsiteY22" fmla="*/ 11626 h 19481"/>
                <a:gd name="connsiteX23" fmla="*/ 11298 w 13414"/>
                <a:gd name="connsiteY23" fmla="*/ 13515 h 19481"/>
                <a:gd name="connsiteX24" fmla="*/ 9717 w 13414"/>
                <a:gd name="connsiteY24" fmla="*/ 15856 h 19481"/>
                <a:gd name="connsiteX25" fmla="*/ 9147 w 13414"/>
                <a:gd name="connsiteY25" fmla="*/ 17237 h 19481"/>
                <a:gd name="connsiteX26" fmla="*/ 10494 w 13414"/>
                <a:gd name="connsiteY26" fmla="*/ 16256 h 19481"/>
                <a:gd name="connsiteX27" fmla="*/ 5388 w 13414"/>
                <a:gd name="connsiteY27" fmla="*/ 19474 h 19481"/>
                <a:gd name="connsiteX28" fmla="*/ 5027 w 13414"/>
                <a:gd name="connsiteY28" fmla="*/ 15157 h 19481"/>
                <a:gd name="connsiteX29" fmla="*/ 4228 w 13414"/>
                <a:gd name="connsiteY29" fmla="*/ 14670 h 19481"/>
                <a:gd name="connsiteX0" fmla="*/ 4228 w 13414"/>
                <a:gd name="connsiteY0" fmla="*/ 14670 h 19481"/>
                <a:gd name="connsiteX1" fmla="*/ 3470 w 13414"/>
                <a:gd name="connsiteY1" fmla="*/ 13170 h 19481"/>
                <a:gd name="connsiteX2" fmla="*/ 3692 w 13414"/>
                <a:gd name="connsiteY2" fmla="*/ 12962 h 19481"/>
                <a:gd name="connsiteX3" fmla="*/ 3019 w 13414"/>
                <a:gd name="connsiteY3" fmla="*/ 12897 h 19481"/>
                <a:gd name="connsiteX4" fmla="*/ 1744 w 13414"/>
                <a:gd name="connsiteY4" fmla="*/ 11334 h 19481"/>
                <a:gd name="connsiteX5" fmla="*/ 19 w 13414"/>
                <a:gd name="connsiteY5" fmla="*/ 10178 h 19481"/>
                <a:gd name="connsiteX6" fmla="*/ 1328 w 13414"/>
                <a:gd name="connsiteY6" fmla="*/ 7635 h 19481"/>
                <a:gd name="connsiteX7" fmla="*/ 2839 w 13414"/>
                <a:gd name="connsiteY7" fmla="*/ 1276 h 19481"/>
                <a:gd name="connsiteX8" fmla="*/ 2113 w 13414"/>
                <a:gd name="connsiteY8" fmla="*/ 5173 h 19481"/>
                <a:gd name="connsiteX9" fmla="*/ 2557 w 13414"/>
                <a:gd name="connsiteY9" fmla="*/ 3279 h 19481"/>
                <a:gd name="connsiteX10" fmla="*/ 2557 w 13414"/>
                <a:gd name="connsiteY10" fmla="*/ 1499 h 19481"/>
                <a:gd name="connsiteX11" fmla="*/ 2980 w 13414"/>
                <a:gd name="connsiteY11" fmla="*/ 164 h 19481"/>
                <a:gd name="connsiteX12" fmla="*/ 4357 w 13414"/>
                <a:gd name="connsiteY12" fmla="*/ 393 h 19481"/>
                <a:gd name="connsiteX13" fmla="*/ 5517 w 13414"/>
                <a:gd name="connsiteY13" fmla="*/ 2166 h 19481"/>
                <a:gd name="connsiteX14" fmla="*/ 6222 w 13414"/>
                <a:gd name="connsiteY14" fmla="*/ 3278 h 19481"/>
                <a:gd name="connsiteX15" fmla="*/ 8619 w 13414"/>
                <a:gd name="connsiteY15" fmla="*/ 5503 h 19481"/>
                <a:gd name="connsiteX16" fmla="*/ 9042 w 13414"/>
                <a:gd name="connsiteY16" fmla="*/ 7063 h 19481"/>
                <a:gd name="connsiteX17" fmla="*/ 8671 w 13414"/>
                <a:gd name="connsiteY17" fmla="*/ 6359 h 19481"/>
                <a:gd name="connsiteX18" fmla="*/ 10029 w 13414"/>
                <a:gd name="connsiteY18" fmla="*/ 7952 h 19481"/>
                <a:gd name="connsiteX19" fmla="*/ 10875 w 13414"/>
                <a:gd name="connsiteY19" fmla="*/ 8174 h 19481"/>
                <a:gd name="connsiteX20" fmla="*/ 12708 w 13414"/>
                <a:gd name="connsiteY20" fmla="*/ 8174 h 19481"/>
                <a:gd name="connsiteX21" fmla="*/ 11862 w 13414"/>
                <a:gd name="connsiteY21" fmla="*/ 11513 h 19481"/>
                <a:gd name="connsiteX22" fmla="*/ 13410 w 13414"/>
                <a:gd name="connsiteY22" fmla="*/ 11626 h 19481"/>
                <a:gd name="connsiteX23" fmla="*/ 11298 w 13414"/>
                <a:gd name="connsiteY23" fmla="*/ 13515 h 19481"/>
                <a:gd name="connsiteX24" fmla="*/ 9717 w 13414"/>
                <a:gd name="connsiteY24" fmla="*/ 15856 h 19481"/>
                <a:gd name="connsiteX25" fmla="*/ 9147 w 13414"/>
                <a:gd name="connsiteY25" fmla="*/ 17237 h 19481"/>
                <a:gd name="connsiteX26" fmla="*/ 10494 w 13414"/>
                <a:gd name="connsiteY26" fmla="*/ 16256 h 19481"/>
                <a:gd name="connsiteX27" fmla="*/ 5388 w 13414"/>
                <a:gd name="connsiteY27" fmla="*/ 19474 h 19481"/>
                <a:gd name="connsiteX28" fmla="*/ 5027 w 13414"/>
                <a:gd name="connsiteY28" fmla="*/ 15157 h 19481"/>
                <a:gd name="connsiteX29" fmla="*/ 4228 w 13414"/>
                <a:gd name="connsiteY29" fmla="*/ 14670 h 19481"/>
                <a:gd name="connsiteX0" fmla="*/ 4228 w 13424"/>
                <a:gd name="connsiteY0" fmla="*/ 14670 h 19481"/>
                <a:gd name="connsiteX1" fmla="*/ 3470 w 13424"/>
                <a:gd name="connsiteY1" fmla="*/ 13170 h 19481"/>
                <a:gd name="connsiteX2" fmla="*/ 3692 w 13424"/>
                <a:gd name="connsiteY2" fmla="*/ 12962 h 19481"/>
                <a:gd name="connsiteX3" fmla="*/ 3019 w 13424"/>
                <a:gd name="connsiteY3" fmla="*/ 12897 h 19481"/>
                <a:gd name="connsiteX4" fmla="*/ 1744 w 13424"/>
                <a:gd name="connsiteY4" fmla="*/ 11334 h 19481"/>
                <a:gd name="connsiteX5" fmla="*/ 19 w 13424"/>
                <a:gd name="connsiteY5" fmla="*/ 10178 h 19481"/>
                <a:gd name="connsiteX6" fmla="*/ 1328 w 13424"/>
                <a:gd name="connsiteY6" fmla="*/ 7635 h 19481"/>
                <a:gd name="connsiteX7" fmla="*/ 2839 w 13424"/>
                <a:gd name="connsiteY7" fmla="*/ 1276 h 19481"/>
                <a:gd name="connsiteX8" fmla="*/ 2113 w 13424"/>
                <a:gd name="connsiteY8" fmla="*/ 5173 h 19481"/>
                <a:gd name="connsiteX9" fmla="*/ 2557 w 13424"/>
                <a:gd name="connsiteY9" fmla="*/ 3279 h 19481"/>
                <a:gd name="connsiteX10" fmla="*/ 2557 w 13424"/>
                <a:gd name="connsiteY10" fmla="*/ 1499 h 19481"/>
                <a:gd name="connsiteX11" fmla="*/ 2980 w 13424"/>
                <a:gd name="connsiteY11" fmla="*/ 164 h 19481"/>
                <a:gd name="connsiteX12" fmla="*/ 4357 w 13424"/>
                <a:gd name="connsiteY12" fmla="*/ 393 h 19481"/>
                <a:gd name="connsiteX13" fmla="*/ 5517 w 13424"/>
                <a:gd name="connsiteY13" fmla="*/ 2166 h 19481"/>
                <a:gd name="connsiteX14" fmla="*/ 6222 w 13424"/>
                <a:gd name="connsiteY14" fmla="*/ 3278 h 19481"/>
                <a:gd name="connsiteX15" fmla="*/ 8619 w 13424"/>
                <a:gd name="connsiteY15" fmla="*/ 5503 h 19481"/>
                <a:gd name="connsiteX16" fmla="*/ 9042 w 13424"/>
                <a:gd name="connsiteY16" fmla="*/ 7063 h 19481"/>
                <a:gd name="connsiteX17" fmla="*/ 8671 w 13424"/>
                <a:gd name="connsiteY17" fmla="*/ 6359 h 19481"/>
                <a:gd name="connsiteX18" fmla="*/ 10029 w 13424"/>
                <a:gd name="connsiteY18" fmla="*/ 7952 h 19481"/>
                <a:gd name="connsiteX19" fmla="*/ 10875 w 13424"/>
                <a:gd name="connsiteY19" fmla="*/ 8174 h 19481"/>
                <a:gd name="connsiteX20" fmla="*/ 12708 w 13424"/>
                <a:gd name="connsiteY20" fmla="*/ 8174 h 19481"/>
                <a:gd name="connsiteX21" fmla="*/ 12849 w 13424"/>
                <a:gd name="connsiteY21" fmla="*/ 10178 h 19481"/>
                <a:gd name="connsiteX22" fmla="*/ 13410 w 13424"/>
                <a:gd name="connsiteY22" fmla="*/ 11626 h 19481"/>
                <a:gd name="connsiteX23" fmla="*/ 11298 w 13424"/>
                <a:gd name="connsiteY23" fmla="*/ 13515 h 19481"/>
                <a:gd name="connsiteX24" fmla="*/ 9717 w 13424"/>
                <a:gd name="connsiteY24" fmla="*/ 15856 h 19481"/>
                <a:gd name="connsiteX25" fmla="*/ 9147 w 13424"/>
                <a:gd name="connsiteY25" fmla="*/ 17237 h 19481"/>
                <a:gd name="connsiteX26" fmla="*/ 10494 w 13424"/>
                <a:gd name="connsiteY26" fmla="*/ 16256 h 19481"/>
                <a:gd name="connsiteX27" fmla="*/ 5388 w 13424"/>
                <a:gd name="connsiteY27" fmla="*/ 19474 h 19481"/>
                <a:gd name="connsiteX28" fmla="*/ 5027 w 13424"/>
                <a:gd name="connsiteY28" fmla="*/ 15157 h 19481"/>
                <a:gd name="connsiteX29" fmla="*/ 4228 w 13424"/>
                <a:gd name="connsiteY29" fmla="*/ 14670 h 19481"/>
                <a:gd name="connsiteX0" fmla="*/ 4228 w 13412"/>
                <a:gd name="connsiteY0" fmla="*/ 14670 h 19481"/>
                <a:gd name="connsiteX1" fmla="*/ 3470 w 13412"/>
                <a:gd name="connsiteY1" fmla="*/ 13170 h 19481"/>
                <a:gd name="connsiteX2" fmla="*/ 3692 w 13412"/>
                <a:gd name="connsiteY2" fmla="*/ 12962 h 19481"/>
                <a:gd name="connsiteX3" fmla="*/ 3019 w 13412"/>
                <a:gd name="connsiteY3" fmla="*/ 12897 h 19481"/>
                <a:gd name="connsiteX4" fmla="*/ 1744 w 13412"/>
                <a:gd name="connsiteY4" fmla="*/ 11334 h 19481"/>
                <a:gd name="connsiteX5" fmla="*/ 19 w 13412"/>
                <a:gd name="connsiteY5" fmla="*/ 10178 h 19481"/>
                <a:gd name="connsiteX6" fmla="*/ 1328 w 13412"/>
                <a:gd name="connsiteY6" fmla="*/ 7635 h 19481"/>
                <a:gd name="connsiteX7" fmla="*/ 2839 w 13412"/>
                <a:gd name="connsiteY7" fmla="*/ 1276 h 19481"/>
                <a:gd name="connsiteX8" fmla="*/ 2113 w 13412"/>
                <a:gd name="connsiteY8" fmla="*/ 5173 h 19481"/>
                <a:gd name="connsiteX9" fmla="*/ 2557 w 13412"/>
                <a:gd name="connsiteY9" fmla="*/ 3279 h 19481"/>
                <a:gd name="connsiteX10" fmla="*/ 2557 w 13412"/>
                <a:gd name="connsiteY10" fmla="*/ 1499 h 19481"/>
                <a:gd name="connsiteX11" fmla="*/ 2980 w 13412"/>
                <a:gd name="connsiteY11" fmla="*/ 164 h 19481"/>
                <a:gd name="connsiteX12" fmla="*/ 4357 w 13412"/>
                <a:gd name="connsiteY12" fmla="*/ 393 h 19481"/>
                <a:gd name="connsiteX13" fmla="*/ 5517 w 13412"/>
                <a:gd name="connsiteY13" fmla="*/ 2166 h 19481"/>
                <a:gd name="connsiteX14" fmla="*/ 6222 w 13412"/>
                <a:gd name="connsiteY14" fmla="*/ 3278 h 19481"/>
                <a:gd name="connsiteX15" fmla="*/ 8619 w 13412"/>
                <a:gd name="connsiteY15" fmla="*/ 5503 h 19481"/>
                <a:gd name="connsiteX16" fmla="*/ 9042 w 13412"/>
                <a:gd name="connsiteY16" fmla="*/ 7063 h 19481"/>
                <a:gd name="connsiteX17" fmla="*/ 8671 w 13412"/>
                <a:gd name="connsiteY17" fmla="*/ 6359 h 19481"/>
                <a:gd name="connsiteX18" fmla="*/ 10029 w 13412"/>
                <a:gd name="connsiteY18" fmla="*/ 7952 h 19481"/>
                <a:gd name="connsiteX19" fmla="*/ 10875 w 13412"/>
                <a:gd name="connsiteY19" fmla="*/ 8174 h 19481"/>
                <a:gd name="connsiteX20" fmla="*/ 12708 w 13412"/>
                <a:gd name="connsiteY20" fmla="*/ 8174 h 19481"/>
                <a:gd name="connsiteX21" fmla="*/ 10452 w 13412"/>
                <a:gd name="connsiteY21" fmla="*/ 10623 h 19481"/>
                <a:gd name="connsiteX22" fmla="*/ 13410 w 13412"/>
                <a:gd name="connsiteY22" fmla="*/ 11626 h 19481"/>
                <a:gd name="connsiteX23" fmla="*/ 11298 w 13412"/>
                <a:gd name="connsiteY23" fmla="*/ 13515 h 19481"/>
                <a:gd name="connsiteX24" fmla="*/ 9717 w 13412"/>
                <a:gd name="connsiteY24" fmla="*/ 15856 h 19481"/>
                <a:gd name="connsiteX25" fmla="*/ 9147 w 13412"/>
                <a:gd name="connsiteY25" fmla="*/ 17237 h 19481"/>
                <a:gd name="connsiteX26" fmla="*/ 10494 w 13412"/>
                <a:gd name="connsiteY26" fmla="*/ 16256 h 19481"/>
                <a:gd name="connsiteX27" fmla="*/ 5388 w 13412"/>
                <a:gd name="connsiteY27" fmla="*/ 19474 h 19481"/>
                <a:gd name="connsiteX28" fmla="*/ 5027 w 13412"/>
                <a:gd name="connsiteY28" fmla="*/ 15157 h 19481"/>
                <a:gd name="connsiteX29" fmla="*/ 4228 w 13412"/>
                <a:gd name="connsiteY29" fmla="*/ 14670 h 19481"/>
                <a:gd name="connsiteX0" fmla="*/ 4228 w 13412"/>
                <a:gd name="connsiteY0" fmla="*/ 14516 h 19327"/>
                <a:gd name="connsiteX1" fmla="*/ 3470 w 13412"/>
                <a:gd name="connsiteY1" fmla="*/ 13016 h 19327"/>
                <a:gd name="connsiteX2" fmla="*/ 3692 w 13412"/>
                <a:gd name="connsiteY2" fmla="*/ 12808 h 19327"/>
                <a:gd name="connsiteX3" fmla="*/ 3019 w 13412"/>
                <a:gd name="connsiteY3" fmla="*/ 12743 h 19327"/>
                <a:gd name="connsiteX4" fmla="*/ 1744 w 13412"/>
                <a:gd name="connsiteY4" fmla="*/ 11180 h 19327"/>
                <a:gd name="connsiteX5" fmla="*/ 19 w 13412"/>
                <a:gd name="connsiteY5" fmla="*/ 10024 h 19327"/>
                <a:gd name="connsiteX6" fmla="*/ 1328 w 13412"/>
                <a:gd name="connsiteY6" fmla="*/ 7481 h 19327"/>
                <a:gd name="connsiteX7" fmla="*/ 2839 w 13412"/>
                <a:gd name="connsiteY7" fmla="*/ 1122 h 19327"/>
                <a:gd name="connsiteX8" fmla="*/ 2113 w 13412"/>
                <a:gd name="connsiteY8" fmla="*/ 5019 h 19327"/>
                <a:gd name="connsiteX9" fmla="*/ 2557 w 13412"/>
                <a:gd name="connsiteY9" fmla="*/ 3125 h 19327"/>
                <a:gd name="connsiteX10" fmla="*/ 2557 w 13412"/>
                <a:gd name="connsiteY10" fmla="*/ 1345 h 19327"/>
                <a:gd name="connsiteX11" fmla="*/ 2980 w 13412"/>
                <a:gd name="connsiteY11" fmla="*/ 10 h 19327"/>
                <a:gd name="connsiteX12" fmla="*/ 3966 w 13412"/>
                <a:gd name="connsiteY12" fmla="*/ 2457 h 19327"/>
                <a:gd name="connsiteX13" fmla="*/ 4357 w 13412"/>
                <a:gd name="connsiteY13" fmla="*/ 239 h 19327"/>
                <a:gd name="connsiteX14" fmla="*/ 5517 w 13412"/>
                <a:gd name="connsiteY14" fmla="*/ 2012 h 19327"/>
                <a:gd name="connsiteX15" fmla="*/ 6222 w 13412"/>
                <a:gd name="connsiteY15" fmla="*/ 3124 h 19327"/>
                <a:gd name="connsiteX16" fmla="*/ 8619 w 13412"/>
                <a:gd name="connsiteY16" fmla="*/ 5349 h 19327"/>
                <a:gd name="connsiteX17" fmla="*/ 9042 w 13412"/>
                <a:gd name="connsiteY17" fmla="*/ 6909 h 19327"/>
                <a:gd name="connsiteX18" fmla="*/ 8671 w 13412"/>
                <a:gd name="connsiteY18" fmla="*/ 6205 h 19327"/>
                <a:gd name="connsiteX19" fmla="*/ 10029 w 13412"/>
                <a:gd name="connsiteY19" fmla="*/ 7798 h 19327"/>
                <a:gd name="connsiteX20" fmla="*/ 10875 w 13412"/>
                <a:gd name="connsiteY20" fmla="*/ 8020 h 19327"/>
                <a:gd name="connsiteX21" fmla="*/ 12708 w 13412"/>
                <a:gd name="connsiteY21" fmla="*/ 8020 h 19327"/>
                <a:gd name="connsiteX22" fmla="*/ 10452 w 13412"/>
                <a:gd name="connsiteY22" fmla="*/ 10469 h 19327"/>
                <a:gd name="connsiteX23" fmla="*/ 13410 w 13412"/>
                <a:gd name="connsiteY23" fmla="*/ 11472 h 19327"/>
                <a:gd name="connsiteX24" fmla="*/ 11298 w 13412"/>
                <a:gd name="connsiteY24" fmla="*/ 13361 h 19327"/>
                <a:gd name="connsiteX25" fmla="*/ 9717 w 13412"/>
                <a:gd name="connsiteY25" fmla="*/ 15702 h 19327"/>
                <a:gd name="connsiteX26" fmla="*/ 9147 w 13412"/>
                <a:gd name="connsiteY26" fmla="*/ 17083 h 19327"/>
                <a:gd name="connsiteX27" fmla="*/ 10494 w 13412"/>
                <a:gd name="connsiteY27" fmla="*/ 16102 h 19327"/>
                <a:gd name="connsiteX28" fmla="*/ 5388 w 13412"/>
                <a:gd name="connsiteY28" fmla="*/ 19320 h 19327"/>
                <a:gd name="connsiteX29" fmla="*/ 5027 w 13412"/>
                <a:gd name="connsiteY29" fmla="*/ 15003 h 19327"/>
                <a:gd name="connsiteX30" fmla="*/ 4228 w 13412"/>
                <a:gd name="connsiteY30" fmla="*/ 14516 h 19327"/>
                <a:gd name="connsiteX0" fmla="*/ 4228 w 13412"/>
                <a:gd name="connsiteY0" fmla="*/ 14516 h 19327"/>
                <a:gd name="connsiteX1" fmla="*/ 3470 w 13412"/>
                <a:gd name="connsiteY1" fmla="*/ 13016 h 19327"/>
                <a:gd name="connsiteX2" fmla="*/ 3692 w 13412"/>
                <a:gd name="connsiteY2" fmla="*/ 12808 h 19327"/>
                <a:gd name="connsiteX3" fmla="*/ 3019 w 13412"/>
                <a:gd name="connsiteY3" fmla="*/ 12743 h 19327"/>
                <a:gd name="connsiteX4" fmla="*/ 1744 w 13412"/>
                <a:gd name="connsiteY4" fmla="*/ 11180 h 19327"/>
                <a:gd name="connsiteX5" fmla="*/ 19 w 13412"/>
                <a:gd name="connsiteY5" fmla="*/ 10024 h 19327"/>
                <a:gd name="connsiteX6" fmla="*/ 1328 w 13412"/>
                <a:gd name="connsiteY6" fmla="*/ 7481 h 19327"/>
                <a:gd name="connsiteX7" fmla="*/ 2839 w 13412"/>
                <a:gd name="connsiteY7" fmla="*/ 1122 h 19327"/>
                <a:gd name="connsiteX8" fmla="*/ 2113 w 13412"/>
                <a:gd name="connsiteY8" fmla="*/ 5019 h 19327"/>
                <a:gd name="connsiteX9" fmla="*/ 2557 w 13412"/>
                <a:gd name="connsiteY9" fmla="*/ 3125 h 19327"/>
                <a:gd name="connsiteX10" fmla="*/ 3544 w 13412"/>
                <a:gd name="connsiteY10" fmla="*/ 2903 h 19327"/>
                <a:gd name="connsiteX11" fmla="*/ 2980 w 13412"/>
                <a:gd name="connsiteY11" fmla="*/ 10 h 19327"/>
                <a:gd name="connsiteX12" fmla="*/ 3966 w 13412"/>
                <a:gd name="connsiteY12" fmla="*/ 2457 h 19327"/>
                <a:gd name="connsiteX13" fmla="*/ 4357 w 13412"/>
                <a:gd name="connsiteY13" fmla="*/ 239 h 19327"/>
                <a:gd name="connsiteX14" fmla="*/ 5517 w 13412"/>
                <a:gd name="connsiteY14" fmla="*/ 2012 h 19327"/>
                <a:gd name="connsiteX15" fmla="*/ 6222 w 13412"/>
                <a:gd name="connsiteY15" fmla="*/ 3124 h 19327"/>
                <a:gd name="connsiteX16" fmla="*/ 8619 w 13412"/>
                <a:gd name="connsiteY16" fmla="*/ 5349 h 19327"/>
                <a:gd name="connsiteX17" fmla="*/ 9042 w 13412"/>
                <a:gd name="connsiteY17" fmla="*/ 6909 h 19327"/>
                <a:gd name="connsiteX18" fmla="*/ 8671 w 13412"/>
                <a:gd name="connsiteY18" fmla="*/ 6205 h 19327"/>
                <a:gd name="connsiteX19" fmla="*/ 10029 w 13412"/>
                <a:gd name="connsiteY19" fmla="*/ 7798 h 19327"/>
                <a:gd name="connsiteX20" fmla="*/ 10875 w 13412"/>
                <a:gd name="connsiteY20" fmla="*/ 8020 h 19327"/>
                <a:gd name="connsiteX21" fmla="*/ 12708 w 13412"/>
                <a:gd name="connsiteY21" fmla="*/ 8020 h 19327"/>
                <a:gd name="connsiteX22" fmla="*/ 10452 w 13412"/>
                <a:gd name="connsiteY22" fmla="*/ 10469 h 19327"/>
                <a:gd name="connsiteX23" fmla="*/ 13410 w 13412"/>
                <a:gd name="connsiteY23" fmla="*/ 11472 h 19327"/>
                <a:gd name="connsiteX24" fmla="*/ 11298 w 13412"/>
                <a:gd name="connsiteY24" fmla="*/ 13361 h 19327"/>
                <a:gd name="connsiteX25" fmla="*/ 9717 w 13412"/>
                <a:gd name="connsiteY25" fmla="*/ 15702 h 19327"/>
                <a:gd name="connsiteX26" fmla="*/ 9147 w 13412"/>
                <a:gd name="connsiteY26" fmla="*/ 17083 h 19327"/>
                <a:gd name="connsiteX27" fmla="*/ 10494 w 13412"/>
                <a:gd name="connsiteY27" fmla="*/ 16102 h 19327"/>
                <a:gd name="connsiteX28" fmla="*/ 5388 w 13412"/>
                <a:gd name="connsiteY28" fmla="*/ 19320 h 19327"/>
                <a:gd name="connsiteX29" fmla="*/ 5027 w 13412"/>
                <a:gd name="connsiteY29" fmla="*/ 15003 h 19327"/>
                <a:gd name="connsiteX30" fmla="*/ 4228 w 13412"/>
                <a:gd name="connsiteY30" fmla="*/ 14516 h 19327"/>
                <a:gd name="connsiteX0" fmla="*/ 4228 w 13412"/>
                <a:gd name="connsiteY0" fmla="*/ 14516 h 19327"/>
                <a:gd name="connsiteX1" fmla="*/ 3470 w 13412"/>
                <a:gd name="connsiteY1" fmla="*/ 13016 h 19327"/>
                <a:gd name="connsiteX2" fmla="*/ 3692 w 13412"/>
                <a:gd name="connsiteY2" fmla="*/ 12808 h 19327"/>
                <a:gd name="connsiteX3" fmla="*/ 3019 w 13412"/>
                <a:gd name="connsiteY3" fmla="*/ 12743 h 19327"/>
                <a:gd name="connsiteX4" fmla="*/ 1744 w 13412"/>
                <a:gd name="connsiteY4" fmla="*/ 11180 h 19327"/>
                <a:gd name="connsiteX5" fmla="*/ 19 w 13412"/>
                <a:gd name="connsiteY5" fmla="*/ 10024 h 19327"/>
                <a:gd name="connsiteX6" fmla="*/ 1328 w 13412"/>
                <a:gd name="connsiteY6" fmla="*/ 7481 h 19327"/>
                <a:gd name="connsiteX7" fmla="*/ 2113 w 13412"/>
                <a:gd name="connsiteY7" fmla="*/ 5019 h 19327"/>
                <a:gd name="connsiteX8" fmla="*/ 2557 w 13412"/>
                <a:gd name="connsiteY8" fmla="*/ 3125 h 19327"/>
                <a:gd name="connsiteX9" fmla="*/ 3544 w 13412"/>
                <a:gd name="connsiteY9" fmla="*/ 2903 h 19327"/>
                <a:gd name="connsiteX10" fmla="*/ 2980 w 13412"/>
                <a:gd name="connsiteY10" fmla="*/ 10 h 19327"/>
                <a:gd name="connsiteX11" fmla="*/ 3966 w 13412"/>
                <a:gd name="connsiteY11" fmla="*/ 2457 h 19327"/>
                <a:gd name="connsiteX12" fmla="*/ 4357 w 13412"/>
                <a:gd name="connsiteY12" fmla="*/ 239 h 19327"/>
                <a:gd name="connsiteX13" fmla="*/ 5517 w 13412"/>
                <a:gd name="connsiteY13" fmla="*/ 2012 h 19327"/>
                <a:gd name="connsiteX14" fmla="*/ 6222 w 13412"/>
                <a:gd name="connsiteY14" fmla="*/ 3124 h 19327"/>
                <a:gd name="connsiteX15" fmla="*/ 8619 w 13412"/>
                <a:gd name="connsiteY15" fmla="*/ 5349 h 19327"/>
                <a:gd name="connsiteX16" fmla="*/ 9042 w 13412"/>
                <a:gd name="connsiteY16" fmla="*/ 6909 h 19327"/>
                <a:gd name="connsiteX17" fmla="*/ 8671 w 13412"/>
                <a:gd name="connsiteY17" fmla="*/ 6205 h 19327"/>
                <a:gd name="connsiteX18" fmla="*/ 10029 w 13412"/>
                <a:gd name="connsiteY18" fmla="*/ 7798 h 19327"/>
                <a:gd name="connsiteX19" fmla="*/ 10875 w 13412"/>
                <a:gd name="connsiteY19" fmla="*/ 8020 h 19327"/>
                <a:gd name="connsiteX20" fmla="*/ 12708 w 13412"/>
                <a:gd name="connsiteY20" fmla="*/ 8020 h 19327"/>
                <a:gd name="connsiteX21" fmla="*/ 10452 w 13412"/>
                <a:gd name="connsiteY21" fmla="*/ 10469 h 19327"/>
                <a:gd name="connsiteX22" fmla="*/ 13410 w 13412"/>
                <a:gd name="connsiteY22" fmla="*/ 11472 h 19327"/>
                <a:gd name="connsiteX23" fmla="*/ 11298 w 13412"/>
                <a:gd name="connsiteY23" fmla="*/ 13361 h 19327"/>
                <a:gd name="connsiteX24" fmla="*/ 9717 w 13412"/>
                <a:gd name="connsiteY24" fmla="*/ 15702 h 19327"/>
                <a:gd name="connsiteX25" fmla="*/ 9147 w 13412"/>
                <a:gd name="connsiteY25" fmla="*/ 17083 h 19327"/>
                <a:gd name="connsiteX26" fmla="*/ 10494 w 13412"/>
                <a:gd name="connsiteY26" fmla="*/ 16102 h 19327"/>
                <a:gd name="connsiteX27" fmla="*/ 5388 w 13412"/>
                <a:gd name="connsiteY27" fmla="*/ 19320 h 19327"/>
                <a:gd name="connsiteX28" fmla="*/ 5027 w 13412"/>
                <a:gd name="connsiteY28" fmla="*/ 15003 h 19327"/>
                <a:gd name="connsiteX29" fmla="*/ 4228 w 13412"/>
                <a:gd name="connsiteY29" fmla="*/ 14516 h 19327"/>
                <a:gd name="connsiteX0" fmla="*/ 4228 w 13412"/>
                <a:gd name="connsiteY0" fmla="*/ 14307 h 19118"/>
                <a:gd name="connsiteX1" fmla="*/ 3470 w 13412"/>
                <a:gd name="connsiteY1" fmla="*/ 12807 h 19118"/>
                <a:gd name="connsiteX2" fmla="*/ 3692 w 13412"/>
                <a:gd name="connsiteY2" fmla="*/ 12599 h 19118"/>
                <a:gd name="connsiteX3" fmla="*/ 3019 w 13412"/>
                <a:gd name="connsiteY3" fmla="*/ 12534 h 19118"/>
                <a:gd name="connsiteX4" fmla="*/ 1744 w 13412"/>
                <a:gd name="connsiteY4" fmla="*/ 10971 h 19118"/>
                <a:gd name="connsiteX5" fmla="*/ 19 w 13412"/>
                <a:gd name="connsiteY5" fmla="*/ 9815 h 19118"/>
                <a:gd name="connsiteX6" fmla="*/ 1328 w 13412"/>
                <a:gd name="connsiteY6" fmla="*/ 7272 h 19118"/>
                <a:gd name="connsiteX7" fmla="*/ 2113 w 13412"/>
                <a:gd name="connsiteY7" fmla="*/ 4810 h 19118"/>
                <a:gd name="connsiteX8" fmla="*/ 2557 w 13412"/>
                <a:gd name="connsiteY8" fmla="*/ 2916 h 19118"/>
                <a:gd name="connsiteX9" fmla="*/ 3544 w 13412"/>
                <a:gd name="connsiteY9" fmla="*/ 2694 h 19118"/>
                <a:gd name="connsiteX10" fmla="*/ 3966 w 13412"/>
                <a:gd name="connsiteY10" fmla="*/ 2248 h 19118"/>
                <a:gd name="connsiteX11" fmla="*/ 4357 w 13412"/>
                <a:gd name="connsiteY11" fmla="*/ 30 h 19118"/>
                <a:gd name="connsiteX12" fmla="*/ 5517 w 13412"/>
                <a:gd name="connsiteY12" fmla="*/ 1803 h 19118"/>
                <a:gd name="connsiteX13" fmla="*/ 6222 w 13412"/>
                <a:gd name="connsiteY13" fmla="*/ 2915 h 19118"/>
                <a:gd name="connsiteX14" fmla="*/ 8619 w 13412"/>
                <a:gd name="connsiteY14" fmla="*/ 5140 h 19118"/>
                <a:gd name="connsiteX15" fmla="*/ 9042 w 13412"/>
                <a:gd name="connsiteY15" fmla="*/ 6700 h 19118"/>
                <a:gd name="connsiteX16" fmla="*/ 8671 w 13412"/>
                <a:gd name="connsiteY16" fmla="*/ 5996 h 19118"/>
                <a:gd name="connsiteX17" fmla="*/ 10029 w 13412"/>
                <a:gd name="connsiteY17" fmla="*/ 7589 h 19118"/>
                <a:gd name="connsiteX18" fmla="*/ 10875 w 13412"/>
                <a:gd name="connsiteY18" fmla="*/ 7811 h 19118"/>
                <a:gd name="connsiteX19" fmla="*/ 12708 w 13412"/>
                <a:gd name="connsiteY19" fmla="*/ 7811 h 19118"/>
                <a:gd name="connsiteX20" fmla="*/ 10452 w 13412"/>
                <a:gd name="connsiteY20" fmla="*/ 10260 h 19118"/>
                <a:gd name="connsiteX21" fmla="*/ 13410 w 13412"/>
                <a:gd name="connsiteY21" fmla="*/ 11263 h 19118"/>
                <a:gd name="connsiteX22" fmla="*/ 11298 w 13412"/>
                <a:gd name="connsiteY22" fmla="*/ 13152 h 19118"/>
                <a:gd name="connsiteX23" fmla="*/ 9717 w 13412"/>
                <a:gd name="connsiteY23" fmla="*/ 15493 h 19118"/>
                <a:gd name="connsiteX24" fmla="*/ 9147 w 13412"/>
                <a:gd name="connsiteY24" fmla="*/ 16874 h 19118"/>
                <a:gd name="connsiteX25" fmla="*/ 10494 w 13412"/>
                <a:gd name="connsiteY25" fmla="*/ 15893 h 19118"/>
                <a:gd name="connsiteX26" fmla="*/ 5388 w 13412"/>
                <a:gd name="connsiteY26" fmla="*/ 19111 h 19118"/>
                <a:gd name="connsiteX27" fmla="*/ 5027 w 13412"/>
                <a:gd name="connsiteY27" fmla="*/ 14794 h 19118"/>
                <a:gd name="connsiteX28" fmla="*/ 4228 w 13412"/>
                <a:gd name="connsiteY28" fmla="*/ 14307 h 19118"/>
                <a:gd name="connsiteX0" fmla="*/ 4228 w 13411"/>
                <a:gd name="connsiteY0" fmla="*/ 14307 h 19118"/>
                <a:gd name="connsiteX1" fmla="*/ 3470 w 13411"/>
                <a:gd name="connsiteY1" fmla="*/ 12807 h 19118"/>
                <a:gd name="connsiteX2" fmla="*/ 3692 w 13411"/>
                <a:gd name="connsiteY2" fmla="*/ 12599 h 19118"/>
                <a:gd name="connsiteX3" fmla="*/ 3019 w 13411"/>
                <a:gd name="connsiteY3" fmla="*/ 12534 h 19118"/>
                <a:gd name="connsiteX4" fmla="*/ 1744 w 13411"/>
                <a:gd name="connsiteY4" fmla="*/ 10971 h 19118"/>
                <a:gd name="connsiteX5" fmla="*/ 19 w 13411"/>
                <a:gd name="connsiteY5" fmla="*/ 9815 h 19118"/>
                <a:gd name="connsiteX6" fmla="*/ 1328 w 13411"/>
                <a:gd name="connsiteY6" fmla="*/ 7272 h 19118"/>
                <a:gd name="connsiteX7" fmla="*/ 2113 w 13411"/>
                <a:gd name="connsiteY7" fmla="*/ 4810 h 19118"/>
                <a:gd name="connsiteX8" fmla="*/ 2557 w 13411"/>
                <a:gd name="connsiteY8" fmla="*/ 2916 h 19118"/>
                <a:gd name="connsiteX9" fmla="*/ 3544 w 13411"/>
                <a:gd name="connsiteY9" fmla="*/ 2694 h 19118"/>
                <a:gd name="connsiteX10" fmla="*/ 3966 w 13411"/>
                <a:gd name="connsiteY10" fmla="*/ 2248 h 19118"/>
                <a:gd name="connsiteX11" fmla="*/ 4357 w 13411"/>
                <a:gd name="connsiteY11" fmla="*/ 30 h 19118"/>
                <a:gd name="connsiteX12" fmla="*/ 5517 w 13411"/>
                <a:gd name="connsiteY12" fmla="*/ 1803 h 19118"/>
                <a:gd name="connsiteX13" fmla="*/ 6222 w 13411"/>
                <a:gd name="connsiteY13" fmla="*/ 2915 h 19118"/>
                <a:gd name="connsiteX14" fmla="*/ 8619 w 13411"/>
                <a:gd name="connsiteY14" fmla="*/ 5140 h 19118"/>
                <a:gd name="connsiteX15" fmla="*/ 9042 w 13411"/>
                <a:gd name="connsiteY15" fmla="*/ 6700 h 19118"/>
                <a:gd name="connsiteX16" fmla="*/ 8671 w 13411"/>
                <a:gd name="connsiteY16" fmla="*/ 5996 h 19118"/>
                <a:gd name="connsiteX17" fmla="*/ 10029 w 13411"/>
                <a:gd name="connsiteY17" fmla="*/ 7589 h 19118"/>
                <a:gd name="connsiteX18" fmla="*/ 10875 w 13411"/>
                <a:gd name="connsiteY18" fmla="*/ 7811 h 19118"/>
                <a:gd name="connsiteX19" fmla="*/ 12708 w 13411"/>
                <a:gd name="connsiteY19" fmla="*/ 7811 h 19118"/>
                <a:gd name="connsiteX20" fmla="*/ 10452 w 13411"/>
                <a:gd name="connsiteY20" fmla="*/ 10260 h 19118"/>
                <a:gd name="connsiteX21" fmla="*/ 12708 w 13411"/>
                <a:gd name="connsiteY21" fmla="*/ 8924 h 19118"/>
                <a:gd name="connsiteX22" fmla="*/ 13410 w 13411"/>
                <a:gd name="connsiteY22" fmla="*/ 11263 h 19118"/>
                <a:gd name="connsiteX23" fmla="*/ 11298 w 13411"/>
                <a:gd name="connsiteY23" fmla="*/ 13152 h 19118"/>
                <a:gd name="connsiteX24" fmla="*/ 9717 w 13411"/>
                <a:gd name="connsiteY24" fmla="*/ 15493 h 19118"/>
                <a:gd name="connsiteX25" fmla="*/ 9147 w 13411"/>
                <a:gd name="connsiteY25" fmla="*/ 16874 h 19118"/>
                <a:gd name="connsiteX26" fmla="*/ 10494 w 13411"/>
                <a:gd name="connsiteY26" fmla="*/ 15893 h 19118"/>
                <a:gd name="connsiteX27" fmla="*/ 5388 w 13411"/>
                <a:gd name="connsiteY27" fmla="*/ 19111 h 19118"/>
                <a:gd name="connsiteX28" fmla="*/ 5027 w 13411"/>
                <a:gd name="connsiteY28" fmla="*/ 14794 h 19118"/>
                <a:gd name="connsiteX29" fmla="*/ 4228 w 13411"/>
                <a:gd name="connsiteY29" fmla="*/ 14307 h 19118"/>
                <a:gd name="connsiteX0" fmla="*/ 4228 w 13411"/>
                <a:gd name="connsiteY0" fmla="*/ 14307 h 19118"/>
                <a:gd name="connsiteX1" fmla="*/ 3470 w 13411"/>
                <a:gd name="connsiteY1" fmla="*/ 12807 h 19118"/>
                <a:gd name="connsiteX2" fmla="*/ 3692 w 13411"/>
                <a:gd name="connsiteY2" fmla="*/ 12599 h 19118"/>
                <a:gd name="connsiteX3" fmla="*/ 3019 w 13411"/>
                <a:gd name="connsiteY3" fmla="*/ 12534 h 19118"/>
                <a:gd name="connsiteX4" fmla="*/ 1744 w 13411"/>
                <a:gd name="connsiteY4" fmla="*/ 10971 h 19118"/>
                <a:gd name="connsiteX5" fmla="*/ 19 w 13411"/>
                <a:gd name="connsiteY5" fmla="*/ 9815 h 19118"/>
                <a:gd name="connsiteX6" fmla="*/ 1328 w 13411"/>
                <a:gd name="connsiteY6" fmla="*/ 7272 h 19118"/>
                <a:gd name="connsiteX7" fmla="*/ 2113 w 13411"/>
                <a:gd name="connsiteY7" fmla="*/ 4810 h 19118"/>
                <a:gd name="connsiteX8" fmla="*/ 2557 w 13411"/>
                <a:gd name="connsiteY8" fmla="*/ 2916 h 19118"/>
                <a:gd name="connsiteX9" fmla="*/ 3544 w 13411"/>
                <a:gd name="connsiteY9" fmla="*/ 2694 h 19118"/>
                <a:gd name="connsiteX10" fmla="*/ 3966 w 13411"/>
                <a:gd name="connsiteY10" fmla="*/ 2248 h 19118"/>
                <a:gd name="connsiteX11" fmla="*/ 4357 w 13411"/>
                <a:gd name="connsiteY11" fmla="*/ 30 h 19118"/>
                <a:gd name="connsiteX12" fmla="*/ 5517 w 13411"/>
                <a:gd name="connsiteY12" fmla="*/ 1803 h 19118"/>
                <a:gd name="connsiteX13" fmla="*/ 6222 w 13411"/>
                <a:gd name="connsiteY13" fmla="*/ 2915 h 19118"/>
                <a:gd name="connsiteX14" fmla="*/ 8619 w 13411"/>
                <a:gd name="connsiteY14" fmla="*/ 5140 h 19118"/>
                <a:gd name="connsiteX15" fmla="*/ 9042 w 13411"/>
                <a:gd name="connsiteY15" fmla="*/ 6700 h 19118"/>
                <a:gd name="connsiteX16" fmla="*/ 8671 w 13411"/>
                <a:gd name="connsiteY16" fmla="*/ 5996 h 19118"/>
                <a:gd name="connsiteX17" fmla="*/ 10029 w 13411"/>
                <a:gd name="connsiteY17" fmla="*/ 7589 h 19118"/>
                <a:gd name="connsiteX18" fmla="*/ 10875 w 13411"/>
                <a:gd name="connsiteY18" fmla="*/ 7811 h 19118"/>
                <a:gd name="connsiteX19" fmla="*/ 11439 w 13411"/>
                <a:gd name="connsiteY19" fmla="*/ 8479 h 19118"/>
                <a:gd name="connsiteX20" fmla="*/ 12708 w 13411"/>
                <a:gd name="connsiteY20" fmla="*/ 7811 h 19118"/>
                <a:gd name="connsiteX21" fmla="*/ 10452 w 13411"/>
                <a:gd name="connsiteY21" fmla="*/ 10260 h 19118"/>
                <a:gd name="connsiteX22" fmla="*/ 12708 w 13411"/>
                <a:gd name="connsiteY22" fmla="*/ 8924 h 19118"/>
                <a:gd name="connsiteX23" fmla="*/ 13410 w 13411"/>
                <a:gd name="connsiteY23" fmla="*/ 11263 h 19118"/>
                <a:gd name="connsiteX24" fmla="*/ 11298 w 13411"/>
                <a:gd name="connsiteY24" fmla="*/ 13152 h 19118"/>
                <a:gd name="connsiteX25" fmla="*/ 9717 w 13411"/>
                <a:gd name="connsiteY25" fmla="*/ 15493 h 19118"/>
                <a:gd name="connsiteX26" fmla="*/ 9147 w 13411"/>
                <a:gd name="connsiteY26" fmla="*/ 16874 h 19118"/>
                <a:gd name="connsiteX27" fmla="*/ 10494 w 13411"/>
                <a:gd name="connsiteY27" fmla="*/ 15893 h 19118"/>
                <a:gd name="connsiteX28" fmla="*/ 5388 w 13411"/>
                <a:gd name="connsiteY28" fmla="*/ 19111 h 19118"/>
                <a:gd name="connsiteX29" fmla="*/ 5027 w 13411"/>
                <a:gd name="connsiteY29" fmla="*/ 14794 h 19118"/>
                <a:gd name="connsiteX30" fmla="*/ 4228 w 13411"/>
                <a:gd name="connsiteY30" fmla="*/ 14307 h 19118"/>
                <a:gd name="connsiteX0" fmla="*/ 4228 w 13411"/>
                <a:gd name="connsiteY0" fmla="*/ 14307 h 19118"/>
                <a:gd name="connsiteX1" fmla="*/ 3470 w 13411"/>
                <a:gd name="connsiteY1" fmla="*/ 12807 h 19118"/>
                <a:gd name="connsiteX2" fmla="*/ 3692 w 13411"/>
                <a:gd name="connsiteY2" fmla="*/ 12599 h 19118"/>
                <a:gd name="connsiteX3" fmla="*/ 3019 w 13411"/>
                <a:gd name="connsiteY3" fmla="*/ 12534 h 19118"/>
                <a:gd name="connsiteX4" fmla="*/ 1744 w 13411"/>
                <a:gd name="connsiteY4" fmla="*/ 10971 h 19118"/>
                <a:gd name="connsiteX5" fmla="*/ 19 w 13411"/>
                <a:gd name="connsiteY5" fmla="*/ 9815 h 19118"/>
                <a:gd name="connsiteX6" fmla="*/ 1328 w 13411"/>
                <a:gd name="connsiteY6" fmla="*/ 7272 h 19118"/>
                <a:gd name="connsiteX7" fmla="*/ 2113 w 13411"/>
                <a:gd name="connsiteY7" fmla="*/ 4810 h 19118"/>
                <a:gd name="connsiteX8" fmla="*/ 2557 w 13411"/>
                <a:gd name="connsiteY8" fmla="*/ 2916 h 19118"/>
                <a:gd name="connsiteX9" fmla="*/ 3544 w 13411"/>
                <a:gd name="connsiteY9" fmla="*/ 2694 h 19118"/>
                <a:gd name="connsiteX10" fmla="*/ 3966 w 13411"/>
                <a:gd name="connsiteY10" fmla="*/ 2248 h 19118"/>
                <a:gd name="connsiteX11" fmla="*/ 4357 w 13411"/>
                <a:gd name="connsiteY11" fmla="*/ 30 h 19118"/>
                <a:gd name="connsiteX12" fmla="*/ 5517 w 13411"/>
                <a:gd name="connsiteY12" fmla="*/ 1803 h 19118"/>
                <a:gd name="connsiteX13" fmla="*/ 6222 w 13411"/>
                <a:gd name="connsiteY13" fmla="*/ 2915 h 19118"/>
                <a:gd name="connsiteX14" fmla="*/ 8619 w 13411"/>
                <a:gd name="connsiteY14" fmla="*/ 5140 h 19118"/>
                <a:gd name="connsiteX15" fmla="*/ 9042 w 13411"/>
                <a:gd name="connsiteY15" fmla="*/ 6700 h 19118"/>
                <a:gd name="connsiteX16" fmla="*/ 8671 w 13411"/>
                <a:gd name="connsiteY16" fmla="*/ 5996 h 19118"/>
                <a:gd name="connsiteX17" fmla="*/ 10029 w 13411"/>
                <a:gd name="connsiteY17" fmla="*/ 7589 h 19118"/>
                <a:gd name="connsiteX18" fmla="*/ 10875 w 13411"/>
                <a:gd name="connsiteY18" fmla="*/ 7811 h 19118"/>
                <a:gd name="connsiteX19" fmla="*/ 11439 w 13411"/>
                <a:gd name="connsiteY19" fmla="*/ 8479 h 19118"/>
                <a:gd name="connsiteX20" fmla="*/ 12708 w 13411"/>
                <a:gd name="connsiteY20" fmla="*/ 7811 h 19118"/>
                <a:gd name="connsiteX21" fmla="*/ 12708 w 13411"/>
                <a:gd name="connsiteY21" fmla="*/ 8924 h 19118"/>
                <a:gd name="connsiteX22" fmla="*/ 13410 w 13411"/>
                <a:gd name="connsiteY22" fmla="*/ 11263 h 19118"/>
                <a:gd name="connsiteX23" fmla="*/ 11298 w 13411"/>
                <a:gd name="connsiteY23" fmla="*/ 13152 h 19118"/>
                <a:gd name="connsiteX24" fmla="*/ 9717 w 13411"/>
                <a:gd name="connsiteY24" fmla="*/ 15493 h 19118"/>
                <a:gd name="connsiteX25" fmla="*/ 9147 w 13411"/>
                <a:gd name="connsiteY25" fmla="*/ 16874 h 19118"/>
                <a:gd name="connsiteX26" fmla="*/ 10494 w 13411"/>
                <a:gd name="connsiteY26" fmla="*/ 15893 h 19118"/>
                <a:gd name="connsiteX27" fmla="*/ 5388 w 13411"/>
                <a:gd name="connsiteY27" fmla="*/ 19111 h 19118"/>
                <a:gd name="connsiteX28" fmla="*/ 5027 w 13411"/>
                <a:gd name="connsiteY28" fmla="*/ 14794 h 19118"/>
                <a:gd name="connsiteX29" fmla="*/ 4228 w 13411"/>
                <a:gd name="connsiteY29" fmla="*/ 14307 h 19118"/>
                <a:gd name="connsiteX0" fmla="*/ 4228 w 13411"/>
                <a:gd name="connsiteY0" fmla="*/ 14307 h 19118"/>
                <a:gd name="connsiteX1" fmla="*/ 3470 w 13411"/>
                <a:gd name="connsiteY1" fmla="*/ 12807 h 19118"/>
                <a:gd name="connsiteX2" fmla="*/ 3692 w 13411"/>
                <a:gd name="connsiteY2" fmla="*/ 12599 h 19118"/>
                <a:gd name="connsiteX3" fmla="*/ 3019 w 13411"/>
                <a:gd name="connsiteY3" fmla="*/ 12534 h 19118"/>
                <a:gd name="connsiteX4" fmla="*/ 1744 w 13411"/>
                <a:gd name="connsiteY4" fmla="*/ 10971 h 19118"/>
                <a:gd name="connsiteX5" fmla="*/ 19 w 13411"/>
                <a:gd name="connsiteY5" fmla="*/ 9815 h 19118"/>
                <a:gd name="connsiteX6" fmla="*/ 1328 w 13411"/>
                <a:gd name="connsiteY6" fmla="*/ 7272 h 19118"/>
                <a:gd name="connsiteX7" fmla="*/ 2113 w 13411"/>
                <a:gd name="connsiteY7" fmla="*/ 4810 h 19118"/>
                <a:gd name="connsiteX8" fmla="*/ 2557 w 13411"/>
                <a:gd name="connsiteY8" fmla="*/ 2916 h 19118"/>
                <a:gd name="connsiteX9" fmla="*/ 3544 w 13411"/>
                <a:gd name="connsiteY9" fmla="*/ 2694 h 19118"/>
                <a:gd name="connsiteX10" fmla="*/ 3966 w 13411"/>
                <a:gd name="connsiteY10" fmla="*/ 2248 h 19118"/>
                <a:gd name="connsiteX11" fmla="*/ 4357 w 13411"/>
                <a:gd name="connsiteY11" fmla="*/ 30 h 19118"/>
                <a:gd name="connsiteX12" fmla="*/ 5517 w 13411"/>
                <a:gd name="connsiteY12" fmla="*/ 1803 h 19118"/>
                <a:gd name="connsiteX13" fmla="*/ 6222 w 13411"/>
                <a:gd name="connsiteY13" fmla="*/ 2915 h 19118"/>
                <a:gd name="connsiteX14" fmla="*/ 8619 w 13411"/>
                <a:gd name="connsiteY14" fmla="*/ 5140 h 19118"/>
                <a:gd name="connsiteX15" fmla="*/ 9042 w 13411"/>
                <a:gd name="connsiteY15" fmla="*/ 6700 h 19118"/>
                <a:gd name="connsiteX16" fmla="*/ 8671 w 13411"/>
                <a:gd name="connsiteY16" fmla="*/ 5996 h 19118"/>
                <a:gd name="connsiteX17" fmla="*/ 10029 w 13411"/>
                <a:gd name="connsiteY17" fmla="*/ 7589 h 19118"/>
                <a:gd name="connsiteX18" fmla="*/ 10875 w 13411"/>
                <a:gd name="connsiteY18" fmla="*/ 7811 h 19118"/>
                <a:gd name="connsiteX19" fmla="*/ 11439 w 13411"/>
                <a:gd name="connsiteY19" fmla="*/ 8479 h 19118"/>
                <a:gd name="connsiteX20" fmla="*/ 12708 w 13411"/>
                <a:gd name="connsiteY20" fmla="*/ 7811 h 19118"/>
                <a:gd name="connsiteX21" fmla="*/ 12708 w 13411"/>
                <a:gd name="connsiteY21" fmla="*/ 8924 h 19118"/>
                <a:gd name="connsiteX22" fmla="*/ 13410 w 13411"/>
                <a:gd name="connsiteY22" fmla="*/ 11263 h 19118"/>
                <a:gd name="connsiteX23" fmla="*/ 11298 w 13411"/>
                <a:gd name="connsiteY23" fmla="*/ 13152 h 19118"/>
                <a:gd name="connsiteX24" fmla="*/ 11832 w 13411"/>
                <a:gd name="connsiteY24" fmla="*/ 14826 h 19118"/>
                <a:gd name="connsiteX25" fmla="*/ 9147 w 13411"/>
                <a:gd name="connsiteY25" fmla="*/ 16874 h 19118"/>
                <a:gd name="connsiteX26" fmla="*/ 10494 w 13411"/>
                <a:gd name="connsiteY26" fmla="*/ 15893 h 19118"/>
                <a:gd name="connsiteX27" fmla="*/ 5388 w 13411"/>
                <a:gd name="connsiteY27" fmla="*/ 19111 h 19118"/>
                <a:gd name="connsiteX28" fmla="*/ 5027 w 13411"/>
                <a:gd name="connsiteY28" fmla="*/ 14794 h 19118"/>
                <a:gd name="connsiteX29" fmla="*/ 4228 w 13411"/>
                <a:gd name="connsiteY29" fmla="*/ 14307 h 19118"/>
                <a:gd name="connsiteX0" fmla="*/ 4228 w 13429"/>
                <a:gd name="connsiteY0" fmla="*/ 14307 h 19118"/>
                <a:gd name="connsiteX1" fmla="*/ 3470 w 13429"/>
                <a:gd name="connsiteY1" fmla="*/ 12807 h 19118"/>
                <a:gd name="connsiteX2" fmla="*/ 3692 w 13429"/>
                <a:gd name="connsiteY2" fmla="*/ 12599 h 19118"/>
                <a:gd name="connsiteX3" fmla="*/ 3019 w 13429"/>
                <a:gd name="connsiteY3" fmla="*/ 12534 h 19118"/>
                <a:gd name="connsiteX4" fmla="*/ 1744 w 13429"/>
                <a:gd name="connsiteY4" fmla="*/ 10971 h 19118"/>
                <a:gd name="connsiteX5" fmla="*/ 19 w 13429"/>
                <a:gd name="connsiteY5" fmla="*/ 9815 h 19118"/>
                <a:gd name="connsiteX6" fmla="*/ 1328 w 13429"/>
                <a:gd name="connsiteY6" fmla="*/ 7272 h 19118"/>
                <a:gd name="connsiteX7" fmla="*/ 2113 w 13429"/>
                <a:gd name="connsiteY7" fmla="*/ 4810 h 19118"/>
                <a:gd name="connsiteX8" fmla="*/ 2557 w 13429"/>
                <a:gd name="connsiteY8" fmla="*/ 2916 h 19118"/>
                <a:gd name="connsiteX9" fmla="*/ 3544 w 13429"/>
                <a:gd name="connsiteY9" fmla="*/ 2694 h 19118"/>
                <a:gd name="connsiteX10" fmla="*/ 3966 w 13429"/>
                <a:gd name="connsiteY10" fmla="*/ 2248 h 19118"/>
                <a:gd name="connsiteX11" fmla="*/ 4357 w 13429"/>
                <a:gd name="connsiteY11" fmla="*/ 30 h 19118"/>
                <a:gd name="connsiteX12" fmla="*/ 5517 w 13429"/>
                <a:gd name="connsiteY12" fmla="*/ 1803 h 19118"/>
                <a:gd name="connsiteX13" fmla="*/ 6222 w 13429"/>
                <a:gd name="connsiteY13" fmla="*/ 2915 h 19118"/>
                <a:gd name="connsiteX14" fmla="*/ 8619 w 13429"/>
                <a:gd name="connsiteY14" fmla="*/ 5140 h 19118"/>
                <a:gd name="connsiteX15" fmla="*/ 9042 w 13429"/>
                <a:gd name="connsiteY15" fmla="*/ 6700 h 19118"/>
                <a:gd name="connsiteX16" fmla="*/ 8671 w 13429"/>
                <a:gd name="connsiteY16" fmla="*/ 5996 h 19118"/>
                <a:gd name="connsiteX17" fmla="*/ 10029 w 13429"/>
                <a:gd name="connsiteY17" fmla="*/ 7589 h 19118"/>
                <a:gd name="connsiteX18" fmla="*/ 10875 w 13429"/>
                <a:gd name="connsiteY18" fmla="*/ 7811 h 19118"/>
                <a:gd name="connsiteX19" fmla="*/ 11439 w 13429"/>
                <a:gd name="connsiteY19" fmla="*/ 8479 h 19118"/>
                <a:gd name="connsiteX20" fmla="*/ 12708 w 13429"/>
                <a:gd name="connsiteY20" fmla="*/ 7811 h 19118"/>
                <a:gd name="connsiteX21" fmla="*/ 12708 w 13429"/>
                <a:gd name="connsiteY21" fmla="*/ 8924 h 19118"/>
                <a:gd name="connsiteX22" fmla="*/ 13410 w 13429"/>
                <a:gd name="connsiteY22" fmla="*/ 11263 h 19118"/>
                <a:gd name="connsiteX23" fmla="*/ 11832 w 13429"/>
                <a:gd name="connsiteY23" fmla="*/ 14826 h 19118"/>
                <a:gd name="connsiteX24" fmla="*/ 9147 w 13429"/>
                <a:gd name="connsiteY24" fmla="*/ 16874 h 19118"/>
                <a:gd name="connsiteX25" fmla="*/ 10494 w 13429"/>
                <a:gd name="connsiteY25" fmla="*/ 15893 h 19118"/>
                <a:gd name="connsiteX26" fmla="*/ 5388 w 13429"/>
                <a:gd name="connsiteY26" fmla="*/ 19111 h 19118"/>
                <a:gd name="connsiteX27" fmla="*/ 5027 w 13429"/>
                <a:gd name="connsiteY27" fmla="*/ 14794 h 19118"/>
                <a:gd name="connsiteX28" fmla="*/ 4228 w 13429"/>
                <a:gd name="connsiteY28" fmla="*/ 14307 h 19118"/>
                <a:gd name="connsiteX0" fmla="*/ 4228 w 13429"/>
                <a:gd name="connsiteY0" fmla="*/ 14307 h 19118"/>
                <a:gd name="connsiteX1" fmla="*/ 3470 w 13429"/>
                <a:gd name="connsiteY1" fmla="*/ 12807 h 19118"/>
                <a:gd name="connsiteX2" fmla="*/ 3692 w 13429"/>
                <a:gd name="connsiteY2" fmla="*/ 12599 h 19118"/>
                <a:gd name="connsiteX3" fmla="*/ 3019 w 13429"/>
                <a:gd name="connsiteY3" fmla="*/ 12534 h 19118"/>
                <a:gd name="connsiteX4" fmla="*/ 1744 w 13429"/>
                <a:gd name="connsiteY4" fmla="*/ 10971 h 19118"/>
                <a:gd name="connsiteX5" fmla="*/ 19 w 13429"/>
                <a:gd name="connsiteY5" fmla="*/ 9815 h 19118"/>
                <a:gd name="connsiteX6" fmla="*/ 1328 w 13429"/>
                <a:gd name="connsiteY6" fmla="*/ 7272 h 19118"/>
                <a:gd name="connsiteX7" fmla="*/ 2113 w 13429"/>
                <a:gd name="connsiteY7" fmla="*/ 4810 h 19118"/>
                <a:gd name="connsiteX8" fmla="*/ 2557 w 13429"/>
                <a:gd name="connsiteY8" fmla="*/ 2916 h 19118"/>
                <a:gd name="connsiteX9" fmla="*/ 3544 w 13429"/>
                <a:gd name="connsiteY9" fmla="*/ 2694 h 19118"/>
                <a:gd name="connsiteX10" fmla="*/ 3966 w 13429"/>
                <a:gd name="connsiteY10" fmla="*/ 2248 h 19118"/>
                <a:gd name="connsiteX11" fmla="*/ 4357 w 13429"/>
                <a:gd name="connsiteY11" fmla="*/ 30 h 19118"/>
                <a:gd name="connsiteX12" fmla="*/ 5517 w 13429"/>
                <a:gd name="connsiteY12" fmla="*/ 1803 h 19118"/>
                <a:gd name="connsiteX13" fmla="*/ 6222 w 13429"/>
                <a:gd name="connsiteY13" fmla="*/ 2915 h 19118"/>
                <a:gd name="connsiteX14" fmla="*/ 8619 w 13429"/>
                <a:gd name="connsiteY14" fmla="*/ 5140 h 19118"/>
                <a:gd name="connsiteX15" fmla="*/ 9042 w 13429"/>
                <a:gd name="connsiteY15" fmla="*/ 6700 h 19118"/>
                <a:gd name="connsiteX16" fmla="*/ 8671 w 13429"/>
                <a:gd name="connsiteY16" fmla="*/ 5996 h 19118"/>
                <a:gd name="connsiteX17" fmla="*/ 10029 w 13429"/>
                <a:gd name="connsiteY17" fmla="*/ 7589 h 19118"/>
                <a:gd name="connsiteX18" fmla="*/ 10875 w 13429"/>
                <a:gd name="connsiteY18" fmla="*/ 7811 h 19118"/>
                <a:gd name="connsiteX19" fmla="*/ 11439 w 13429"/>
                <a:gd name="connsiteY19" fmla="*/ 8479 h 19118"/>
                <a:gd name="connsiteX20" fmla="*/ 12708 w 13429"/>
                <a:gd name="connsiteY20" fmla="*/ 7811 h 19118"/>
                <a:gd name="connsiteX21" fmla="*/ 12708 w 13429"/>
                <a:gd name="connsiteY21" fmla="*/ 8924 h 19118"/>
                <a:gd name="connsiteX22" fmla="*/ 13410 w 13429"/>
                <a:gd name="connsiteY22" fmla="*/ 11263 h 19118"/>
                <a:gd name="connsiteX23" fmla="*/ 10986 w 13429"/>
                <a:gd name="connsiteY23" fmla="*/ 14826 h 19118"/>
                <a:gd name="connsiteX24" fmla="*/ 9147 w 13429"/>
                <a:gd name="connsiteY24" fmla="*/ 16874 h 19118"/>
                <a:gd name="connsiteX25" fmla="*/ 10494 w 13429"/>
                <a:gd name="connsiteY25" fmla="*/ 15893 h 19118"/>
                <a:gd name="connsiteX26" fmla="*/ 5388 w 13429"/>
                <a:gd name="connsiteY26" fmla="*/ 19111 h 19118"/>
                <a:gd name="connsiteX27" fmla="*/ 5027 w 13429"/>
                <a:gd name="connsiteY27" fmla="*/ 14794 h 19118"/>
                <a:gd name="connsiteX28" fmla="*/ 4228 w 13429"/>
                <a:gd name="connsiteY28" fmla="*/ 14307 h 19118"/>
                <a:gd name="connsiteX0" fmla="*/ 4228 w 13430"/>
                <a:gd name="connsiteY0" fmla="*/ 14307 h 19118"/>
                <a:gd name="connsiteX1" fmla="*/ 3470 w 13430"/>
                <a:gd name="connsiteY1" fmla="*/ 12807 h 19118"/>
                <a:gd name="connsiteX2" fmla="*/ 3692 w 13430"/>
                <a:gd name="connsiteY2" fmla="*/ 12599 h 19118"/>
                <a:gd name="connsiteX3" fmla="*/ 3019 w 13430"/>
                <a:gd name="connsiteY3" fmla="*/ 12534 h 19118"/>
                <a:gd name="connsiteX4" fmla="*/ 1744 w 13430"/>
                <a:gd name="connsiteY4" fmla="*/ 10971 h 19118"/>
                <a:gd name="connsiteX5" fmla="*/ 19 w 13430"/>
                <a:gd name="connsiteY5" fmla="*/ 9815 h 19118"/>
                <a:gd name="connsiteX6" fmla="*/ 1328 w 13430"/>
                <a:gd name="connsiteY6" fmla="*/ 7272 h 19118"/>
                <a:gd name="connsiteX7" fmla="*/ 2113 w 13430"/>
                <a:gd name="connsiteY7" fmla="*/ 4810 h 19118"/>
                <a:gd name="connsiteX8" fmla="*/ 2557 w 13430"/>
                <a:gd name="connsiteY8" fmla="*/ 2916 h 19118"/>
                <a:gd name="connsiteX9" fmla="*/ 3544 w 13430"/>
                <a:gd name="connsiteY9" fmla="*/ 2694 h 19118"/>
                <a:gd name="connsiteX10" fmla="*/ 3966 w 13430"/>
                <a:gd name="connsiteY10" fmla="*/ 2248 h 19118"/>
                <a:gd name="connsiteX11" fmla="*/ 4357 w 13430"/>
                <a:gd name="connsiteY11" fmla="*/ 30 h 19118"/>
                <a:gd name="connsiteX12" fmla="*/ 5517 w 13430"/>
                <a:gd name="connsiteY12" fmla="*/ 1803 h 19118"/>
                <a:gd name="connsiteX13" fmla="*/ 6222 w 13430"/>
                <a:gd name="connsiteY13" fmla="*/ 2915 h 19118"/>
                <a:gd name="connsiteX14" fmla="*/ 8619 w 13430"/>
                <a:gd name="connsiteY14" fmla="*/ 5140 h 19118"/>
                <a:gd name="connsiteX15" fmla="*/ 9042 w 13430"/>
                <a:gd name="connsiteY15" fmla="*/ 6700 h 19118"/>
                <a:gd name="connsiteX16" fmla="*/ 8671 w 13430"/>
                <a:gd name="connsiteY16" fmla="*/ 5996 h 19118"/>
                <a:gd name="connsiteX17" fmla="*/ 10029 w 13430"/>
                <a:gd name="connsiteY17" fmla="*/ 7589 h 19118"/>
                <a:gd name="connsiteX18" fmla="*/ 10875 w 13430"/>
                <a:gd name="connsiteY18" fmla="*/ 7811 h 19118"/>
                <a:gd name="connsiteX19" fmla="*/ 11439 w 13430"/>
                <a:gd name="connsiteY19" fmla="*/ 8479 h 19118"/>
                <a:gd name="connsiteX20" fmla="*/ 12708 w 13430"/>
                <a:gd name="connsiteY20" fmla="*/ 7811 h 19118"/>
                <a:gd name="connsiteX21" fmla="*/ 12708 w 13430"/>
                <a:gd name="connsiteY21" fmla="*/ 8924 h 19118"/>
                <a:gd name="connsiteX22" fmla="*/ 13410 w 13430"/>
                <a:gd name="connsiteY22" fmla="*/ 11263 h 19118"/>
                <a:gd name="connsiteX23" fmla="*/ 12708 w 13430"/>
                <a:gd name="connsiteY23" fmla="*/ 10259 h 19118"/>
                <a:gd name="connsiteX24" fmla="*/ 10986 w 13430"/>
                <a:gd name="connsiteY24" fmla="*/ 14826 h 19118"/>
                <a:gd name="connsiteX25" fmla="*/ 9147 w 13430"/>
                <a:gd name="connsiteY25" fmla="*/ 16874 h 19118"/>
                <a:gd name="connsiteX26" fmla="*/ 10494 w 13430"/>
                <a:gd name="connsiteY26" fmla="*/ 15893 h 19118"/>
                <a:gd name="connsiteX27" fmla="*/ 5388 w 13430"/>
                <a:gd name="connsiteY27" fmla="*/ 19111 h 19118"/>
                <a:gd name="connsiteX28" fmla="*/ 5027 w 13430"/>
                <a:gd name="connsiteY28" fmla="*/ 14794 h 19118"/>
                <a:gd name="connsiteX29" fmla="*/ 4228 w 13430"/>
                <a:gd name="connsiteY29" fmla="*/ 14307 h 19118"/>
                <a:gd name="connsiteX0" fmla="*/ 4228 w 13410"/>
                <a:gd name="connsiteY0" fmla="*/ 14307 h 19118"/>
                <a:gd name="connsiteX1" fmla="*/ 3470 w 13410"/>
                <a:gd name="connsiteY1" fmla="*/ 12807 h 19118"/>
                <a:gd name="connsiteX2" fmla="*/ 3692 w 13410"/>
                <a:gd name="connsiteY2" fmla="*/ 12599 h 19118"/>
                <a:gd name="connsiteX3" fmla="*/ 3019 w 13410"/>
                <a:gd name="connsiteY3" fmla="*/ 12534 h 19118"/>
                <a:gd name="connsiteX4" fmla="*/ 1744 w 13410"/>
                <a:gd name="connsiteY4" fmla="*/ 10971 h 19118"/>
                <a:gd name="connsiteX5" fmla="*/ 19 w 13410"/>
                <a:gd name="connsiteY5" fmla="*/ 9815 h 19118"/>
                <a:gd name="connsiteX6" fmla="*/ 1328 w 13410"/>
                <a:gd name="connsiteY6" fmla="*/ 7272 h 19118"/>
                <a:gd name="connsiteX7" fmla="*/ 2113 w 13410"/>
                <a:gd name="connsiteY7" fmla="*/ 4810 h 19118"/>
                <a:gd name="connsiteX8" fmla="*/ 2557 w 13410"/>
                <a:gd name="connsiteY8" fmla="*/ 2916 h 19118"/>
                <a:gd name="connsiteX9" fmla="*/ 3544 w 13410"/>
                <a:gd name="connsiteY9" fmla="*/ 2694 h 19118"/>
                <a:gd name="connsiteX10" fmla="*/ 3966 w 13410"/>
                <a:gd name="connsiteY10" fmla="*/ 2248 h 19118"/>
                <a:gd name="connsiteX11" fmla="*/ 4357 w 13410"/>
                <a:gd name="connsiteY11" fmla="*/ 30 h 19118"/>
                <a:gd name="connsiteX12" fmla="*/ 5517 w 13410"/>
                <a:gd name="connsiteY12" fmla="*/ 1803 h 19118"/>
                <a:gd name="connsiteX13" fmla="*/ 6222 w 13410"/>
                <a:gd name="connsiteY13" fmla="*/ 2915 h 19118"/>
                <a:gd name="connsiteX14" fmla="*/ 8619 w 13410"/>
                <a:gd name="connsiteY14" fmla="*/ 5140 h 19118"/>
                <a:gd name="connsiteX15" fmla="*/ 9042 w 13410"/>
                <a:gd name="connsiteY15" fmla="*/ 6700 h 19118"/>
                <a:gd name="connsiteX16" fmla="*/ 8671 w 13410"/>
                <a:gd name="connsiteY16" fmla="*/ 5996 h 19118"/>
                <a:gd name="connsiteX17" fmla="*/ 10029 w 13410"/>
                <a:gd name="connsiteY17" fmla="*/ 7589 h 19118"/>
                <a:gd name="connsiteX18" fmla="*/ 10875 w 13410"/>
                <a:gd name="connsiteY18" fmla="*/ 7811 h 19118"/>
                <a:gd name="connsiteX19" fmla="*/ 11439 w 13410"/>
                <a:gd name="connsiteY19" fmla="*/ 8479 h 19118"/>
                <a:gd name="connsiteX20" fmla="*/ 12708 w 13410"/>
                <a:gd name="connsiteY20" fmla="*/ 7811 h 19118"/>
                <a:gd name="connsiteX21" fmla="*/ 13410 w 13410"/>
                <a:gd name="connsiteY21" fmla="*/ 11263 h 19118"/>
                <a:gd name="connsiteX22" fmla="*/ 12708 w 13410"/>
                <a:gd name="connsiteY22" fmla="*/ 10259 h 19118"/>
                <a:gd name="connsiteX23" fmla="*/ 10986 w 13410"/>
                <a:gd name="connsiteY23" fmla="*/ 14826 h 19118"/>
                <a:gd name="connsiteX24" fmla="*/ 9147 w 13410"/>
                <a:gd name="connsiteY24" fmla="*/ 16874 h 19118"/>
                <a:gd name="connsiteX25" fmla="*/ 10494 w 13410"/>
                <a:gd name="connsiteY25" fmla="*/ 15893 h 19118"/>
                <a:gd name="connsiteX26" fmla="*/ 5388 w 13410"/>
                <a:gd name="connsiteY26" fmla="*/ 19111 h 19118"/>
                <a:gd name="connsiteX27" fmla="*/ 5027 w 13410"/>
                <a:gd name="connsiteY27" fmla="*/ 14794 h 19118"/>
                <a:gd name="connsiteX28" fmla="*/ 4228 w 13410"/>
                <a:gd name="connsiteY28" fmla="*/ 14307 h 19118"/>
                <a:gd name="connsiteX0" fmla="*/ 4228 w 13480"/>
                <a:gd name="connsiteY0" fmla="*/ 14307 h 19118"/>
                <a:gd name="connsiteX1" fmla="*/ 3470 w 13480"/>
                <a:gd name="connsiteY1" fmla="*/ 12807 h 19118"/>
                <a:gd name="connsiteX2" fmla="*/ 3692 w 13480"/>
                <a:gd name="connsiteY2" fmla="*/ 12599 h 19118"/>
                <a:gd name="connsiteX3" fmla="*/ 3019 w 13480"/>
                <a:gd name="connsiteY3" fmla="*/ 12534 h 19118"/>
                <a:gd name="connsiteX4" fmla="*/ 1744 w 13480"/>
                <a:gd name="connsiteY4" fmla="*/ 10971 h 19118"/>
                <a:gd name="connsiteX5" fmla="*/ 19 w 13480"/>
                <a:gd name="connsiteY5" fmla="*/ 9815 h 19118"/>
                <a:gd name="connsiteX6" fmla="*/ 1328 w 13480"/>
                <a:gd name="connsiteY6" fmla="*/ 7272 h 19118"/>
                <a:gd name="connsiteX7" fmla="*/ 2113 w 13480"/>
                <a:gd name="connsiteY7" fmla="*/ 4810 h 19118"/>
                <a:gd name="connsiteX8" fmla="*/ 2557 w 13480"/>
                <a:gd name="connsiteY8" fmla="*/ 2916 h 19118"/>
                <a:gd name="connsiteX9" fmla="*/ 3544 w 13480"/>
                <a:gd name="connsiteY9" fmla="*/ 2694 h 19118"/>
                <a:gd name="connsiteX10" fmla="*/ 3966 w 13480"/>
                <a:gd name="connsiteY10" fmla="*/ 2248 h 19118"/>
                <a:gd name="connsiteX11" fmla="*/ 4357 w 13480"/>
                <a:gd name="connsiteY11" fmla="*/ 30 h 19118"/>
                <a:gd name="connsiteX12" fmla="*/ 5517 w 13480"/>
                <a:gd name="connsiteY12" fmla="*/ 1803 h 19118"/>
                <a:gd name="connsiteX13" fmla="*/ 6222 w 13480"/>
                <a:gd name="connsiteY13" fmla="*/ 2915 h 19118"/>
                <a:gd name="connsiteX14" fmla="*/ 8619 w 13480"/>
                <a:gd name="connsiteY14" fmla="*/ 5140 h 19118"/>
                <a:gd name="connsiteX15" fmla="*/ 9042 w 13480"/>
                <a:gd name="connsiteY15" fmla="*/ 6700 h 19118"/>
                <a:gd name="connsiteX16" fmla="*/ 8671 w 13480"/>
                <a:gd name="connsiteY16" fmla="*/ 5996 h 19118"/>
                <a:gd name="connsiteX17" fmla="*/ 10029 w 13480"/>
                <a:gd name="connsiteY17" fmla="*/ 7589 h 19118"/>
                <a:gd name="connsiteX18" fmla="*/ 10875 w 13480"/>
                <a:gd name="connsiteY18" fmla="*/ 7811 h 19118"/>
                <a:gd name="connsiteX19" fmla="*/ 11439 w 13480"/>
                <a:gd name="connsiteY19" fmla="*/ 8479 h 19118"/>
                <a:gd name="connsiteX20" fmla="*/ 12708 w 13480"/>
                <a:gd name="connsiteY20" fmla="*/ 7811 h 19118"/>
                <a:gd name="connsiteX21" fmla="*/ 13410 w 13480"/>
                <a:gd name="connsiteY21" fmla="*/ 11263 h 19118"/>
                <a:gd name="connsiteX22" fmla="*/ 10986 w 13480"/>
                <a:gd name="connsiteY22" fmla="*/ 14826 h 19118"/>
                <a:gd name="connsiteX23" fmla="*/ 9147 w 13480"/>
                <a:gd name="connsiteY23" fmla="*/ 16874 h 19118"/>
                <a:gd name="connsiteX24" fmla="*/ 10494 w 13480"/>
                <a:gd name="connsiteY24" fmla="*/ 15893 h 19118"/>
                <a:gd name="connsiteX25" fmla="*/ 5388 w 13480"/>
                <a:gd name="connsiteY25" fmla="*/ 19111 h 19118"/>
                <a:gd name="connsiteX26" fmla="*/ 5027 w 13480"/>
                <a:gd name="connsiteY26" fmla="*/ 14794 h 19118"/>
                <a:gd name="connsiteX27" fmla="*/ 4228 w 13480"/>
                <a:gd name="connsiteY27" fmla="*/ 14307 h 19118"/>
                <a:gd name="connsiteX0" fmla="*/ 4228 w 12820"/>
                <a:gd name="connsiteY0" fmla="*/ 14307 h 19118"/>
                <a:gd name="connsiteX1" fmla="*/ 3470 w 12820"/>
                <a:gd name="connsiteY1" fmla="*/ 12807 h 19118"/>
                <a:gd name="connsiteX2" fmla="*/ 3692 w 12820"/>
                <a:gd name="connsiteY2" fmla="*/ 12599 h 19118"/>
                <a:gd name="connsiteX3" fmla="*/ 3019 w 12820"/>
                <a:gd name="connsiteY3" fmla="*/ 12534 h 19118"/>
                <a:gd name="connsiteX4" fmla="*/ 1744 w 12820"/>
                <a:gd name="connsiteY4" fmla="*/ 10971 h 19118"/>
                <a:gd name="connsiteX5" fmla="*/ 19 w 12820"/>
                <a:gd name="connsiteY5" fmla="*/ 9815 h 19118"/>
                <a:gd name="connsiteX6" fmla="*/ 1328 w 12820"/>
                <a:gd name="connsiteY6" fmla="*/ 7272 h 19118"/>
                <a:gd name="connsiteX7" fmla="*/ 2113 w 12820"/>
                <a:gd name="connsiteY7" fmla="*/ 4810 h 19118"/>
                <a:gd name="connsiteX8" fmla="*/ 2557 w 12820"/>
                <a:gd name="connsiteY8" fmla="*/ 2916 h 19118"/>
                <a:gd name="connsiteX9" fmla="*/ 3544 w 12820"/>
                <a:gd name="connsiteY9" fmla="*/ 2694 h 19118"/>
                <a:gd name="connsiteX10" fmla="*/ 3966 w 12820"/>
                <a:gd name="connsiteY10" fmla="*/ 2248 h 19118"/>
                <a:gd name="connsiteX11" fmla="*/ 4357 w 12820"/>
                <a:gd name="connsiteY11" fmla="*/ 30 h 19118"/>
                <a:gd name="connsiteX12" fmla="*/ 5517 w 12820"/>
                <a:gd name="connsiteY12" fmla="*/ 1803 h 19118"/>
                <a:gd name="connsiteX13" fmla="*/ 6222 w 12820"/>
                <a:gd name="connsiteY13" fmla="*/ 2915 h 19118"/>
                <a:gd name="connsiteX14" fmla="*/ 8619 w 12820"/>
                <a:gd name="connsiteY14" fmla="*/ 5140 h 19118"/>
                <a:gd name="connsiteX15" fmla="*/ 9042 w 12820"/>
                <a:gd name="connsiteY15" fmla="*/ 6700 h 19118"/>
                <a:gd name="connsiteX16" fmla="*/ 8671 w 12820"/>
                <a:gd name="connsiteY16" fmla="*/ 5996 h 19118"/>
                <a:gd name="connsiteX17" fmla="*/ 10029 w 12820"/>
                <a:gd name="connsiteY17" fmla="*/ 7589 h 19118"/>
                <a:gd name="connsiteX18" fmla="*/ 10875 w 12820"/>
                <a:gd name="connsiteY18" fmla="*/ 7811 h 19118"/>
                <a:gd name="connsiteX19" fmla="*/ 11439 w 12820"/>
                <a:gd name="connsiteY19" fmla="*/ 8479 h 19118"/>
                <a:gd name="connsiteX20" fmla="*/ 12708 w 12820"/>
                <a:gd name="connsiteY20" fmla="*/ 7811 h 19118"/>
                <a:gd name="connsiteX21" fmla="*/ 12282 w 12820"/>
                <a:gd name="connsiteY21" fmla="*/ 11041 h 19118"/>
                <a:gd name="connsiteX22" fmla="*/ 10986 w 12820"/>
                <a:gd name="connsiteY22" fmla="*/ 14826 h 19118"/>
                <a:gd name="connsiteX23" fmla="*/ 9147 w 12820"/>
                <a:gd name="connsiteY23" fmla="*/ 16874 h 19118"/>
                <a:gd name="connsiteX24" fmla="*/ 10494 w 12820"/>
                <a:gd name="connsiteY24" fmla="*/ 15893 h 19118"/>
                <a:gd name="connsiteX25" fmla="*/ 5388 w 12820"/>
                <a:gd name="connsiteY25" fmla="*/ 19111 h 19118"/>
                <a:gd name="connsiteX26" fmla="*/ 5027 w 12820"/>
                <a:gd name="connsiteY26" fmla="*/ 14794 h 19118"/>
                <a:gd name="connsiteX27" fmla="*/ 4228 w 12820"/>
                <a:gd name="connsiteY27" fmla="*/ 14307 h 19118"/>
                <a:gd name="connsiteX0" fmla="*/ 4228 w 12820"/>
                <a:gd name="connsiteY0" fmla="*/ 14307 h 19118"/>
                <a:gd name="connsiteX1" fmla="*/ 3470 w 12820"/>
                <a:gd name="connsiteY1" fmla="*/ 12807 h 19118"/>
                <a:gd name="connsiteX2" fmla="*/ 3692 w 12820"/>
                <a:gd name="connsiteY2" fmla="*/ 12599 h 19118"/>
                <a:gd name="connsiteX3" fmla="*/ 3019 w 12820"/>
                <a:gd name="connsiteY3" fmla="*/ 12534 h 19118"/>
                <a:gd name="connsiteX4" fmla="*/ 1744 w 12820"/>
                <a:gd name="connsiteY4" fmla="*/ 10971 h 19118"/>
                <a:gd name="connsiteX5" fmla="*/ 19 w 12820"/>
                <a:gd name="connsiteY5" fmla="*/ 9815 h 19118"/>
                <a:gd name="connsiteX6" fmla="*/ 1328 w 12820"/>
                <a:gd name="connsiteY6" fmla="*/ 7272 h 19118"/>
                <a:gd name="connsiteX7" fmla="*/ 2113 w 12820"/>
                <a:gd name="connsiteY7" fmla="*/ 4810 h 19118"/>
                <a:gd name="connsiteX8" fmla="*/ 2557 w 12820"/>
                <a:gd name="connsiteY8" fmla="*/ 2916 h 19118"/>
                <a:gd name="connsiteX9" fmla="*/ 3544 w 12820"/>
                <a:gd name="connsiteY9" fmla="*/ 2694 h 19118"/>
                <a:gd name="connsiteX10" fmla="*/ 3966 w 12820"/>
                <a:gd name="connsiteY10" fmla="*/ 2248 h 19118"/>
                <a:gd name="connsiteX11" fmla="*/ 4357 w 12820"/>
                <a:gd name="connsiteY11" fmla="*/ 30 h 19118"/>
                <a:gd name="connsiteX12" fmla="*/ 5517 w 12820"/>
                <a:gd name="connsiteY12" fmla="*/ 1803 h 19118"/>
                <a:gd name="connsiteX13" fmla="*/ 7350 w 12820"/>
                <a:gd name="connsiteY13" fmla="*/ 2915 h 19118"/>
                <a:gd name="connsiteX14" fmla="*/ 8619 w 12820"/>
                <a:gd name="connsiteY14" fmla="*/ 5140 h 19118"/>
                <a:gd name="connsiteX15" fmla="*/ 9042 w 12820"/>
                <a:gd name="connsiteY15" fmla="*/ 6700 h 19118"/>
                <a:gd name="connsiteX16" fmla="*/ 8671 w 12820"/>
                <a:gd name="connsiteY16" fmla="*/ 5996 h 19118"/>
                <a:gd name="connsiteX17" fmla="*/ 10029 w 12820"/>
                <a:gd name="connsiteY17" fmla="*/ 7589 h 19118"/>
                <a:gd name="connsiteX18" fmla="*/ 10875 w 12820"/>
                <a:gd name="connsiteY18" fmla="*/ 7811 h 19118"/>
                <a:gd name="connsiteX19" fmla="*/ 11439 w 12820"/>
                <a:gd name="connsiteY19" fmla="*/ 8479 h 19118"/>
                <a:gd name="connsiteX20" fmla="*/ 12708 w 12820"/>
                <a:gd name="connsiteY20" fmla="*/ 7811 h 19118"/>
                <a:gd name="connsiteX21" fmla="*/ 12282 w 12820"/>
                <a:gd name="connsiteY21" fmla="*/ 11041 h 19118"/>
                <a:gd name="connsiteX22" fmla="*/ 10986 w 12820"/>
                <a:gd name="connsiteY22" fmla="*/ 14826 h 19118"/>
                <a:gd name="connsiteX23" fmla="*/ 9147 w 12820"/>
                <a:gd name="connsiteY23" fmla="*/ 16874 h 19118"/>
                <a:gd name="connsiteX24" fmla="*/ 10494 w 12820"/>
                <a:gd name="connsiteY24" fmla="*/ 15893 h 19118"/>
                <a:gd name="connsiteX25" fmla="*/ 5388 w 12820"/>
                <a:gd name="connsiteY25" fmla="*/ 19111 h 19118"/>
                <a:gd name="connsiteX26" fmla="*/ 5027 w 12820"/>
                <a:gd name="connsiteY26" fmla="*/ 14794 h 19118"/>
                <a:gd name="connsiteX27" fmla="*/ 4228 w 12820"/>
                <a:gd name="connsiteY27" fmla="*/ 14307 h 19118"/>
                <a:gd name="connsiteX0" fmla="*/ 4228 w 12820"/>
                <a:gd name="connsiteY0" fmla="*/ 14307 h 19118"/>
                <a:gd name="connsiteX1" fmla="*/ 3470 w 12820"/>
                <a:gd name="connsiteY1" fmla="*/ 12807 h 19118"/>
                <a:gd name="connsiteX2" fmla="*/ 3692 w 12820"/>
                <a:gd name="connsiteY2" fmla="*/ 12599 h 19118"/>
                <a:gd name="connsiteX3" fmla="*/ 3019 w 12820"/>
                <a:gd name="connsiteY3" fmla="*/ 12534 h 19118"/>
                <a:gd name="connsiteX4" fmla="*/ 1744 w 12820"/>
                <a:gd name="connsiteY4" fmla="*/ 10971 h 19118"/>
                <a:gd name="connsiteX5" fmla="*/ 19 w 12820"/>
                <a:gd name="connsiteY5" fmla="*/ 9815 h 19118"/>
                <a:gd name="connsiteX6" fmla="*/ 1328 w 12820"/>
                <a:gd name="connsiteY6" fmla="*/ 7272 h 19118"/>
                <a:gd name="connsiteX7" fmla="*/ 2113 w 12820"/>
                <a:gd name="connsiteY7" fmla="*/ 4810 h 19118"/>
                <a:gd name="connsiteX8" fmla="*/ 2557 w 12820"/>
                <a:gd name="connsiteY8" fmla="*/ 2916 h 19118"/>
                <a:gd name="connsiteX9" fmla="*/ 3544 w 12820"/>
                <a:gd name="connsiteY9" fmla="*/ 2694 h 19118"/>
                <a:gd name="connsiteX10" fmla="*/ 3966 w 12820"/>
                <a:gd name="connsiteY10" fmla="*/ 2248 h 19118"/>
                <a:gd name="connsiteX11" fmla="*/ 4357 w 12820"/>
                <a:gd name="connsiteY11" fmla="*/ 30 h 19118"/>
                <a:gd name="connsiteX12" fmla="*/ 5517 w 12820"/>
                <a:gd name="connsiteY12" fmla="*/ 1803 h 19118"/>
                <a:gd name="connsiteX13" fmla="*/ 7350 w 12820"/>
                <a:gd name="connsiteY13" fmla="*/ 2915 h 19118"/>
                <a:gd name="connsiteX14" fmla="*/ 9183 w 12820"/>
                <a:gd name="connsiteY14" fmla="*/ 4917 h 19118"/>
                <a:gd name="connsiteX15" fmla="*/ 9042 w 12820"/>
                <a:gd name="connsiteY15" fmla="*/ 6700 h 19118"/>
                <a:gd name="connsiteX16" fmla="*/ 8671 w 12820"/>
                <a:gd name="connsiteY16" fmla="*/ 5996 h 19118"/>
                <a:gd name="connsiteX17" fmla="*/ 10029 w 12820"/>
                <a:gd name="connsiteY17" fmla="*/ 7589 h 19118"/>
                <a:gd name="connsiteX18" fmla="*/ 10875 w 12820"/>
                <a:gd name="connsiteY18" fmla="*/ 7811 h 19118"/>
                <a:gd name="connsiteX19" fmla="*/ 11439 w 12820"/>
                <a:gd name="connsiteY19" fmla="*/ 8479 h 19118"/>
                <a:gd name="connsiteX20" fmla="*/ 12708 w 12820"/>
                <a:gd name="connsiteY20" fmla="*/ 7811 h 19118"/>
                <a:gd name="connsiteX21" fmla="*/ 12282 w 12820"/>
                <a:gd name="connsiteY21" fmla="*/ 11041 h 19118"/>
                <a:gd name="connsiteX22" fmla="*/ 10986 w 12820"/>
                <a:gd name="connsiteY22" fmla="*/ 14826 h 19118"/>
                <a:gd name="connsiteX23" fmla="*/ 9147 w 12820"/>
                <a:gd name="connsiteY23" fmla="*/ 16874 h 19118"/>
                <a:gd name="connsiteX24" fmla="*/ 10494 w 12820"/>
                <a:gd name="connsiteY24" fmla="*/ 15893 h 19118"/>
                <a:gd name="connsiteX25" fmla="*/ 5388 w 12820"/>
                <a:gd name="connsiteY25" fmla="*/ 19111 h 19118"/>
                <a:gd name="connsiteX26" fmla="*/ 5027 w 12820"/>
                <a:gd name="connsiteY26" fmla="*/ 14794 h 19118"/>
                <a:gd name="connsiteX27" fmla="*/ 4228 w 12820"/>
                <a:gd name="connsiteY27" fmla="*/ 14307 h 19118"/>
                <a:gd name="connsiteX0" fmla="*/ 4228 w 12820"/>
                <a:gd name="connsiteY0" fmla="*/ 14307 h 19118"/>
                <a:gd name="connsiteX1" fmla="*/ 3470 w 12820"/>
                <a:gd name="connsiteY1" fmla="*/ 12807 h 19118"/>
                <a:gd name="connsiteX2" fmla="*/ 3692 w 12820"/>
                <a:gd name="connsiteY2" fmla="*/ 12599 h 19118"/>
                <a:gd name="connsiteX3" fmla="*/ 3019 w 12820"/>
                <a:gd name="connsiteY3" fmla="*/ 12534 h 19118"/>
                <a:gd name="connsiteX4" fmla="*/ 1744 w 12820"/>
                <a:gd name="connsiteY4" fmla="*/ 10971 h 19118"/>
                <a:gd name="connsiteX5" fmla="*/ 19 w 12820"/>
                <a:gd name="connsiteY5" fmla="*/ 9815 h 19118"/>
                <a:gd name="connsiteX6" fmla="*/ 1328 w 12820"/>
                <a:gd name="connsiteY6" fmla="*/ 7272 h 19118"/>
                <a:gd name="connsiteX7" fmla="*/ 2113 w 12820"/>
                <a:gd name="connsiteY7" fmla="*/ 4810 h 19118"/>
                <a:gd name="connsiteX8" fmla="*/ 2557 w 12820"/>
                <a:gd name="connsiteY8" fmla="*/ 2916 h 19118"/>
                <a:gd name="connsiteX9" fmla="*/ 3544 w 12820"/>
                <a:gd name="connsiteY9" fmla="*/ 2694 h 19118"/>
                <a:gd name="connsiteX10" fmla="*/ 3966 w 12820"/>
                <a:gd name="connsiteY10" fmla="*/ 2248 h 19118"/>
                <a:gd name="connsiteX11" fmla="*/ 4357 w 12820"/>
                <a:gd name="connsiteY11" fmla="*/ 30 h 19118"/>
                <a:gd name="connsiteX12" fmla="*/ 5517 w 12820"/>
                <a:gd name="connsiteY12" fmla="*/ 1803 h 19118"/>
                <a:gd name="connsiteX13" fmla="*/ 7350 w 12820"/>
                <a:gd name="connsiteY13" fmla="*/ 2915 h 19118"/>
                <a:gd name="connsiteX14" fmla="*/ 9183 w 12820"/>
                <a:gd name="connsiteY14" fmla="*/ 4917 h 19118"/>
                <a:gd name="connsiteX15" fmla="*/ 9042 w 12820"/>
                <a:gd name="connsiteY15" fmla="*/ 6700 h 19118"/>
                <a:gd name="connsiteX16" fmla="*/ 8671 w 12820"/>
                <a:gd name="connsiteY16" fmla="*/ 5996 h 19118"/>
                <a:gd name="connsiteX17" fmla="*/ 9324 w 12820"/>
                <a:gd name="connsiteY17" fmla="*/ 8257 h 19118"/>
                <a:gd name="connsiteX18" fmla="*/ 10875 w 12820"/>
                <a:gd name="connsiteY18" fmla="*/ 7811 h 19118"/>
                <a:gd name="connsiteX19" fmla="*/ 11439 w 12820"/>
                <a:gd name="connsiteY19" fmla="*/ 8479 h 19118"/>
                <a:gd name="connsiteX20" fmla="*/ 12708 w 12820"/>
                <a:gd name="connsiteY20" fmla="*/ 7811 h 19118"/>
                <a:gd name="connsiteX21" fmla="*/ 12282 w 12820"/>
                <a:gd name="connsiteY21" fmla="*/ 11041 h 19118"/>
                <a:gd name="connsiteX22" fmla="*/ 10986 w 12820"/>
                <a:gd name="connsiteY22" fmla="*/ 14826 h 19118"/>
                <a:gd name="connsiteX23" fmla="*/ 9147 w 12820"/>
                <a:gd name="connsiteY23" fmla="*/ 16874 h 19118"/>
                <a:gd name="connsiteX24" fmla="*/ 10494 w 12820"/>
                <a:gd name="connsiteY24" fmla="*/ 15893 h 19118"/>
                <a:gd name="connsiteX25" fmla="*/ 5388 w 12820"/>
                <a:gd name="connsiteY25" fmla="*/ 19111 h 19118"/>
                <a:gd name="connsiteX26" fmla="*/ 5027 w 12820"/>
                <a:gd name="connsiteY26" fmla="*/ 14794 h 19118"/>
                <a:gd name="connsiteX27" fmla="*/ 4228 w 12820"/>
                <a:gd name="connsiteY27" fmla="*/ 14307 h 19118"/>
                <a:gd name="connsiteX0" fmla="*/ 4228 w 12820"/>
                <a:gd name="connsiteY0" fmla="*/ 14307 h 19118"/>
                <a:gd name="connsiteX1" fmla="*/ 3470 w 12820"/>
                <a:gd name="connsiteY1" fmla="*/ 12807 h 19118"/>
                <a:gd name="connsiteX2" fmla="*/ 3692 w 12820"/>
                <a:gd name="connsiteY2" fmla="*/ 12599 h 19118"/>
                <a:gd name="connsiteX3" fmla="*/ 3019 w 12820"/>
                <a:gd name="connsiteY3" fmla="*/ 12534 h 19118"/>
                <a:gd name="connsiteX4" fmla="*/ 1744 w 12820"/>
                <a:gd name="connsiteY4" fmla="*/ 10971 h 19118"/>
                <a:gd name="connsiteX5" fmla="*/ 19 w 12820"/>
                <a:gd name="connsiteY5" fmla="*/ 9815 h 19118"/>
                <a:gd name="connsiteX6" fmla="*/ 1328 w 12820"/>
                <a:gd name="connsiteY6" fmla="*/ 7272 h 19118"/>
                <a:gd name="connsiteX7" fmla="*/ 2113 w 12820"/>
                <a:gd name="connsiteY7" fmla="*/ 4810 h 19118"/>
                <a:gd name="connsiteX8" fmla="*/ 2557 w 12820"/>
                <a:gd name="connsiteY8" fmla="*/ 2916 h 19118"/>
                <a:gd name="connsiteX9" fmla="*/ 3544 w 12820"/>
                <a:gd name="connsiteY9" fmla="*/ 2694 h 19118"/>
                <a:gd name="connsiteX10" fmla="*/ 3966 w 12820"/>
                <a:gd name="connsiteY10" fmla="*/ 2248 h 19118"/>
                <a:gd name="connsiteX11" fmla="*/ 4357 w 12820"/>
                <a:gd name="connsiteY11" fmla="*/ 30 h 19118"/>
                <a:gd name="connsiteX12" fmla="*/ 5517 w 12820"/>
                <a:gd name="connsiteY12" fmla="*/ 1803 h 19118"/>
                <a:gd name="connsiteX13" fmla="*/ 7350 w 12820"/>
                <a:gd name="connsiteY13" fmla="*/ 2915 h 19118"/>
                <a:gd name="connsiteX14" fmla="*/ 9183 w 12820"/>
                <a:gd name="connsiteY14" fmla="*/ 4917 h 19118"/>
                <a:gd name="connsiteX15" fmla="*/ 9042 w 12820"/>
                <a:gd name="connsiteY15" fmla="*/ 6700 h 19118"/>
                <a:gd name="connsiteX16" fmla="*/ 8671 w 12820"/>
                <a:gd name="connsiteY16" fmla="*/ 5996 h 19118"/>
                <a:gd name="connsiteX17" fmla="*/ 9324 w 12820"/>
                <a:gd name="connsiteY17" fmla="*/ 7144 h 19118"/>
                <a:gd name="connsiteX18" fmla="*/ 10875 w 12820"/>
                <a:gd name="connsiteY18" fmla="*/ 7811 h 19118"/>
                <a:gd name="connsiteX19" fmla="*/ 11439 w 12820"/>
                <a:gd name="connsiteY19" fmla="*/ 8479 h 19118"/>
                <a:gd name="connsiteX20" fmla="*/ 12708 w 12820"/>
                <a:gd name="connsiteY20" fmla="*/ 7811 h 19118"/>
                <a:gd name="connsiteX21" fmla="*/ 12282 w 12820"/>
                <a:gd name="connsiteY21" fmla="*/ 11041 h 19118"/>
                <a:gd name="connsiteX22" fmla="*/ 10986 w 12820"/>
                <a:gd name="connsiteY22" fmla="*/ 14826 h 19118"/>
                <a:gd name="connsiteX23" fmla="*/ 9147 w 12820"/>
                <a:gd name="connsiteY23" fmla="*/ 16874 h 19118"/>
                <a:gd name="connsiteX24" fmla="*/ 10494 w 12820"/>
                <a:gd name="connsiteY24" fmla="*/ 15893 h 19118"/>
                <a:gd name="connsiteX25" fmla="*/ 5388 w 12820"/>
                <a:gd name="connsiteY25" fmla="*/ 19111 h 19118"/>
                <a:gd name="connsiteX26" fmla="*/ 5027 w 12820"/>
                <a:gd name="connsiteY26" fmla="*/ 14794 h 19118"/>
                <a:gd name="connsiteX27" fmla="*/ 4228 w 12820"/>
                <a:gd name="connsiteY27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350 w 12796"/>
                <a:gd name="connsiteY13" fmla="*/ 2915 h 19118"/>
                <a:gd name="connsiteX14" fmla="*/ 9183 w 12796"/>
                <a:gd name="connsiteY14" fmla="*/ 4917 h 19118"/>
                <a:gd name="connsiteX15" fmla="*/ 9042 w 12796"/>
                <a:gd name="connsiteY15" fmla="*/ 6700 h 19118"/>
                <a:gd name="connsiteX16" fmla="*/ 8671 w 12796"/>
                <a:gd name="connsiteY16" fmla="*/ 5996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986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350 w 12796"/>
                <a:gd name="connsiteY13" fmla="*/ 2915 h 19118"/>
                <a:gd name="connsiteX14" fmla="*/ 9183 w 12796"/>
                <a:gd name="connsiteY14" fmla="*/ 4917 h 19118"/>
                <a:gd name="connsiteX15" fmla="*/ 9042 w 12796"/>
                <a:gd name="connsiteY15" fmla="*/ 6700 h 19118"/>
                <a:gd name="connsiteX16" fmla="*/ 8671 w 12796"/>
                <a:gd name="connsiteY16" fmla="*/ 5996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563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350 w 12796"/>
                <a:gd name="connsiteY13" fmla="*/ 2915 h 19118"/>
                <a:gd name="connsiteX14" fmla="*/ 9183 w 12796"/>
                <a:gd name="connsiteY14" fmla="*/ 4917 h 19118"/>
                <a:gd name="connsiteX15" fmla="*/ 9042 w 12796"/>
                <a:gd name="connsiteY15" fmla="*/ 6700 h 19118"/>
                <a:gd name="connsiteX16" fmla="*/ 9376 w 12796"/>
                <a:gd name="connsiteY16" fmla="*/ 5328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563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773 w 12796"/>
                <a:gd name="connsiteY13" fmla="*/ 4028 h 19118"/>
                <a:gd name="connsiteX14" fmla="*/ 9183 w 12796"/>
                <a:gd name="connsiteY14" fmla="*/ 4917 h 19118"/>
                <a:gd name="connsiteX15" fmla="*/ 9042 w 12796"/>
                <a:gd name="connsiteY15" fmla="*/ 6700 h 19118"/>
                <a:gd name="connsiteX16" fmla="*/ 9376 w 12796"/>
                <a:gd name="connsiteY16" fmla="*/ 5328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563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773 w 12796"/>
                <a:gd name="connsiteY13" fmla="*/ 4028 h 19118"/>
                <a:gd name="connsiteX14" fmla="*/ 9183 w 12796"/>
                <a:gd name="connsiteY14" fmla="*/ 4917 h 19118"/>
                <a:gd name="connsiteX15" fmla="*/ 9042 w 12796"/>
                <a:gd name="connsiteY15" fmla="*/ 6700 h 19118"/>
                <a:gd name="connsiteX16" fmla="*/ 9094 w 12796"/>
                <a:gd name="connsiteY16" fmla="*/ 5105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563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773 w 12796"/>
                <a:gd name="connsiteY13" fmla="*/ 4028 h 19118"/>
                <a:gd name="connsiteX14" fmla="*/ 9183 w 12796"/>
                <a:gd name="connsiteY14" fmla="*/ 4917 h 19118"/>
                <a:gd name="connsiteX15" fmla="*/ 8619 w 12796"/>
                <a:gd name="connsiteY15" fmla="*/ 6478 h 19118"/>
                <a:gd name="connsiteX16" fmla="*/ 9094 w 12796"/>
                <a:gd name="connsiteY16" fmla="*/ 5105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563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07 h 19118"/>
                <a:gd name="connsiteX1" fmla="*/ 3470 w 12796"/>
                <a:gd name="connsiteY1" fmla="*/ 12807 h 19118"/>
                <a:gd name="connsiteX2" fmla="*/ 3692 w 12796"/>
                <a:gd name="connsiteY2" fmla="*/ 12599 h 19118"/>
                <a:gd name="connsiteX3" fmla="*/ 3019 w 12796"/>
                <a:gd name="connsiteY3" fmla="*/ 12534 h 19118"/>
                <a:gd name="connsiteX4" fmla="*/ 1744 w 12796"/>
                <a:gd name="connsiteY4" fmla="*/ 10971 h 19118"/>
                <a:gd name="connsiteX5" fmla="*/ 19 w 12796"/>
                <a:gd name="connsiteY5" fmla="*/ 9815 h 19118"/>
                <a:gd name="connsiteX6" fmla="*/ 1328 w 12796"/>
                <a:gd name="connsiteY6" fmla="*/ 7272 h 19118"/>
                <a:gd name="connsiteX7" fmla="*/ 2113 w 12796"/>
                <a:gd name="connsiteY7" fmla="*/ 4810 h 19118"/>
                <a:gd name="connsiteX8" fmla="*/ 2557 w 12796"/>
                <a:gd name="connsiteY8" fmla="*/ 2916 h 19118"/>
                <a:gd name="connsiteX9" fmla="*/ 3544 w 12796"/>
                <a:gd name="connsiteY9" fmla="*/ 2694 h 19118"/>
                <a:gd name="connsiteX10" fmla="*/ 3966 w 12796"/>
                <a:gd name="connsiteY10" fmla="*/ 2248 h 19118"/>
                <a:gd name="connsiteX11" fmla="*/ 4357 w 12796"/>
                <a:gd name="connsiteY11" fmla="*/ 30 h 19118"/>
                <a:gd name="connsiteX12" fmla="*/ 5517 w 12796"/>
                <a:gd name="connsiteY12" fmla="*/ 1803 h 19118"/>
                <a:gd name="connsiteX13" fmla="*/ 7632 w 12796"/>
                <a:gd name="connsiteY13" fmla="*/ 3806 h 19118"/>
                <a:gd name="connsiteX14" fmla="*/ 9183 w 12796"/>
                <a:gd name="connsiteY14" fmla="*/ 4917 h 19118"/>
                <a:gd name="connsiteX15" fmla="*/ 8619 w 12796"/>
                <a:gd name="connsiteY15" fmla="*/ 6478 h 19118"/>
                <a:gd name="connsiteX16" fmla="*/ 9094 w 12796"/>
                <a:gd name="connsiteY16" fmla="*/ 5105 h 19118"/>
                <a:gd name="connsiteX17" fmla="*/ 9324 w 12796"/>
                <a:gd name="connsiteY17" fmla="*/ 7144 h 19118"/>
                <a:gd name="connsiteX18" fmla="*/ 10875 w 12796"/>
                <a:gd name="connsiteY18" fmla="*/ 7811 h 19118"/>
                <a:gd name="connsiteX19" fmla="*/ 11439 w 12796"/>
                <a:gd name="connsiteY19" fmla="*/ 8479 h 19118"/>
                <a:gd name="connsiteX20" fmla="*/ 12708 w 12796"/>
                <a:gd name="connsiteY20" fmla="*/ 7811 h 19118"/>
                <a:gd name="connsiteX21" fmla="*/ 12282 w 12796"/>
                <a:gd name="connsiteY21" fmla="*/ 11041 h 19118"/>
                <a:gd name="connsiteX22" fmla="*/ 11439 w 12796"/>
                <a:gd name="connsiteY22" fmla="*/ 11594 h 19118"/>
                <a:gd name="connsiteX23" fmla="*/ 10563 w 12796"/>
                <a:gd name="connsiteY23" fmla="*/ 14826 h 19118"/>
                <a:gd name="connsiteX24" fmla="*/ 9147 w 12796"/>
                <a:gd name="connsiteY24" fmla="*/ 16874 h 19118"/>
                <a:gd name="connsiteX25" fmla="*/ 10494 w 12796"/>
                <a:gd name="connsiteY25" fmla="*/ 15893 h 19118"/>
                <a:gd name="connsiteX26" fmla="*/ 5388 w 12796"/>
                <a:gd name="connsiteY26" fmla="*/ 19111 h 19118"/>
                <a:gd name="connsiteX27" fmla="*/ 5027 w 12796"/>
                <a:gd name="connsiteY27" fmla="*/ 14794 h 19118"/>
                <a:gd name="connsiteX28" fmla="*/ 4228 w 12796"/>
                <a:gd name="connsiteY28" fmla="*/ 14307 h 19118"/>
                <a:gd name="connsiteX0" fmla="*/ 4228 w 12796"/>
                <a:gd name="connsiteY0" fmla="*/ 14365 h 19176"/>
                <a:gd name="connsiteX1" fmla="*/ 3470 w 12796"/>
                <a:gd name="connsiteY1" fmla="*/ 12865 h 19176"/>
                <a:gd name="connsiteX2" fmla="*/ 3692 w 12796"/>
                <a:gd name="connsiteY2" fmla="*/ 12657 h 19176"/>
                <a:gd name="connsiteX3" fmla="*/ 3019 w 12796"/>
                <a:gd name="connsiteY3" fmla="*/ 12592 h 19176"/>
                <a:gd name="connsiteX4" fmla="*/ 1744 w 12796"/>
                <a:gd name="connsiteY4" fmla="*/ 11029 h 19176"/>
                <a:gd name="connsiteX5" fmla="*/ 19 w 12796"/>
                <a:gd name="connsiteY5" fmla="*/ 9873 h 19176"/>
                <a:gd name="connsiteX6" fmla="*/ 1328 w 12796"/>
                <a:gd name="connsiteY6" fmla="*/ 7330 h 19176"/>
                <a:gd name="connsiteX7" fmla="*/ 2113 w 12796"/>
                <a:gd name="connsiteY7" fmla="*/ 4868 h 19176"/>
                <a:gd name="connsiteX8" fmla="*/ 2557 w 12796"/>
                <a:gd name="connsiteY8" fmla="*/ 2974 h 19176"/>
                <a:gd name="connsiteX9" fmla="*/ 3544 w 12796"/>
                <a:gd name="connsiteY9" fmla="*/ 2752 h 19176"/>
                <a:gd name="connsiteX10" fmla="*/ 3261 w 12796"/>
                <a:gd name="connsiteY10" fmla="*/ 748 h 19176"/>
                <a:gd name="connsiteX11" fmla="*/ 4357 w 12796"/>
                <a:gd name="connsiteY11" fmla="*/ 88 h 19176"/>
                <a:gd name="connsiteX12" fmla="*/ 5517 w 12796"/>
                <a:gd name="connsiteY12" fmla="*/ 1861 h 19176"/>
                <a:gd name="connsiteX13" fmla="*/ 7632 w 12796"/>
                <a:gd name="connsiteY13" fmla="*/ 3864 h 19176"/>
                <a:gd name="connsiteX14" fmla="*/ 9183 w 12796"/>
                <a:gd name="connsiteY14" fmla="*/ 4975 h 19176"/>
                <a:gd name="connsiteX15" fmla="*/ 8619 w 12796"/>
                <a:gd name="connsiteY15" fmla="*/ 6536 h 19176"/>
                <a:gd name="connsiteX16" fmla="*/ 9094 w 12796"/>
                <a:gd name="connsiteY16" fmla="*/ 5163 h 19176"/>
                <a:gd name="connsiteX17" fmla="*/ 9324 w 12796"/>
                <a:gd name="connsiteY17" fmla="*/ 7202 h 19176"/>
                <a:gd name="connsiteX18" fmla="*/ 10875 w 12796"/>
                <a:gd name="connsiteY18" fmla="*/ 7869 h 19176"/>
                <a:gd name="connsiteX19" fmla="*/ 11439 w 12796"/>
                <a:gd name="connsiteY19" fmla="*/ 8537 h 19176"/>
                <a:gd name="connsiteX20" fmla="*/ 12708 w 12796"/>
                <a:gd name="connsiteY20" fmla="*/ 7869 h 19176"/>
                <a:gd name="connsiteX21" fmla="*/ 12282 w 12796"/>
                <a:gd name="connsiteY21" fmla="*/ 11099 h 19176"/>
                <a:gd name="connsiteX22" fmla="*/ 11439 w 12796"/>
                <a:gd name="connsiteY22" fmla="*/ 11652 h 19176"/>
                <a:gd name="connsiteX23" fmla="*/ 10563 w 12796"/>
                <a:gd name="connsiteY23" fmla="*/ 14884 h 19176"/>
                <a:gd name="connsiteX24" fmla="*/ 9147 w 12796"/>
                <a:gd name="connsiteY24" fmla="*/ 16932 h 19176"/>
                <a:gd name="connsiteX25" fmla="*/ 10494 w 12796"/>
                <a:gd name="connsiteY25" fmla="*/ 15951 h 19176"/>
                <a:gd name="connsiteX26" fmla="*/ 5388 w 12796"/>
                <a:gd name="connsiteY26" fmla="*/ 19169 h 19176"/>
                <a:gd name="connsiteX27" fmla="*/ 5027 w 12796"/>
                <a:gd name="connsiteY27" fmla="*/ 14852 h 19176"/>
                <a:gd name="connsiteX28" fmla="*/ 4228 w 12796"/>
                <a:gd name="connsiteY28" fmla="*/ 14365 h 19176"/>
                <a:gd name="connsiteX0" fmla="*/ 4228 w 12796"/>
                <a:gd name="connsiteY0" fmla="*/ 15207 h 20018"/>
                <a:gd name="connsiteX1" fmla="*/ 3470 w 12796"/>
                <a:gd name="connsiteY1" fmla="*/ 13707 h 20018"/>
                <a:gd name="connsiteX2" fmla="*/ 3692 w 12796"/>
                <a:gd name="connsiteY2" fmla="*/ 13499 h 20018"/>
                <a:gd name="connsiteX3" fmla="*/ 3019 w 12796"/>
                <a:gd name="connsiteY3" fmla="*/ 13434 h 20018"/>
                <a:gd name="connsiteX4" fmla="*/ 1744 w 12796"/>
                <a:gd name="connsiteY4" fmla="*/ 11871 h 20018"/>
                <a:gd name="connsiteX5" fmla="*/ 19 w 12796"/>
                <a:gd name="connsiteY5" fmla="*/ 10715 h 20018"/>
                <a:gd name="connsiteX6" fmla="*/ 1328 w 12796"/>
                <a:gd name="connsiteY6" fmla="*/ 8172 h 20018"/>
                <a:gd name="connsiteX7" fmla="*/ 2113 w 12796"/>
                <a:gd name="connsiteY7" fmla="*/ 5710 h 20018"/>
                <a:gd name="connsiteX8" fmla="*/ 2557 w 12796"/>
                <a:gd name="connsiteY8" fmla="*/ 3816 h 20018"/>
                <a:gd name="connsiteX9" fmla="*/ 3544 w 12796"/>
                <a:gd name="connsiteY9" fmla="*/ 3594 h 20018"/>
                <a:gd name="connsiteX10" fmla="*/ 3261 w 12796"/>
                <a:gd name="connsiteY10" fmla="*/ 1590 h 20018"/>
                <a:gd name="connsiteX11" fmla="*/ 5485 w 12796"/>
                <a:gd name="connsiteY11" fmla="*/ 40 h 20018"/>
                <a:gd name="connsiteX12" fmla="*/ 5517 w 12796"/>
                <a:gd name="connsiteY12" fmla="*/ 2703 h 20018"/>
                <a:gd name="connsiteX13" fmla="*/ 7632 w 12796"/>
                <a:gd name="connsiteY13" fmla="*/ 4706 h 20018"/>
                <a:gd name="connsiteX14" fmla="*/ 9183 w 12796"/>
                <a:gd name="connsiteY14" fmla="*/ 5817 h 20018"/>
                <a:gd name="connsiteX15" fmla="*/ 8619 w 12796"/>
                <a:gd name="connsiteY15" fmla="*/ 7378 h 20018"/>
                <a:gd name="connsiteX16" fmla="*/ 9094 w 12796"/>
                <a:gd name="connsiteY16" fmla="*/ 6005 h 20018"/>
                <a:gd name="connsiteX17" fmla="*/ 9324 w 12796"/>
                <a:gd name="connsiteY17" fmla="*/ 8044 h 20018"/>
                <a:gd name="connsiteX18" fmla="*/ 10875 w 12796"/>
                <a:gd name="connsiteY18" fmla="*/ 8711 h 20018"/>
                <a:gd name="connsiteX19" fmla="*/ 11439 w 12796"/>
                <a:gd name="connsiteY19" fmla="*/ 9379 h 20018"/>
                <a:gd name="connsiteX20" fmla="*/ 12708 w 12796"/>
                <a:gd name="connsiteY20" fmla="*/ 8711 h 20018"/>
                <a:gd name="connsiteX21" fmla="*/ 12282 w 12796"/>
                <a:gd name="connsiteY21" fmla="*/ 11941 h 20018"/>
                <a:gd name="connsiteX22" fmla="*/ 11439 w 12796"/>
                <a:gd name="connsiteY22" fmla="*/ 12494 h 20018"/>
                <a:gd name="connsiteX23" fmla="*/ 10563 w 12796"/>
                <a:gd name="connsiteY23" fmla="*/ 15726 h 20018"/>
                <a:gd name="connsiteX24" fmla="*/ 9147 w 12796"/>
                <a:gd name="connsiteY24" fmla="*/ 17774 h 20018"/>
                <a:gd name="connsiteX25" fmla="*/ 10494 w 12796"/>
                <a:gd name="connsiteY25" fmla="*/ 16793 h 20018"/>
                <a:gd name="connsiteX26" fmla="*/ 5388 w 12796"/>
                <a:gd name="connsiteY26" fmla="*/ 20011 h 20018"/>
                <a:gd name="connsiteX27" fmla="*/ 5027 w 12796"/>
                <a:gd name="connsiteY27" fmla="*/ 15694 h 20018"/>
                <a:gd name="connsiteX28" fmla="*/ 4228 w 12796"/>
                <a:gd name="connsiteY28" fmla="*/ 15207 h 20018"/>
                <a:gd name="connsiteX0" fmla="*/ 4228 w 12292"/>
                <a:gd name="connsiteY0" fmla="*/ 15207 h 20018"/>
                <a:gd name="connsiteX1" fmla="*/ 3470 w 12292"/>
                <a:gd name="connsiteY1" fmla="*/ 13707 h 20018"/>
                <a:gd name="connsiteX2" fmla="*/ 3692 w 12292"/>
                <a:gd name="connsiteY2" fmla="*/ 13499 h 20018"/>
                <a:gd name="connsiteX3" fmla="*/ 3019 w 12292"/>
                <a:gd name="connsiteY3" fmla="*/ 13434 h 20018"/>
                <a:gd name="connsiteX4" fmla="*/ 1744 w 12292"/>
                <a:gd name="connsiteY4" fmla="*/ 11871 h 20018"/>
                <a:gd name="connsiteX5" fmla="*/ 19 w 12292"/>
                <a:gd name="connsiteY5" fmla="*/ 10715 h 20018"/>
                <a:gd name="connsiteX6" fmla="*/ 1328 w 12292"/>
                <a:gd name="connsiteY6" fmla="*/ 8172 h 20018"/>
                <a:gd name="connsiteX7" fmla="*/ 2113 w 12292"/>
                <a:gd name="connsiteY7" fmla="*/ 5710 h 20018"/>
                <a:gd name="connsiteX8" fmla="*/ 2557 w 12292"/>
                <a:gd name="connsiteY8" fmla="*/ 3816 h 20018"/>
                <a:gd name="connsiteX9" fmla="*/ 3544 w 12292"/>
                <a:gd name="connsiteY9" fmla="*/ 3594 h 20018"/>
                <a:gd name="connsiteX10" fmla="*/ 3261 w 12292"/>
                <a:gd name="connsiteY10" fmla="*/ 1590 h 20018"/>
                <a:gd name="connsiteX11" fmla="*/ 5485 w 12292"/>
                <a:gd name="connsiteY11" fmla="*/ 40 h 20018"/>
                <a:gd name="connsiteX12" fmla="*/ 5517 w 12292"/>
                <a:gd name="connsiteY12" fmla="*/ 2703 h 20018"/>
                <a:gd name="connsiteX13" fmla="*/ 7632 w 12292"/>
                <a:gd name="connsiteY13" fmla="*/ 4706 h 20018"/>
                <a:gd name="connsiteX14" fmla="*/ 9183 w 12292"/>
                <a:gd name="connsiteY14" fmla="*/ 5817 h 20018"/>
                <a:gd name="connsiteX15" fmla="*/ 8619 w 12292"/>
                <a:gd name="connsiteY15" fmla="*/ 7378 h 20018"/>
                <a:gd name="connsiteX16" fmla="*/ 9094 w 12292"/>
                <a:gd name="connsiteY16" fmla="*/ 6005 h 20018"/>
                <a:gd name="connsiteX17" fmla="*/ 9324 w 12292"/>
                <a:gd name="connsiteY17" fmla="*/ 8044 h 20018"/>
                <a:gd name="connsiteX18" fmla="*/ 10875 w 12292"/>
                <a:gd name="connsiteY18" fmla="*/ 8711 h 20018"/>
                <a:gd name="connsiteX19" fmla="*/ 11439 w 12292"/>
                <a:gd name="connsiteY19" fmla="*/ 9379 h 20018"/>
                <a:gd name="connsiteX20" fmla="*/ 11721 w 12292"/>
                <a:gd name="connsiteY20" fmla="*/ 9379 h 20018"/>
                <a:gd name="connsiteX21" fmla="*/ 12282 w 12292"/>
                <a:gd name="connsiteY21" fmla="*/ 11941 h 20018"/>
                <a:gd name="connsiteX22" fmla="*/ 11439 w 12292"/>
                <a:gd name="connsiteY22" fmla="*/ 12494 h 20018"/>
                <a:gd name="connsiteX23" fmla="*/ 10563 w 12292"/>
                <a:gd name="connsiteY23" fmla="*/ 15726 h 20018"/>
                <a:gd name="connsiteX24" fmla="*/ 9147 w 12292"/>
                <a:gd name="connsiteY24" fmla="*/ 17774 h 20018"/>
                <a:gd name="connsiteX25" fmla="*/ 10494 w 12292"/>
                <a:gd name="connsiteY25" fmla="*/ 16793 h 20018"/>
                <a:gd name="connsiteX26" fmla="*/ 5388 w 12292"/>
                <a:gd name="connsiteY26" fmla="*/ 20011 h 20018"/>
                <a:gd name="connsiteX27" fmla="*/ 5027 w 12292"/>
                <a:gd name="connsiteY27" fmla="*/ 15694 h 20018"/>
                <a:gd name="connsiteX28" fmla="*/ 4228 w 12292"/>
                <a:gd name="connsiteY28" fmla="*/ 15207 h 20018"/>
                <a:gd name="connsiteX0" fmla="*/ 4228 w 12292"/>
                <a:gd name="connsiteY0" fmla="*/ 15207 h 20018"/>
                <a:gd name="connsiteX1" fmla="*/ 3470 w 12292"/>
                <a:gd name="connsiteY1" fmla="*/ 13707 h 20018"/>
                <a:gd name="connsiteX2" fmla="*/ 3692 w 12292"/>
                <a:gd name="connsiteY2" fmla="*/ 13499 h 20018"/>
                <a:gd name="connsiteX3" fmla="*/ 3019 w 12292"/>
                <a:gd name="connsiteY3" fmla="*/ 13434 h 20018"/>
                <a:gd name="connsiteX4" fmla="*/ 1744 w 12292"/>
                <a:gd name="connsiteY4" fmla="*/ 11871 h 20018"/>
                <a:gd name="connsiteX5" fmla="*/ 19 w 12292"/>
                <a:gd name="connsiteY5" fmla="*/ 10715 h 20018"/>
                <a:gd name="connsiteX6" fmla="*/ 1328 w 12292"/>
                <a:gd name="connsiteY6" fmla="*/ 8172 h 20018"/>
                <a:gd name="connsiteX7" fmla="*/ 2113 w 12292"/>
                <a:gd name="connsiteY7" fmla="*/ 5710 h 20018"/>
                <a:gd name="connsiteX8" fmla="*/ 2557 w 12292"/>
                <a:gd name="connsiteY8" fmla="*/ 3816 h 20018"/>
                <a:gd name="connsiteX9" fmla="*/ 3544 w 12292"/>
                <a:gd name="connsiteY9" fmla="*/ 3594 h 20018"/>
                <a:gd name="connsiteX10" fmla="*/ 3261 w 12292"/>
                <a:gd name="connsiteY10" fmla="*/ 1590 h 20018"/>
                <a:gd name="connsiteX11" fmla="*/ 5485 w 12292"/>
                <a:gd name="connsiteY11" fmla="*/ 40 h 20018"/>
                <a:gd name="connsiteX12" fmla="*/ 5517 w 12292"/>
                <a:gd name="connsiteY12" fmla="*/ 2703 h 20018"/>
                <a:gd name="connsiteX13" fmla="*/ 7632 w 12292"/>
                <a:gd name="connsiteY13" fmla="*/ 4706 h 20018"/>
                <a:gd name="connsiteX14" fmla="*/ 9183 w 12292"/>
                <a:gd name="connsiteY14" fmla="*/ 5817 h 20018"/>
                <a:gd name="connsiteX15" fmla="*/ 8619 w 12292"/>
                <a:gd name="connsiteY15" fmla="*/ 7378 h 20018"/>
                <a:gd name="connsiteX16" fmla="*/ 9094 w 12292"/>
                <a:gd name="connsiteY16" fmla="*/ 6005 h 20018"/>
                <a:gd name="connsiteX17" fmla="*/ 9324 w 12292"/>
                <a:gd name="connsiteY17" fmla="*/ 8044 h 20018"/>
                <a:gd name="connsiteX18" fmla="*/ 10875 w 12292"/>
                <a:gd name="connsiteY18" fmla="*/ 8711 h 20018"/>
                <a:gd name="connsiteX19" fmla="*/ 11439 w 12292"/>
                <a:gd name="connsiteY19" fmla="*/ 9379 h 20018"/>
                <a:gd name="connsiteX20" fmla="*/ 11721 w 12292"/>
                <a:gd name="connsiteY20" fmla="*/ 9379 h 20018"/>
                <a:gd name="connsiteX21" fmla="*/ 12282 w 12292"/>
                <a:gd name="connsiteY21" fmla="*/ 11941 h 20018"/>
                <a:gd name="connsiteX22" fmla="*/ 11439 w 12292"/>
                <a:gd name="connsiteY22" fmla="*/ 12494 h 20018"/>
                <a:gd name="connsiteX23" fmla="*/ 10875 w 12292"/>
                <a:gd name="connsiteY23" fmla="*/ 14497 h 20018"/>
                <a:gd name="connsiteX24" fmla="*/ 10563 w 12292"/>
                <a:gd name="connsiteY24" fmla="*/ 15726 h 20018"/>
                <a:gd name="connsiteX25" fmla="*/ 9147 w 12292"/>
                <a:gd name="connsiteY25" fmla="*/ 17774 h 20018"/>
                <a:gd name="connsiteX26" fmla="*/ 10494 w 12292"/>
                <a:gd name="connsiteY26" fmla="*/ 16793 h 20018"/>
                <a:gd name="connsiteX27" fmla="*/ 5388 w 12292"/>
                <a:gd name="connsiteY27" fmla="*/ 20011 h 20018"/>
                <a:gd name="connsiteX28" fmla="*/ 5027 w 12292"/>
                <a:gd name="connsiteY28" fmla="*/ 15694 h 20018"/>
                <a:gd name="connsiteX29" fmla="*/ 4228 w 12292"/>
                <a:gd name="connsiteY29" fmla="*/ 15207 h 2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92" h="20018">
                  <a:moveTo>
                    <a:pt x="4228" y="15207"/>
                  </a:moveTo>
                  <a:cubicBezTo>
                    <a:pt x="3969" y="14876"/>
                    <a:pt x="3559" y="13992"/>
                    <a:pt x="3470" y="13707"/>
                  </a:cubicBezTo>
                  <a:cubicBezTo>
                    <a:pt x="3381" y="13422"/>
                    <a:pt x="3880" y="13585"/>
                    <a:pt x="3692" y="13499"/>
                  </a:cubicBezTo>
                  <a:cubicBezTo>
                    <a:pt x="3504" y="13413"/>
                    <a:pt x="2738" y="13723"/>
                    <a:pt x="3019" y="13434"/>
                  </a:cubicBezTo>
                  <a:cubicBezTo>
                    <a:pt x="2832" y="13254"/>
                    <a:pt x="1262" y="12370"/>
                    <a:pt x="1744" y="11871"/>
                  </a:cubicBezTo>
                  <a:cubicBezTo>
                    <a:pt x="1738" y="11640"/>
                    <a:pt x="-217" y="11517"/>
                    <a:pt x="19" y="10715"/>
                  </a:cubicBezTo>
                  <a:cubicBezTo>
                    <a:pt x="255" y="9913"/>
                    <a:pt x="979" y="9006"/>
                    <a:pt x="1328" y="8172"/>
                  </a:cubicBezTo>
                  <a:cubicBezTo>
                    <a:pt x="1677" y="7338"/>
                    <a:pt x="1908" y="6436"/>
                    <a:pt x="2113" y="5710"/>
                  </a:cubicBezTo>
                  <a:cubicBezTo>
                    <a:pt x="2318" y="4984"/>
                    <a:pt x="2389" y="4503"/>
                    <a:pt x="2557" y="3816"/>
                  </a:cubicBezTo>
                  <a:cubicBezTo>
                    <a:pt x="2725" y="3130"/>
                    <a:pt x="3309" y="3705"/>
                    <a:pt x="3544" y="3594"/>
                  </a:cubicBezTo>
                  <a:cubicBezTo>
                    <a:pt x="3779" y="3483"/>
                    <a:pt x="3126" y="2034"/>
                    <a:pt x="3261" y="1590"/>
                  </a:cubicBezTo>
                  <a:cubicBezTo>
                    <a:pt x="3397" y="1146"/>
                    <a:pt x="5180" y="-257"/>
                    <a:pt x="5485" y="40"/>
                  </a:cubicBezTo>
                  <a:cubicBezTo>
                    <a:pt x="5790" y="337"/>
                    <a:pt x="5042" y="2185"/>
                    <a:pt x="5517" y="2703"/>
                  </a:cubicBezTo>
                  <a:cubicBezTo>
                    <a:pt x="5992" y="3221"/>
                    <a:pt x="6997" y="4298"/>
                    <a:pt x="7632" y="4706"/>
                  </a:cubicBezTo>
                  <a:cubicBezTo>
                    <a:pt x="8267" y="5114"/>
                    <a:pt x="8760" y="5669"/>
                    <a:pt x="9183" y="5817"/>
                  </a:cubicBezTo>
                  <a:cubicBezTo>
                    <a:pt x="9606" y="5965"/>
                    <a:pt x="8916" y="7272"/>
                    <a:pt x="8619" y="7378"/>
                  </a:cubicBezTo>
                  <a:cubicBezTo>
                    <a:pt x="8322" y="7484"/>
                    <a:pt x="9047" y="5671"/>
                    <a:pt x="9094" y="6005"/>
                  </a:cubicBezTo>
                  <a:cubicBezTo>
                    <a:pt x="9141" y="6339"/>
                    <a:pt x="8933" y="7853"/>
                    <a:pt x="9324" y="8044"/>
                  </a:cubicBezTo>
                  <a:cubicBezTo>
                    <a:pt x="9715" y="8235"/>
                    <a:pt x="10546" y="8711"/>
                    <a:pt x="10875" y="8711"/>
                  </a:cubicBezTo>
                  <a:cubicBezTo>
                    <a:pt x="11204" y="8711"/>
                    <a:pt x="11134" y="9379"/>
                    <a:pt x="11439" y="9379"/>
                  </a:cubicBezTo>
                  <a:cubicBezTo>
                    <a:pt x="11744" y="9379"/>
                    <a:pt x="11393" y="8915"/>
                    <a:pt x="11721" y="9379"/>
                  </a:cubicBezTo>
                  <a:cubicBezTo>
                    <a:pt x="12049" y="9843"/>
                    <a:pt x="12353" y="11273"/>
                    <a:pt x="12282" y="11941"/>
                  </a:cubicBezTo>
                  <a:cubicBezTo>
                    <a:pt x="12212" y="12609"/>
                    <a:pt x="11655" y="11863"/>
                    <a:pt x="11439" y="12494"/>
                  </a:cubicBezTo>
                  <a:cubicBezTo>
                    <a:pt x="11275" y="12735"/>
                    <a:pt x="11021" y="13958"/>
                    <a:pt x="10875" y="14497"/>
                  </a:cubicBezTo>
                  <a:cubicBezTo>
                    <a:pt x="10729" y="15036"/>
                    <a:pt x="10921" y="14995"/>
                    <a:pt x="10563" y="15726"/>
                  </a:cubicBezTo>
                  <a:cubicBezTo>
                    <a:pt x="10416" y="16161"/>
                    <a:pt x="9018" y="17707"/>
                    <a:pt x="9147" y="17774"/>
                  </a:cubicBezTo>
                  <a:cubicBezTo>
                    <a:pt x="8848" y="18186"/>
                    <a:pt x="10495" y="16318"/>
                    <a:pt x="10494" y="16793"/>
                  </a:cubicBezTo>
                  <a:cubicBezTo>
                    <a:pt x="9868" y="17166"/>
                    <a:pt x="6299" y="20194"/>
                    <a:pt x="5388" y="20011"/>
                  </a:cubicBezTo>
                  <a:cubicBezTo>
                    <a:pt x="4477" y="19828"/>
                    <a:pt x="5220" y="16495"/>
                    <a:pt x="5027" y="15694"/>
                  </a:cubicBezTo>
                  <a:cubicBezTo>
                    <a:pt x="4834" y="14893"/>
                    <a:pt x="4228" y="15207"/>
                    <a:pt x="4228" y="15207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4" name="Titel 2"/>
          <p:cNvSpPr txBox="1">
            <a:spLocks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13D8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HSCT - rates in Europe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2016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102680" y="6378907"/>
            <a:ext cx="29338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J.R</a:t>
            </a:r>
            <a:r>
              <a:rPr lang="en-US" sz="800" dirty="0" smtClean="0"/>
              <a:t>. Passweg et al, Bone Marrow Transplantation, </a:t>
            </a:r>
            <a:r>
              <a:rPr lang="en-US" sz="800" dirty="0"/>
              <a:t>Jan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7921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44450"/>
            <a:ext cx="9240838" cy="5853115"/>
            <a:chOff x="0" y="28"/>
            <a:chExt cx="5821" cy="368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28"/>
              <a:ext cx="5821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b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80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EBMT Activity Survey in </a:t>
              </a:r>
              <a:r>
                <a:rPr lang="de-DE" sz="280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2016: </a:t>
              </a:r>
              <a:r>
                <a:rPr lang="de-DE" sz="280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/>
              </a:r>
              <a:br>
                <a:rPr lang="de-DE" sz="280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</a:br>
              <a:r>
                <a:rPr lang="de-DE" sz="280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Patient and transplant numbers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402" y="964"/>
              <a:ext cx="86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</a:rPr>
                <a:t>Allogeneic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</a:rPr>
                <a:t>HSCT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0" y="964"/>
              <a:ext cx="92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</a:rPr>
                <a:t>Autologous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</a:rPr>
                <a:t>HSCT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782" y="1156"/>
              <a:ext cx="45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</a:rPr>
                <a:t>Total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67" y="1631"/>
              <a:ext cx="3859" cy="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</a:rPr>
                <a:t>1st </a:t>
              </a:r>
              <a:r>
                <a:rPr lang="en-US" sz="2000" dirty="0" err="1">
                  <a:solidFill>
                    <a:prstClr val="black"/>
                  </a:solidFill>
                </a:rPr>
                <a:t>allo</a:t>
              </a:r>
              <a:r>
                <a:rPr lang="en-US" sz="2000" dirty="0">
                  <a:solidFill>
                    <a:prstClr val="black"/>
                  </a:solidFill>
                </a:rPr>
                <a:t>/1</a:t>
              </a:r>
              <a:r>
                <a:rPr lang="en-US" sz="2000" baseline="30000" dirty="0">
                  <a:solidFill>
                    <a:prstClr val="black"/>
                  </a:solidFill>
                </a:rPr>
                <a:t>st</a:t>
              </a:r>
              <a:r>
                <a:rPr lang="en-US" sz="2000" dirty="0">
                  <a:solidFill>
                    <a:prstClr val="black"/>
                  </a:solidFill>
                </a:rPr>
                <a:t> auto HSCT</a:t>
              </a: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</a:endParaRP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Additional HSCT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	</a:t>
              </a: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	</a:t>
              </a: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</a:rPr>
                <a:t>TOTAL</a:t>
              </a: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</a:endParaRP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endParaRPr lang="en-US" sz="1100" dirty="0" smtClean="0">
                <a:solidFill>
                  <a:prstClr val="black"/>
                </a:solidFill>
              </a:endParaRP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Teams</a:t>
              </a:r>
              <a:r>
                <a:rPr lang="en-US" sz="2000" dirty="0">
                  <a:solidFill>
                    <a:prstClr val="black"/>
                  </a:solidFill>
                </a:rPr>
                <a:t>: </a:t>
              </a:r>
              <a:r>
                <a:rPr lang="en-US" sz="2000" dirty="0" smtClean="0">
                  <a:solidFill>
                    <a:prstClr val="black"/>
                  </a:solidFill>
                </a:rPr>
                <a:t>679 (of 707)</a:t>
              </a:r>
              <a:r>
                <a:rPr lang="en-US" sz="2000" dirty="0">
                  <a:solidFill>
                    <a:prstClr val="black"/>
                  </a:solidFill>
                </a:rPr>
                <a:t>	</a:t>
              </a:r>
              <a:r>
                <a:rPr lang="en-US" sz="2000" dirty="0" smtClean="0">
                  <a:solidFill>
                    <a:prstClr val="black"/>
                  </a:solidFill>
                </a:rPr>
                <a:t>      Countries reporting: 49 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495" y="1645"/>
              <a:ext cx="610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16,507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2000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1,134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17,641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669" y="1645"/>
              <a:ext cx="610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22,806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3,189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25,995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744" y="1645"/>
              <a:ext cx="700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39,313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4,323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43,636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40" y="1458"/>
              <a:ext cx="518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88" y="1156"/>
              <a:ext cx="8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</a:rPr>
                <a:t>Indication</a:t>
              </a: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40" y="2090"/>
              <a:ext cx="518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07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69370" y="116632"/>
            <a:ext cx="8623110" cy="6320213"/>
            <a:chOff x="827584" y="63669"/>
            <a:chExt cx="8056066" cy="6319467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16025" y="63669"/>
              <a:ext cx="7667625" cy="989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b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80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EBMT Activity Survey in </a:t>
              </a:r>
              <a:r>
                <a:rPr lang="de-DE" sz="280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2016: </a:t>
              </a:r>
              <a:r>
                <a:rPr lang="de-DE" sz="280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/>
              </a:r>
              <a:br>
                <a:rPr lang="de-DE" sz="280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</a:br>
              <a:r>
                <a:rPr lang="de-DE" sz="240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Donor type and s</a:t>
              </a:r>
              <a:r>
                <a:rPr lang="de-DE" sz="240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tem </a:t>
              </a:r>
              <a:r>
                <a:rPr lang="de-DE" sz="240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cell source: all transplants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876280" y="1908175"/>
              <a:ext cx="529427" cy="4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</a:rPr>
                <a:t>BM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992773" y="1908175"/>
              <a:ext cx="815800" cy="4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</a:rPr>
                <a:t>PBSC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55663" y="2622550"/>
              <a:ext cx="2622583" cy="3760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</a:rPr>
                <a:t>	</a:t>
              </a:r>
              <a:r>
                <a:rPr lang="en-US" sz="2000" dirty="0" smtClean="0">
                  <a:solidFill>
                    <a:prstClr val="black"/>
                  </a:solidFill>
                </a:rPr>
                <a:t>HLA-id sibling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</a:rPr>
                <a:t>	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Haplo</a:t>
              </a:r>
              <a:r>
                <a:rPr lang="en-US" sz="2000" dirty="0" smtClean="0">
                  <a:solidFill>
                    <a:prstClr val="black"/>
                  </a:solidFill>
                </a:rPr>
                <a:t>-identical</a:t>
              </a: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	Other family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	Syngeneic</a:t>
              </a: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endParaRPr lang="en-US" sz="800" dirty="0">
                <a:solidFill>
                  <a:prstClr val="black"/>
                </a:solidFill>
              </a:endParaRP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	Unrelated</a:t>
              </a: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endParaRPr lang="en-US" sz="800" dirty="0" smtClean="0">
                <a:solidFill>
                  <a:prstClr val="black"/>
                </a:solidFill>
              </a:endParaRP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	Allogeneic</a:t>
              </a: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</a:endParaRPr>
            </a:p>
            <a:p>
              <a:pPr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</a:rPr>
                <a:t>Autologous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796875" y="2622550"/>
              <a:ext cx="771559" cy="3760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1,432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black"/>
                  </a:solidFill>
                </a:rPr>
                <a:t>693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black"/>
                  </a:solidFill>
                </a:rPr>
                <a:t>122</a:t>
              </a:r>
              <a:endParaRPr lang="en-GB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prstClr val="black"/>
                  </a:solidFill>
                </a:rPr>
                <a:t>n.a</a:t>
              </a:r>
              <a:r>
                <a:rPr lang="en-US" sz="2000" dirty="0" smtClean="0">
                  <a:solidFill>
                    <a:prstClr val="black"/>
                  </a:solidFill>
                </a:rPr>
                <a:t>.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1,452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3,699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98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725168" y="2622247"/>
              <a:ext cx="904845" cy="3760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5,977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2,306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341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24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8,993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17,641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25,995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799981" y="1908175"/>
              <a:ext cx="659211" cy="4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</a:rPr>
                <a:t>Total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986899" y="2622247"/>
              <a:ext cx="904845" cy="3760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de-CH" sz="2000" dirty="0" smtClean="0">
                  <a:solidFill>
                    <a:prstClr val="black"/>
                  </a:solidFill>
                </a:rPr>
                <a:t>4,503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de-CH" sz="2000" dirty="0" smtClean="0">
                  <a:solidFill>
                    <a:prstClr val="black"/>
                  </a:solidFill>
                </a:rPr>
                <a:t>1,613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214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prstClr val="black"/>
                  </a:solidFill>
                </a:rPr>
                <a:t>n.a</a:t>
              </a:r>
              <a:r>
                <a:rPr lang="en-US" sz="2000" dirty="0" smtClean="0">
                  <a:solidFill>
                    <a:prstClr val="black"/>
                  </a:solidFill>
                </a:rPr>
                <a:t>.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7,151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13,481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25,896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827584" y="1908175"/>
              <a:ext cx="1304233" cy="4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</a:rPr>
                <a:t>Donor type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581400" y="1962150"/>
              <a:ext cx="50895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800474" y="1341438"/>
              <a:ext cx="4424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</a:rPr>
                <a:t>Stem Cell Source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372832" y="1908175"/>
              <a:ext cx="671886" cy="4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</a:rPr>
                <a:t>Cord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6586619" y="2622247"/>
              <a:ext cx="572379" cy="3760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de-CH" sz="2000" dirty="0" smtClean="0">
                  <a:solidFill>
                    <a:prstClr val="black"/>
                  </a:solidFill>
                </a:rPr>
                <a:t>42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de-CH" sz="2000" dirty="0" err="1" smtClean="0">
                  <a:solidFill>
                    <a:prstClr val="black"/>
                  </a:solidFill>
                </a:rPr>
                <a:t>n.a</a:t>
              </a:r>
              <a:r>
                <a:rPr lang="de-CH" sz="2000" dirty="0" smtClean="0">
                  <a:solidFill>
                    <a:prstClr val="black"/>
                  </a:solidFill>
                </a:rPr>
                <a:t>.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</a:rPr>
                <a:t>5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prstClr val="black"/>
                  </a:solidFill>
                </a:rPr>
                <a:t>n.a</a:t>
              </a:r>
              <a:r>
                <a:rPr lang="en-US" sz="2000" dirty="0" smtClean="0">
                  <a:solidFill>
                    <a:prstClr val="black"/>
                  </a:solidFill>
                </a:rPr>
                <a:t>.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390</a:t>
              </a: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437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endParaRPr lang="en-US" sz="2000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4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1</a:t>
              </a:r>
            </a:p>
          </p:txBody>
        </p:sp>
      </p:grpSp>
      <p:cxnSp>
        <p:nvCxnSpPr>
          <p:cNvPr id="6" name="Gerade Verbindung 5"/>
          <p:cNvCxnSpPr/>
          <p:nvPr/>
        </p:nvCxnSpPr>
        <p:spPr>
          <a:xfrm>
            <a:off x="395536" y="4487024"/>
            <a:ext cx="8496944" cy="0"/>
          </a:xfrm>
          <a:prstGeom prst="line">
            <a:avLst/>
          </a:prstGeom>
          <a:ln>
            <a:solidFill>
              <a:srgbClr val="213D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395536" y="4994304"/>
            <a:ext cx="8501157" cy="18872"/>
          </a:xfrm>
          <a:prstGeom prst="line">
            <a:avLst/>
          </a:prstGeom>
          <a:ln>
            <a:solidFill>
              <a:srgbClr val="213D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95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288655" y="44450"/>
            <a:ext cx="8802958" cy="5846763"/>
            <a:chOff x="288655" y="44450"/>
            <a:chExt cx="8802958" cy="5846763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395536" y="44450"/>
              <a:ext cx="8696077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b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8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Arial" charset="0"/>
                </a:rPr>
                <a:t>EBMT Activity Survey </a:t>
              </a:r>
              <a:r>
                <a:rPr lang="en-GB" sz="280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Arial" charset="0"/>
                </a:rPr>
                <a:t>2016:</a:t>
              </a:r>
              <a:endParaRPr lang="en-GB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Arial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80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Arial" charset="0"/>
                </a:rPr>
                <a:t>Main </a:t>
              </a:r>
              <a:r>
                <a:rPr lang="en-GB" sz="28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Arial" charset="0"/>
                </a:rPr>
                <a:t>indications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Arial" charset="0"/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88655" y="1412875"/>
              <a:ext cx="8618051" cy="4478338"/>
              <a:chOff x="567" y="1026"/>
              <a:chExt cx="4857" cy="2821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567" y="1026"/>
                <a:ext cx="467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</a:pPr>
                <a:endParaRPr lang="de-CH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514" y="1041"/>
                <a:ext cx="86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solidFill>
                      <a:prstClr val="black"/>
                    </a:solidFill>
                  </a:rPr>
                  <a:t>Allogeneic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solidFill>
                      <a:prstClr val="black"/>
                    </a:solidFill>
                  </a:rPr>
                  <a:t>1</a:t>
                </a:r>
                <a:r>
                  <a:rPr lang="en-US" sz="2000" baseline="30000">
                    <a:solidFill>
                      <a:prstClr val="black"/>
                    </a:solidFill>
                  </a:rPr>
                  <a:t>st</a:t>
                </a:r>
                <a:r>
                  <a:rPr lang="en-US" sz="2000">
                    <a:solidFill>
                      <a:prstClr val="black"/>
                    </a:solidFill>
                  </a:rPr>
                  <a:t> HSCT</a:t>
                </a: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3612" y="1041"/>
                <a:ext cx="925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solidFill>
                      <a:prstClr val="black"/>
                    </a:solidFill>
                  </a:rPr>
                  <a:t>Autologous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solidFill>
                      <a:prstClr val="black"/>
                    </a:solidFill>
                  </a:rPr>
                  <a:t>1</a:t>
                </a:r>
                <a:r>
                  <a:rPr lang="en-US" sz="2000" baseline="30000">
                    <a:solidFill>
                      <a:prstClr val="black"/>
                    </a:solidFill>
                  </a:rPr>
                  <a:t>st</a:t>
                </a:r>
                <a:r>
                  <a:rPr lang="en-US" sz="2000">
                    <a:solidFill>
                      <a:prstClr val="black"/>
                    </a:solidFill>
                  </a:rPr>
                  <a:t> HSCT</a:t>
                </a: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4894" y="1233"/>
                <a:ext cx="45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solidFill>
                      <a:prstClr val="black"/>
                    </a:solidFill>
                  </a:rPr>
                  <a:t>Total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579" y="1586"/>
                <a:ext cx="1933" cy="2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</a:rPr>
                  <a:t>Leukemia</a:t>
                </a:r>
              </a:p>
              <a:p>
                <a:pPr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</a:rPr>
                  <a:t>Lymphoma</a:t>
                </a:r>
              </a:p>
              <a:p>
                <a:pPr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</a:rPr>
                  <a:t>Plasma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cell </a:t>
                </a:r>
                <a:r>
                  <a:rPr lang="en-US" sz="2000" dirty="0">
                    <a:solidFill>
                      <a:prstClr val="black"/>
                    </a:solidFill>
                  </a:rPr>
                  <a:t>disorder</a:t>
                </a:r>
              </a:p>
              <a:p>
                <a:pPr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Solid tumor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</a:rPr>
                  <a:t>Non-malignant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disorders</a:t>
                </a:r>
              </a:p>
              <a:p>
                <a:pPr algn="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i="1" dirty="0" smtClean="0">
                    <a:solidFill>
                      <a:prstClr val="black"/>
                    </a:solidFill>
                  </a:rPr>
                  <a:t>Bone </a:t>
                </a:r>
                <a:r>
                  <a:rPr lang="en-US" sz="2000" i="1" dirty="0">
                    <a:solidFill>
                      <a:prstClr val="black"/>
                    </a:solidFill>
                  </a:rPr>
                  <a:t>marrow failure</a:t>
                </a:r>
              </a:p>
              <a:p>
                <a:pPr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Other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fontAlgn="auto">
                  <a:spcBef>
                    <a:spcPct val="40000"/>
                  </a:spcBef>
                  <a:spcAft>
                    <a:spcPts val="0"/>
                  </a:spcAft>
                </a:pPr>
                <a:endParaRPr lang="en-US" sz="800" dirty="0">
                  <a:solidFill>
                    <a:prstClr val="black"/>
                  </a:solidFill>
                </a:endParaRPr>
              </a:p>
              <a:p>
                <a:pPr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</a:rPr>
                  <a:t>Total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Patients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656" y="1586"/>
                <a:ext cx="546" cy="2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12,116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1,648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GB" sz="2000" dirty="0" smtClean="0">
                    <a:solidFill>
                      <a:prstClr val="black"/>
                    </a:solidFill>
                    <a:cs typeface="Arial" charset="0"/>
                  </a:rPr>
                  <a:t>463</a:t>
                </a:r>
                <a:endParaRPr lang="en-GB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33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de-CH" sz="2000" dirty="0" smtClean="0">
                    <a:solidFill>
                      <a:prstClr val="black"/>
                    </a:solidFill>
                    <a:cs typeface="Arial" charset="0"/>
                  </a:rPr>
                  <a:t>2,087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GB" sz="2000" i="1" dirty="0" smtClean="0">
                    <a:solidFill>
                      <a:prstClr val="black"/>
                    </a:solidFill>
                    <a:cs typeface="Arial" charset="0"/>
                  </a:rPr>
                  <a:t>894</a:t>
                </a:r>
                <a:endParaRPr lang="en-US" sz="2000" i="1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GB" sz="2000" dirty="0" smtClean="0">
                    <a:solidFill>
                      <a:prstClr val="black"/>
                    </a:solidFill>
                    <a:cs typeface="Arial" charset="0"/>
                  </a:rPr>
                  <a:t>160</a:t>
                </a:r>
                <a:endParaRPr lang="en-GB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endParaRPr lang="en-US" sz="8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GB" sz="2000" dirty="0" smtClean="0">
                    <a:solidFill>
                      <a:prstClr val="black"/>
                    </a:solidFill>
                    <a:cs typeface="Arial" charset="0"/>
                  </a:rPr>
                  <a:t>16,507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3830" y="1586"/>
                <a:ext cx="546" cy="2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464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GB" sz="2000" dirty="0" smtClean="0">
                    <a:solidFill>
                      <a:prstClr val="black"/>
                    </a:solidFill>
                    <a:cs typeface="Arial" charset="0"/>
                  </a:rPr>
                  <a:t>8,543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11,931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GB" sz="2000" dirty="0" smtClean="0">
                    <a:solidFill>
                      <a:prstClr val="black"/>
                    </a:solidFill>
                    <a:cs typeface="Arial" charset="0"/>
                  </a:rPr>
                  <a:t>1,483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372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i="1" dirty="0">
                    <a:solidFill>
                      <a:prstClr val="black"/>
                    </a:solidFill>
                    <a:cs typeface="Arial" charset="0"/>
                  </a:rPr>
                  <a:t>5</a:t>
                </a: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13</a:t>
                </a: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endParaRPr lang="en-US" sz="800" dirty="0" smtClean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22,806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4878" y="1586"/>
                <a:ext cx="546" cy="2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12,580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GB" sz="2000" dirty="0" smtClean="0">
                    <a:solidFill>
                      <a:prstClr val="black"/>
                    </a:solidFill>
                    <a:cs typeface="Arial" charset="0"/>
                  </a:rPr>
                  <a:t>10,191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12,394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1,516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2,459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i="1" dirty="0" smtClean="0">
                    <a:solidFill>
                      <a:prstClr val="black"/>
                    </a:solidFill>
                    <a:cs typeface="Arial" charset="0"/>
                  </a:rPr>
                  <a:t>899</a:t>
                </a: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173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endParaRPr lang="en-US" sz="800" dirty="0">
                  <a:solidFill>
                    <a:prstClr val="black"/>
                  </a:solidFill>
                  <a:cs typeface="Arial" charset="0"/>
                </a:endParaRPr>
              </a:p>
              <a:p>
                <a:pPr algn="ctr" fontAlgn="auto">
                  <a:spcBef>
                    <a:spcPct val="40000"/>
                  </a:spcBef>
                  <a:spcAft>
                    <a:spcPts val="0"/>
                  </a:spcAft>
                </a:pPr>
                <a:r>
                  <a:rPr lang="en-GB" sz="2000" dirty="0" smtClean="0">
                    <a:solidFill>
                      <a:prstClr val="black"/>
                    </a:solidFill>
                    <a:cs typeface="Arial" charset="0"/>
                  </a:rPr>
                  <a:t>39,313</a:t>
                </a:r>
                <a:endParaRPr lang="en-US" sz="20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579" y="1233"/>
                <a:ext cx="84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</a:rPr>
                  <a:t>Indication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820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Allogeneic HSCT in Europe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2016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HSCT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87624" y="361252"/>
            <a:ext cx="6472271" cy="6480000"/>
            <a:chOff x="154515" y="1567780"/>
            <a:chExt cx="6030000" cy="6037200"/>
          </a:xfrm>
        </p:grpSpPr>
        <p:graphicFrame>
          <p:nvGraphicFramePr>
            <p:cNvPr id="5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660816505"/>
                </p:ext>
              </p:extLst>
            </p:nvPr>
          </p:nvGraphicFramePr>
          <p:xfrm>
            <a:off x="154515" y="1567780"/>
            <a:ext cx="6030000" cy="603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1"/>
            <p:cNvSpPr txBox="1"/>
            <p:nvPr/>
          </p:nvSpPr>
          <p:spPr>
            <a:xfrm>
              <a:off x="4716462" y="4234222"/>
              <a:ext cx="143744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srgbClr val="213D82"/>
                  </a:solidFill>
                  <a:latin typeface="Calibri"/>
                </a:rPr>
                <a:t>(</a:t>
              </a:r>
              <a:r>
                <a:rPr lang="en-US" sz="900" i="1" dirty="0" smtClean="0">
                  <a:solidFill>
                    <a:srgbClr val="213D82"/>
                  </a:solidFill>
                  <a:latin typeface="Calibri"/>
                </a:rPr>
                <a:t>early AML 21%, advanced AML 11%, transformed AML </a:t>
              </a:r>
              <a:r>
                <a:rPr lang="en-US" sz="900" i="1" dirty="0">
                  <a:solidFill>
                    <a:srgbClr val="213D82"/>
                  </a:solidFill>
                  <a:latin typeface="Calibri"/>
                </a:rPr>
                <a:t>6</a:t>
              </a:r>
              <a:r>
                <a:rPr lang="en-US" sz="900" i="1" dirty="0" smtClean="0">
                  <a:solidFill>
                    <a:srgbClr val="213D82"/>
                  </a:solidFill>
                  <a:latin typeface="Calibri"/>
                </a:rPr>
                <a:t>%)</a:t>
              </a:r>
              <a:endParaRPr lang="en-US" sz="900" i="1" dirty="0">
                <a:solidFill>
                  <a:srgbClr val="213D82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02680" y="6402233"/>
            <a:ext cx="29338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J.R</a:t>
            </a:r>
            <a:r>
              <a:rPr lang="en-US" sz="800" dirty="0" smtClean="0"/>
              <a:t>. Passweg et al, Bone Marrow Transplantation, Jan 2018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4894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3647072"/>
              </p:ext>
            </p:extLst>
          </p:nvPr>
        </p:nvGraphicFramePr>
        <p:xfrm>
          <a:off x="1187624" y="332656"/>
          <a:ext cx="6861450" cy="64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Autologous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HSCT in Europe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2016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HSCT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2680" y="6402233"/>
            <a:ext cx="29338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J.R</a:t>
            </a:r>
            <a:r>
              <a:rPr lang="en-US" sz="800" dirty="0" smtClean="0"/>
              <a:t>. Passweg et al, Bone Marrow Transplantation, Jan 2018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9973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4450"/>
            <a:ext cx="92408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HSCT Activity in Europe 1990-2016:</a:t>
            </a:r>
          </a:p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Transplant type 1st HSCT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797183" y="1871592"/>
            <a:ext cx="7387608" cy="4320000"/>
            <a:chOff x="856800" y="1772816"/>
            <a:chExt cx="7387608" cy="4320000"/>
          </a:xfrm>
        </p:grpSpPr>
        <p:graphicFrame>
          <p:nvGraphicFramePr>
            <p:cNvPr id="4" name="Diagramm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51425807"/>
                </p:ext>
              </p:extLst>
            </p:nvPr>
          </p:nvGraphicFramePr>
          <p:xfrm>
            <a:off x="856800" y="1772816"/>
            <a:ext cx="6891959" cy="43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feld 1"/>
            <p:cNvSpPr txBox="1"/>
            <p:nvPr/>
          </p:nvSpPr>
          <p:spPr>
            <a:xfrm>
              <a:off x="7748759" y="2133336"/>
              <a:ext cx="49564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400" dirty="0" smtClean="0">
                  <a:solidFill>
                    <a:prstClr val="black"/>
                  </a:solidFill>
                  <a:latin typeface="Calibri"/>
                </a:rPr>
                <a:t>58%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CH" sz="3600" dirty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400" dirty="0" smtClean="0">
                  <a:solidFill>
                    <a:prstClr val="black"/>
                  </a:solidFill>
                  <a:latin typeface="Calibri"/>
                </a:rPr>
                <a:t>42%</a:t>
              </a:r>
              <a:endParaRPr lang="de-CH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02680" y="6402233"/>
            <a:ext cx="29338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J.R</a:t>
            </a:r>
            <a:r>
              <a:rPr lang="en-US" sz="800" dirty="0" smtClean="0"/>
              <a:t>. Passweg et al, Bone Marrow Transplantation, </a:t>
            </a:r>
            <a:r>
              <a:rPr lang="en-US" sz="800" dirty="0"/>
              <a:t>Jan 2018</a:t>
            </a:r>
          </a:p>
        </p:txBody>
      </p:sp>
    </p:spTree>
    <p:extLst>
      <p:ext uri="{BB962C8B-B14F-4D97-AF65-F5344CB8AC3E}">
        <p14:creationId xmlns:p14="http://schemas.microsoft.com/office/powerpoint/2010/main" xmlns="" val="7663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HSCT Activity in Europe 1990-2016: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donor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origin: 1</a:t>
            </a:r>
            <a:r>
              <a:rPr lang="en-US" sz="28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HSCT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har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7186804"/>
              </p:ext>
            </p:extLst>
          </p:nvPr>
        </p:nvGraphicFramePr>
        <p:xfrm>
          <a:off x="899592" y="1700808"/>
          <a:ext cx="68904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2171" y="6402233"/>
            <a:ext cx="29963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J.R</a:t>
            </a:r>
            <a:r>
              <a:rPr lang="en-US" sz="800" dirty="0" smtClean="0"/>
              <a:t>. Passweg et al, Bone Marrow </a:t>
            </a:r>
            <a:r>
              <a:rPr lang="en-US" sz="800" dirty="0"/>
              <a:t>Transplantation , </a:t>
            </a:r>
            <a:r>
              <a:rPr lang="en-US" sz="800" dirty="0" smtClean="0"/>
              <a:t>Jan 2018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4014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6503749"/>
              </p:ext>
            </p:extLst>
          </p:nvPr>
        </p:nvGraphicFramePr>
        <p:xfrm>
          <a:off x="1187624" y="1700808"/>
          <a:ext cx="69876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el 2"/>
          <p:cNvSpPr txBox="1">
            <a:spLocks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13D8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HSCT Activity in Europe 1990-2016: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Main indications: allogeneic 1</a:t>
            </a:r>
            <a:r>
              <a:rPr lang="en-US" sz="28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 HSCT</a:t>
            </a:r>
            <a:endParaRPr lang="de-CH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3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BMT new logo template. potx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BMT new logo template. potx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BMT new logo template. potx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BMT new logo template. potx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EBMT new logo template. potx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EBMT new logo template. potx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EBMT new logo template. potx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EBMT new logo template. potx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517</Words>
  <Application>Microsoft Office PowerPoint</Application>
  <PresentationFormat>On-screen Show (4:3)</PresentationFormat>
  <Paragraphs>222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Diseño personalizado</vt:lpstr>
      <vt:lpstr>EBMT new logo template. potx</vt:lpstr>
      <vt:lpstr>1_EBMT new logo template. potx</vt:lpstr>
      <vt:lpstr>2_EBMT new logo template. potx</vt:lpstr>
      <vt:lpstr>3_EBMT new logo template. potx</vt:lpstr>
      <vt:lpstr>4_EBMT new logo template. potx</vt:lpstr>
      <vt:lpstr>5_EBMT new logo template. potx</vt:lpstr>
      <vt:lpstr>6_EBMT new logo template. potx</vt:lpstr>
      <vt:lpstr>7_EBMT new logo template. potx</vt:lpstr>
      <vt:lpstr>Slide 1</vt:lpstr>
      <vt:lpstr>Slide 2</vt:lpstr>
      <vt:lpstr>Slide 3</vt:lpstr>
      <vt:lpstr>Slide 4</vt:lpstr>
      <vt:lpstr>Allogeneic HSCT in Europe 2016 1st HSCT</vt:lpstr>
      <vt:lpstr>Autologous HSCT in Europe 2016 1st HSCT</vt:lpstr>
      <vt:lpstr>Slide 7</vt:lpstr>
      <vt:lpstr>HSCT Activity in Europe 1990-2016: donor origin: 1st. HSCT</vt:lpstr>
      <vt:lpstr>Slide 9</vt:lpstr>
      <vt:lpstr>Slide 10</vt:lpstr>
      <vt:lpstr>Slide 11</vt:lpstr>
      <vt:lpstr>Slide 12</vt:lpstr>
    </vt:vector>
  </TitlesOfParts>
  <Company>KBS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BaldomeroH</dc:creator>
  <cp:lastModifiedBy>Ebmt</cp:lastModifiedBy>
  <cp:revision>219</cp:revision>
  <cp:lastPrinted>2017-11-27T15:15:16Z</cp:lastPrinted>
  <dcterms:created xsi:type="dcterms:W3CDTF">2011-04-11T14:23:29Z</dcterms:created>
  <dcterms:modified xsi:type="dcterms:W3CDTF">2018-07-23T07:45:09Z</dcterms:modified>
</cp:coreProperties>
</file>